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600" b="1" dirty="0" err="1" smtClean="0"/>
              <a:t>Pretovorna</a:t>
            </a:r>
            <a:r>
              <a:rPr lang="sl-SI" sz="1600" b="1" dirty="0" smtClean="0"/>
              <a:t> mehanizacija</a:t>
            </a:r>
            <a:endParaRPr lang="sl-SI" sz="16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25 cm, hitrost vrtenja je 0,5 obrata na sekundo. Razdalja med navoji je 8 cm, stopnja popolnitve je 60%. Izguba delovnega časa obratovanja je 130 minut. Specifična masa tovora je o,95 </a:t>
            </a:r>
            <a:r>
              <a:rPr lang="sl-SI" dirty="0"/>
              <a:t>t/m3. Izračunaj še, kakšna bi morala biti hitrost </a:t>
            </a:r>
            <a:r>
              <a:rPr lang="sl-SI" dirty="0" err="1"/>
              <a:t>polžnice</a:t>
            </a:r>
            <a:r>
              <a:rPr lang="sl-SI" dirty="0"/>
              <a:t>, da bi lahko </a:t>
            </a:r>
            <a:r>
              <a:rPr lang="sl-SI"/>
              <a:t>pretovorili </a:t>
            </a:r>
            <a:r>
              <a:rPr lang="sl-SI" smtClean="0"/>
              <a:t>5,5t/h</a:t>
            </a:r>
            <a:r>
              <a:rPr lang="sl-SI" dirty="0"/>
              <a:t>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25 cm</a:t>
            </a:r>
          </a:p>
          <a:p>
            <a:r>
              <a:rPr lang="sl-SI" sz="2400" b="1" dirty="0" smtClean="0"/>
              <a:t>n = 0,5 </a:t>
            </a:r>
            <a:r>
              <a:rPr lang="sl-SI" sz="2400" b="1" dirty="0" err="1" smtClean="0"/>
              <a:t>obr</a:t>
            </a:r>
            <a:r>
              <a:rPr lang="sl-SI" sz="2400" b="1" dirty="0" smtClean="0"/>
              <a:t>/</a:t>
            </a:r>
            <a:r>
              <a:rPr lang="sl-SI" sz="2400" b="1" dirty="0" err="1" smtClean="0"/>
              <a:t>sek</a:t>
            </a:r>
            <a:endParaRPr lang="sl-SI" sz="2400" b="1" dirty="0" smtClean="0"/>
          </a:p>
          <a:p>
            <a:r>
              <a:rPr lang="sl-SI" sz="2400" b="1" dirty="0" smtClean="0"/>
              <a:t>s = 8 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=60%</a:t>
            </a:r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130 min</a:t>
            </a:r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0,95 t/m3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25 </a:t>
            </a:r>
            <a:r>
              <a:rPr lang="sl-SI" sz="2400" b="1" dirty="0" smtClean="0">
                <a:solidFill>
                  <a:prstClr val="black"/>
                </a:solidFill>
              </a:rPr>
              <a:t>cm → 0,25m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</a:t>
            </a:r>
            <a:r>
              <a:rPr lang="sl-SI" sz="2400" b="1" dirty="0" smtClean="0">
                <a:solidFill>
                  <a:prstClr val="black"/>
                </a:solidFill>
              </a:rPr>
              <a:t>0,5 </a:t>
            </a:r>
            <a:r>
              <a:rPr lang="sl-SI" sz="2400" b="1" dirty="0" err="1" smtClean="0">
                <a:solidFill>
                  <a:prstClr val="black"/>
                </a:solidFill>
              </a:rPr>
              <a:t>obr</a:t>
            </a:r>
            <a:r>
              <a:rPr lang="sl-SI" sz="2400" b="1" dirty="0" smtClean="0">
                <a:solidFill>
                  <a:prstClr val="black"/>
                </a:solidFill>
              </a:rPr>
              <a:t>/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 → 3600 * 0,5 = 1800 obr/uro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8 </a:t>
            </a:r>
            <a:r>
              <a:rPr lang="sl-SI" sz="2400" b="1" dirty="0" smtClean="0">
                <a:solidFill>
                  <a:prstClr val="black"/>
                </a:solidFill>
              </a:rPr>
              <a:t>cm → 0,08m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60% → 0,6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</a:t>
            </a:r>
            <a:r>
              <a:rPr lang="sl-SI" sz="2400" b="1" dirty="0" smtClean="0">
                <a:solidFill>
                  <a:prstClr val="black"/>
                </a:solidFill>
              </a:rPr>
              <a:t>130 min → 24*60 = 1440min    1440 – 130= 1310min</a:t>
            </a: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1310/1440 = </a:t>
            </a:r>
            <a:r>
              <a:rPr lang="sl-SI" sz="2400" b="1" dirty="0" smtClean="0">
                <a:solidFill>
                  <a:srgbClr val="FF0000"/>
                </a:solidFill>
              </a:rPr>
              <a:t>0,91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0,95 </a:t>
            </a:r>
            <a:r>
              <a:rPr lang="sl-SI" sz="2400" b="1" dirty="0" smtClean="0">
                <a:solidFill>
                  <a:prstClr val="black"/>
                </a:solidFill>
              </a:rPr>
              <a:t>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fontScale="85000" lnSpcReduction="10000"/>
              </a:bodyPr>
              <a:lstStyle/>
              <a:p>
                <a:pPr lvl="0" algn="ctr"/>
                <a:endParaRPr lang="sl-SI" sz="2800" b="1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d = 25 cm → 0,25m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n = 0,5 </a:t>
                </a:r>
                <a:r>
                  <a:rPr lang="sl-SI" sz="19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9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→ 3600 * 0,5 = 1800 obr/uro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s = 8 cm → 0,08m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Ф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= 60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% → 0,6</a:t>
                </a: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130 min → 24*60 = 1440min    1440 – 130= 1310min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1310/1440 = 0,91 </a:t>
                </a:r>
              </a:p>
              <a:p>
                <a:pPr lvl="0"/>
                <a:r>
                  <a:rPr lang="el-GR" sz="19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0,95 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=0,95∗0,6∗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0,25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∗0,08∗1800</m:t>
                    </m:r>
                  </m:oMath>
                </a14:m>
                <a:endParaRPr lang="sl-SI" sz="2800" b="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=0,57∗0,049∗144</m:t>
                    </m:r>
                  </m:oMath>
                </a14:m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𝟒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𝟎𝟐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2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lvl="0"/>
                <a:r>
                  <a:rPr lang="sl-SI" sz="17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7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700" b="1" dirty="0">
                    <a:solidFill>
                      <a:prstClr val="black"/>
                    </a:solidFill>
                  </a:rPr>
                  <a:t>d = 25 cm → 0,25m</a:t>
                </a:r>
              </a:p>
              <a:p>
                <a:pPr lvl="0"/>
                <a:r>
                  <a:rPr lang="sl-SI" sz="1700" b="1" dirty="0">
                    <a:solidFill>
                      <a:prstClr val="black"/>
                    </a:solidFill>
                  </a:rPr>
                  <a:t>n = 0,5 </a:t>
                </a:r>
                <a:r>
                  <a:rPr lang="sl-SI" sz="17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7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7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700" b="1" dirty="0">
                    <a:solidFill>
                      <a:prstClr val="black"/>
                    </a:solidFill>
                  </a:rPr>
                  <a:t> → 3600 * 0,5 = 1800 obr/uro</a:t>
                </a:r>
              </a:p>
              <a:p>
                <a:pPr lvl="0"/>
                <a:r>
                  <a:rPr lang="sl-SI" sz="1700" b="1" dirty="0">
                    <a:solidFill>
                      <a:prstClr val="black"/>
                    </a:solidFill>
                  </a:rPr>
                  <a:t>s = 8 cm → 0,08m</a:t>
                </a:r>
              </a:p>
              <a:p>
                <a:pPr lvl="0"/>
                <a:r>
                  <a:rPr lang="sl-SI" sz="1700" b="1" dirty="0">
                    <a:solidFill>
                      <a:prstClr val="black"/>
                    </a:solidFill>
                  </a:rPr>
                  <a:t>Ф </a:t>
                </a:r>
                <a:r>
                  <a:rPr lang="sl-SI" sz="1700" b="1" dirty="0" smtClean="0">
                    <a:solidFill>
                      <a:prstClr val="black"/>
                    </a:solidFill>
                  </a:rPr>
                  <a:t>= 60</a:t>
                </a:r>
                <a:r>
                  <a:rPr lang="sl-SI" sz="1700" b="1" dirty="0">
                    <a:solidFill>
                      <a:prstClr val="black"/>
                    </a:solidFill>
                  </a:rPr>
                  <a:t>% → 0,6</a:t>
                </a:r>
              </a:p>
              <a:p>
                <a:pPr lvl="0"/>
                <a:r>
                  <a:rPr lang="sl-SI" sz="17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700" b="1" dirty="0">
                    <a:solidFill>
                      <a:prstClr val="black"/>
                    </a:solidFill>
                  </a:rPr>
                  <a:t> = 130 min → 24*60 = 1440min    1440 – 130= 1310min</a:t>
                </a:r>
              </a:p>
              <a:p>
                <a:pPr lvl="0"/>
                <a:r>
                  <a:rPr lang="sl-SI" sz="1700" b="1" dirty="0">
                    <a:solidFill>
                      <a:prstClr val="black"/>
                    </a:solidFill>
                  </a:rPr>
                  <a:t>1310/1440 = 0,91 </a:t>
                </a:r>
              </a:p>
              <a:p>
                <a:pPr lvl="0"/>
                <a:r>
                  <a:rPr lang="el-GR" sz="17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700" b="1" dirty="0">
                    <a:solidFill>
                      <a:prstClr val="black"/>
                    </a:solidFill>
                  </a:rPr>
                  <a:t> = 0,95 t/m3</a:t>
                </a:r>
              </a:p>
              <a:p>
                <a:pPr lvl="0"/>
                <a:endParaRPr lang="sl-SI" sz="1600" b="1" dirty="0">
                  <a:solidFill>
                    <a:prstClr val="black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</m:oMath>
                </a14:m>
                <a:endParaRPr lang="sl-SI" b="1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=4,02∗0,91 ∗24</m:t>
                    </m:r>
                  </m:oMath>
                </a14:m>
                <a:endParaRPr lang="sl-SI" b="0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=87,8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94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,25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∗0,08∗1800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=0,6∗0,049∗144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=4,23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  <m:r>
                      <a:rPr lang="sl-SI" b="1" i="1" smtClean="0">
                        <a:latin typeface="Cambria Math"/>
                      </a:rPr>
                      <m:t> 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=4,23 ∗24∗0,91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=92,38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5182041" y="2585713"/>
                <a:ext cx="3169265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041" y="2585713"/>
                <a:ext cx="3169265" cy="11006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99592" y="810557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25 cm → 0,25m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0,5 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 → 3600 * 0,5 = 1800 obr/uro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8 cm → 0,08m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Ф = 60% → 0,6</a:t>
            </a: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130 min → 24*60 = 1440min    1440 – 130= 1310min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1310/1440 = 0,91 </a:t>
            </a: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ρ</a:t>
            </a:r>
            <a:r>
              <a:rPr lang="sl-SI" b="1" dirty="0">
                <a:solidFill>
                  <a:prstClr val="black"/>
                </a:solidFill>
              </a:rPr>
              <a:t> = 0,95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Q=5,5 t</a:t>
            </a:r>
            <a:endParaRPr lang="sl-SI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899592" y="3861048"/>
                <a:ext cx="7627922" cy="1079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𝟗𝟓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𝟎𝟖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861048"/>
                <a:ext cx="7627922" cy="10796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2843808" y="5301208"/>
                <a:ext cx="4118820" cy="841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sl-SI" sz="3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  <m:r>
                      <a:rPr lang="sl-SI" sz="3200" b="1" i="1" smtClean="0">
                        <a:solidFill>
                          <a:srgbClr val="FF0000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sl-SI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𝟐𝟐</m:t>
                        </m:r>
                      </m:num>
                      <m:den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𝟎𝟎𝟗</m:t>
                        </m:r>
                      </m:den>
                    </m:f>
                    <m:r>
                      <a:rPr lang="sl-SI" sz="3200" b="1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sl-SI" sz="3200" b="1" dirty="0" smtClean="0">
                    <a:solidFill>
                      <a:srgbClr val="FF0000"/>
                    </a:solidFill>
                  </a:rPr>
                  <a:t>= 2444 </a:t>
                </a:r>
                <a:r>
                  <a:rPr lang="sl-SI" sz="3200" b="1" dirty="0" err="1" smtClean="0">
                    <a:solidFill>
                      <a:srgbClr val="FF0000"/>
                    </a:solidFill>
                  </a:rPr>
                  <a:t>obr</a:t>
                </a:r>
                <a:r>
                  <a:rPr lang="sl-SI" sz="3200" b="1" dirty="0" smtClean="0">
                    <a:solidFill>
                      <a:srgbClr val="FF0000"/>
                    </a:solidFill>
                  </a:rPr>
                  <a:t>/h</a:t>
                </a:r>
                <a:endParaRPr lang="sl-SI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301208"/>
                <a:ext cx="4118820" cy="841705"/>
              </a:xfrm>
              <a:prstGeom prst="rect">
                <a:avLst/>
              </a:prstGeom>
              <a:blipFill rotWithShape="1">
                <a:blip r:embed="rId4"/>
                <a:stretch>
                  <a:fillRect r="-3852" b="-724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8989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566</Words>
  <Application>Microsoft Office PowerPoint</Application>
  <PresentationFormat>Diaprojekcija na zaslonu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Officeova tema</vt:lpstr>
      <vt:lpstr>Pretovorna mehanizacija</vt:lpstr>
      <vt:lpstr>Podatki:</vt:lpstr>
      <vt:lpstr>PowerPointova predstavitev</vt:lpstr>
      <vt:lpstr>PowerPointova predstavitev</vt:lpstr>
      <vt:lpstr>PowerPointova predstavitev</vt:lpstr>
      <vt:lpstr>PowerPointova predstavitev</vt:lpstr>
      <vt:lpstr>Izračun prostornine</vt:lpstr>
      <vt:lpstr>PowerPointova predstavitev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18</cp:revision>
  <dcterms:created xsi:type="dcterms:W3CDTF">2015-05-02T12:08:24Z</dcterms:created>
  <dcterms:modified xsi:type="dcterms:W3CDTF">2017-05-06T18:13:26Z</dcterms:modified>
</cp:coreProperties>
</file>