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9" r:id="rId5"/>
    <p:sldId id="258" r:id="rId6"/>
    <p:sldId id="262" r:id="rId7"/>
    <p:sldId id="265" r:id="rId8"/>
    <p:sldId id="263" r:id="rId9"/>
    <p:sldId id="267" r:id="rId10"/>
    <p:sldId id="266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26.5.2016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err="1" smtClean="0"/>
              <a:t>Kontejnerizacija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Koliko tovora bi lahko letno prepeljali s 1100 kontejnerji inventarnega parka, če bi bilo povprečno 13% kontejnerjev izločenih zaradi popravil ali vzdrževanja? </a:t>
            </a:r>
          </a:p>
          <a:p>
            <a:pPr marL="0" indent="0">
              <a:buNone/>
            </a:pPr>
            <a:r>
              <a:rPr lang="sl-SI" dirty="0" smtClean="0"/>
              <a:t>Tovor doteka s 12% neenakomernostjo. </a:t>
            </a:r>
            <a:r>
              <a:rPr lang="sl-SI" dirty="0" err="1" smtClean="0"/>
              <a:t>Obtek</a:t>
            </a:r>
            <a:r>
              <a:rPr lang="sl-SI" dirty="0" smtClean="0"/>
              <a:t> kontejnerja je 23 dni. Vsak kontejner bo povprečno natovorjen s 20.000 kg tovora. V letu je 305 delovnih dni.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220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Nki</a:t>
            </a:r>
            <a:r>
              <a:rPr lang="sl-SI" dirty="0" smtClean="0"/>
              <a:t> = 1100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err="1" smtClean="0"/>
              <a:t>Pp</a:t>
            </a:r>
            <a:r>
              <a:rPr lang="sl-SI" dirty="0" smtClean="0"/>
              <a:t> = 13%</a:t>
            </a:r>
          </a:p>
          <a:p>
            <a:r>
              <a:rPr lang="sl-SI" dirty="0" err="1" smtClean="0"/>
              <a:t>Yk</a:t>
            </a:r>
            <a:r>
              <a:rPr lang="sl-SI" dirty="0" smtClean="0"/>
              <a:t> = 12%</a:t>
            </a:r>
          </a:p>
          <a:p>
            <a:r>
              <a:rPr lang="sl-SI" dirty="0" err="1" smtClean="0"/>
              <a:t>Tk</a:t>
            </a:r>
            <a:r>
              <a:rPr lang="sl-SI" dirty="0" smtClean="0"/>
              <a:t> = 23 dni</a:t>
            </a:r>
          </a:p>
          <a:p>
            <a:r>
              <a:rPr lang="sl-SI" dirty="0" smtClean="0"/>
              <a:t>Q = 20000 kg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305dni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err="1" smtClean="0"/>
              <a:t>Nki</a:t>
            </a:r>
            <a:r>
              <a:rPr lang="sl-SI" dirty="0" smtClean="0"/>
              <a:t> = 1100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err="1" smtClean="0"/>
              <a:t>Pp</a:t>
            </a:r>
            <a:r>
              <a:rPr lang="sl-SI" dirty="0" smtClean="0"/>
              <a:t> = 13% → 1,13</a:t>
            </a:r>
          </a:p>
          <a:p>
            <a:r>
              <a:rPr lang="sl-SI" dirty="0" err="1" smtClean="0"/>
              <a:t>Yk</a:t>
            </a:r>
            <a:r>
              <a:rPr lang="sl-SI" dirty="0" smtClean="0"/>
              <a:t> = 12% → 1,12</a:t>
            </a:r>
          </a:p>
          <a:p>
            <a:r>
              <a:rPr lang="sl-SI" dirty="0" err="1" smtClean="0"/>
              <a:t>Tk</a:t>
            </a:r>
            <a:r>
              <a:rPr lang="sl-SI" dirty="0" smtClean="0"/>
              <a:t> = 23 dni</a:t>
            </a:r>
          </a:p>
          <a:p>
            <a:r>
              <a:rPr lang="sl-SI" dirty="0" smtClean="0"/>
              <a:t>Q = 20000 kg → 20 t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305dni</a:t>
            </a:r>
          </a:p>
          <a:p>
            <a:r>
              <a:rPr lang="sl-SI" dirty="0" err="1" smtClean="0"/>
              <a:t>Nkd</a:t>
            </a:r>
            <a:r>
              <a:rPr lang="sl-SI" dirty="0" smtClean="0"/>
              <a:t> = ?</a:t>
            </a:r>
          </a:p>
          <a:p>
            <a:r>
              <a:rPr lang="sl-SI" dirty="0" smtClean="0"/>
              <a:t>Q =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8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obrazec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</a:p>
              <a:p>
                <a:pPr marL="0" indent="0" algn="ctr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Izpostavimo Q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           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𝑵𝒌𝒅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den>
                    </m:f>
                  </m:oMath>
                </a14:m>
                <a:endParaRPr lang="sl-SI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obrazec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sl-SI" b="0" i="1" dirty="0" smtClean="0">
                  <a:latin typeface="Cambria Math"/>
                </a:endParaRPr>
              </a:p>
              <a:p>
                <a:endParaRPr lang="sl-SI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0"/>
                <a:r>
                  <a:rPr lang="sl-SI" sz="19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1100 </a:t>
                </a:r>
                <a:r>
                  <a:rPr lang="sl-SI" sz="1900" dirty="0" err="1">
                    <a:solidFill>
                      <a:prstClr val="black"/>
                    </a:solidFill>
                  </a:rPr>
                  <a:t>kont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13%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1,13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12%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1,12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Tk</a:t>
                </a:r>
                <a:r>
                  <a:rPr lang="sl-SI" sz="1900" dirty="0">
                    <a:solidFill>
                      <a:prstClr val="black"/>
                    </a:solidFill>
                  </a:rPr>
                  <a:t>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= 23 </a:t>
                </a:r>
                <a:r>
                  <a:rPr lang="sl-SI" sz="1900" dirty="0">
                    <a:solidFill>
                      <a:prstClr val="black"/>
                    </a:solidFill>
                  </a:rPr>
                  <a:t>dni</a:t>
                </a:r>
              </a:p>
              <a:p>
                <a:pPr lvl="0"/>
                <a:r>
                  <a:rPr lang="sl-SI" sz="1900" dirty="0">
                    <a:solidFill>
                      <a:prstClr val="black"/>
                    </a:solidFill>
                  </a:rPr>
                  <a:t>Q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20000 </a:t>
                </a:r>
                <a:r>
                  <a:rPr lang="sl-SI" sz="19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20 </a:t>
                </a:r>
                <a:r>
                  <a:rPr lang="sl-SI" sz="19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305dni</a:t>
                </a: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r>
                      <a:rPr lang="sl-SI" b="1">
                        <a:solidFill>
                          <a:prstClr val="black"/>
                        </a:solidFill>
                        <a:latin typeface="Cambria Math"/>
                      </a:rPr>
                      <m:t>𝐍𝐤𝐝</m:t>
                    </m:r>
                    <m:r>
                      <a:rPr lang="sl-SI" b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𝟏𝟏𝟎𝟎</m:t>
                        </m:r>
                      </m:num>
                      <m:den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𝟏𝟑</m:t>
                            </m:r>
                          </m:num>
                          <m:den>
                            <m:r>
                              <a:rPr lang="sl-SI" b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𝟏𝟏𝟎𝟎</m:t>
                        </m:r>
                      </m:num>
                      <m:den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𝟏𝟑</m:t>
                        </m:r>
                      </m:den>
                    </m:f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𝟗𝟕𝟑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𝒌𝒐𝒏</m:t>
                    </m:r>
                  </m:oMath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19" t="-6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2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1100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1,13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1,12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Tk</a:t>
                </a:r>
                <a:r>
                  <a:rPr lang="sl-SI" sz="1800" dirty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= 23 </a:t>
                </a:r>
                <a:r>
                  <a:rPr lang="sl-SI" sz="1800" dirty="0">
                    <a:solidFill>
                      <a:prstClr val="black"/>
                    </a:solidFill>
                  </a:rPr>
                  <a:t>dni</a:t>
                </a: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20000 </a:t>
                </a:r>
                <a:r>
                  <a:rPr lang="sl-SI" sz="18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20 </a:t>
                </a:r>
                <a:r>
                  <a:rPr lang="sl-SI" sz="18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305dni</a:t>
                </a:r>
              </a:p>
              <a:p>
                <a:pPr lvl="0"/>
                <a:endParaRPr lang="sl-SI" sz="1800" dirty="0">
                  <a:solidFill>
                    <a:prstClr val="black"/>
                  </a:solidFill>
                </a:endParaRPr>
              </a:p>
              <a:p>
                <a:pPr marL="0" lv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𝑸</m:t>
                      </m:r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𝑵𝒌𝒅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𝟑𝟎𝟓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𝒒</m:t>
                          </m:r>
                        </m:num>
                        <m:den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𝒀𝒌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𝑻𝒌</m:t>
                          </m:r>
                        </m:den>
                      </m:f>
                    </m:oMath>
                  </m:oMathPara>
                </a14:m>
                <a:endParaRPr lang="sl-SI" sz="18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6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1100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1,13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1,12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Tk</a:t>
                </a:r>
                <a:r>
                  <a:rPr lang="sl-SI" sz="1800" dirty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= 23 </a:t>
                </a:r>
                <a:r>
                  <a:rPr lang="sl-SI" sz="1800" dirty="0">
                    <a:solidFill>
                      <a:prstClr val="black"/>
                    </a:solidFill>
                  </a:rPr>
                  <a:t>dni</a:t>
                </a: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20000 </a:t>
                </a:r>
                <a:r>
                  <a:rPr lang="sl-SI" sz="18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20 </a:t>
                </a:r>
                <a:r>
                  <a:rPr lang="sl-SI" sz="18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305dni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𝑁𝑘𝑑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∗305∗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𝑌𝑘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𝑇𝑘</m:t>
                          </m:r>
                        </m:den>
                      </m:f>
                    </m:oMath>
                  </m:oMathPara>
                </a14:m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973,5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∗305∗20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1,12∗23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3938350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25,76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152886,3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369</Words>
  <Application>Microsoft Office PowerPoint</Application>
  <PresentationFormat>Diaprojekcija na zaslonu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Officeova tema</vt:lpstr>
      <vt:lpstr>Kontejnerizacija</vt:lpstr>
      <vt:lpstr>Podatki:</vt:lpstr>
      <vt:lpstr>Podatki:</vt:lpstr>
      <vt:lpstr>obrazec</vt:lpstr>
      <vt:lpstr>Izpostavimo Q</vt:lpstr>
      <vt:lpstr>obrazec</vt:lpstr>
      <vt:lpstr>izračun</vt:lpstr>
      <vt:lpstr>izračun</vt:lpstr>
      <vt:lpstr>izračun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 Vršnik</cp:lastModifiedBy>
  <cp:revision>8</cp:revision>
  <dcterms:created xsi:type="dcterms:W3CDTF">2015-05-02T14:44:32Z</dcterms:created>
  <dcterms:modified xsi:type="dcterms:W3CDTF">2016-05-26T10:13:27Z</dcterms:modified>
</cp:coreProperties>
</file>