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7FA2-4644-4885-9D24-B95FEC82C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JEKLO</a:t>
            </a:r>
            <a:br>
              <a:rPr lang="en-GB" dirty="0"/>
            </a:b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23698-F6FC-47DB-87F8-EFFA62823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9682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1963-0B26-4FC3-9E44-692BC02C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SESTAVA JEKLA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59A86-114C-4971-89E5-56D117F81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GLAVNI SESTAVINI: ŽELEZO IN OGLJIK (DO PRIBLIŽNO 2%)</a:t>
            </a:r>
          </a:p>
          <a:p>
            <a:r>
              <a:rPr lang="en-GB" dirty="0"/>
              <a:t>NIKELJ IN MANGAN -&gt; POVEČATA NATEZNO TRDNOST</a:t>
            </a:r>
          </a:p>
          <a:p>
            <a:r>
              <a:rPr lang="en-GB" dirty="0"/>
              <a:t>KROM -&gt; DOBIMO NERJAVEČE JEKLO</a:t>
            </a:r>
          </a:p>
          <a:p>
            <a:r>
              <a:rPr lang="en-GB" dirty="0"/>
              <a:t>ŽVEPLO, DUŠIK, FOSFOR-&gt; POVZROČAJO KRHKOST, ZATO JIH ODSTRANJUJEMO</a:t>
            </a:r>
          </a:p>
          <a:p>
            <a:r>
              <a:rPr lang="en-GB" dirty="0"/>
              <a:t>OSTALI LEGIRNI ELEMENTI</a:t>
            </a:r>
          </a:p>
          <a:p>
            <a:pPr marL="0" indent="0">
              <a:buNone/>
            </a:pPr>
            <a:endParaRPr lang="en-GB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0735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D953-C562-4486-9AE3-38748BE2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FAZE JEKLA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ED3D-17B3-469D-8943-CEC3B6442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FERIT</a:t>
            </a:r>
          </a:p>
          <a:p>
            <a:r>
              <a:rPr lang="en-GB" dirty="0"/>
              <a:t>AVSTENIT</a:t>
            </a:r>
          </a:p>
          <a:p>
            <a:r>
              <a:rPr lang="en-GB" dirty="0"/>
              <a:t>PERLIT</a:t>
            </a:r>
          </a:p>
          <a:p>
            <a:r>
              <a:rPr lang="en-GB" dirty="0"/>
              <a:t>MARTENZIT</a:t>
            </a:r>
          </a:p>
          <a:p>
            <a:r>
              <a:rPr lang="en-GB" dirty="0"/>
              <a:t>BAINIT</a:t>
            </a:r>
          </a:p>
          <a:p>
            <a:r>
              <a:rPr lang="en-GB" dirty="0"/>
              <a:t>CEMENTIT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3568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D1E9-DB89-44F5-A223-5744AD4D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636DAD3-FF7E-4DCF-98A0-637CCA164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5321" y="976893"/>
            <a:ext cx="2619375" cy="174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9E69B8-3B82-4147-99F9-6F38F3651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675" y="156930"/>
            <a:ext cx="4011988" cy="27121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C0F7B3-5D9B-472A-885D-0130A53F2705}"/>
              </a:ext>
            </a:extLst>
          </p:cNvPr>
          <p:cNvCxnSpPr/>
          <p:nvPr/>
        </p:nvCxnSpPr>
        <p:spPr>
          <a:xfrm flipV="1">
            <a:off x="3246539" y="511728"/>
            <a:ext cx="2849461" cy="4278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5A00D5-036E-4EF8-B558-8793D791A6BF}"/>
              </a:ext>
            </a:extLst>
          </p:cNvPr>
          <p:cNvCxnSpPr/>
          <p:nvPr/>
        </p:nvCxnSpPr>
        <p:spPr>
          <a:xfrm>
            <a:off x="3473042" y="2163240"/>
            <a:ext cx="612397" cy="10985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CB5F92-29CC-4C8B-94B9-B72B64ED0DA6}"/>
              </a:ext>
            </a:extLst>
          </p:cNvPr>
          <p:cNvSpPr txBox="1"/>
          <p:nvPr/>
        </p:nvSpPr>
        <p:spPr>
          <a:xfrm>
            <a:off x="3607267" y="3383281"/>
            <a:ext cx="206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FERIT</a:t>
            </a:r>
            <a:endParaRPr lang="en-S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74EDF-44DB-4CDE-B3A3-02ABFA2A11CA}"/>
              </a:ext>
            </a:extLst>
          </p:cNvPr>
          <p:cNvSpPr txBox="1"/>
          <p:nvPr/>
        </p:nvSpPr>
        <p:spPr>
          <a:xfrm>
            <a:off x="6157519" y="318782"/>
            <a:ext cx="222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IZLOČKI OGLJIKA</a:t>
            </a:r>
            <a:endParaRPr lang="en-S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7165E-4AE3-4A1C-994D-057BC04AA09A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I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974E0A-43DF-4091-B981-AE79887CFEB1}"/>
              </a:ext>
            </a:extLst>
          </p:cNvPr>
          <p:cNvSpPr txBox="1"/>
          <p:nvPr/>
        </p:nvSpPr>
        <p:spPr>
          <a:xfrm>
            <a:off x="7788209" y="2973897"/>
            <a:ext cx="30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PERLIT: VIDIMO LAMELARNO NABRAN CEMENTIT (ČRN) V FERITU (BEL)</a:t>
            </a:r>
            <a:endParaRPr lang="en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ECC596-5E72-4DE6-A104-8AF9CF96E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816"/>
          <a:stretch/>
        </p:blipFill>
        <p:spPr>
          <a:xfrm>
            <a:off x="1250706" y="3752613"/>
            <a:ext cx="2708897" cy="20369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B485BE-FDC0-4CB7-BE44-B72606F0FBE0}"/>
              </a:ext>
            </a:extLst>
          </p:cNvPr>
          <p:cNvSpPr txBox="1"/>
          <p:nvPr/>
        </p:nvSpPr>
        <p:spPr>
          <a:xfrm>
            <a:off x="1153486" y="5865278"/>
            <a:ext cx="46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AVSTENITNA MIKROSTRUKTURA</a:t>
            </a:r>
            <a:endParaRPr lang="en-SI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80828B-DBF7-46B0-978E-95A65BFB1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279" y="4266959"/>
            <a:ext cx="3238895" cy="23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4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6EC0-1D0F-4713-BE64-3C2C17E6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LASTNOSTI JEKA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633BA-CFEA-497D-83D8-FB6F945DE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ELASTIČNO</a:t>
            </a:r>
          </a:p>
          <a:p>
            <a:r>
              <a:rPr lang="en-GB" dirty="0"/>
              <a:t>TRŠE OD ŽELEZA </a:t>
            </a:r>
          </a:p>
          <a:p>
            <a:r>
              <a:rPr lang="en-GB" dirty="0"/>
              <a:t>VEČJA NATEZNA TRDNOST OD ŽELEZA </a:t>
            </a:r>
          </a:p>
          <a:p>
            <a:r>
              <a:rPr lang="en-GB" dirty="0"/>
              <a:t>LASTNOSTI LAHKO SPREMINJAMO Z RAZLIČNIMI POSTOPKI OBDELAVE, ZATO JE JEKLO TAKO VSESTRANSKA ZLITINA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86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1943-9942-4A5B-84FD-7437EA09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POSTOPKI OBDELAVE 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3E1F-2484-4741-973E-5A50D939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ULIVANJE, KOVANJE VALJANJE STISKANJE (VROČA OBDELAVA- MATERIAL MEN OBDELAVO SEGREJEMO)</a:t>
            </a:r>
          </a:p>
          <a:p>
            <a:r>
              <a:rPr lang="en-GB" dirty="0"/>
              <a:t>VLEČENJE, ODREZOVANJE (HLADNA OBDELAVA- MATERIALA NE SEGREVAMO)</a:t>
            </a:r>
          </a:p>
          <a:p>
            <a:r>
              <a:rPr lang="en-GB" dirty="0"/>
              <a:t>VARJENJE, KOVIČENJE, VIJAČENJE, LOTANJE (SPAJANJE MATERIALA)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696432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797</TotalTime>
  <Words>130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JEKLO </vt:lpstr>
      <vt:lpstr>SESTAVA JEKLA</vt:lpstr>
      <vt:lpstr>FAZE JEKLA</vt:lpstr>
      <vt:lpstr>PowerPoint Presentation</vt:lpstr>
      <vt:lpstr>LASTNOSTI JEKA</vt:lpstr>
      <vt:lpstr>POSTOPKI OBDELAVE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JEKLO</dc:title>
  <dc:creator>Jaka Peternel</dc:creator>
  <cp:lastModifiedBy>Jaka Peternel</cp:lastModifiedBy>
  <cp:revision>6</cp:revision>
  <dcterms:created xsi:type="dcterms:W3CDTF">2020-03-30T17:52:48Z</dcterms:created>
  <dcterms:modified xsi:type="dcterms:W3CDTF">2020-03-31T07:10:37Z</dcterms:modified>
</cp:coreProperties>
</file>