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ni diapozitiv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slov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sl-SI" smtClean="0"/>
              <a:t>Uredite slog naslova matrice</a:t>
            </a:r>
            <a:endParaRPr kumimoji="0" lang="en-US"/>
          </a:p>
        </p:txBody>
      </p:sp>
      <p:sp>
        <p:nvSpPr>
          <p:cNvPr id="9" name="Podnaslov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sl-SI" smtClean="0"/>
              <a:t>Uredite slog podnaslova matrice</a:t>
            </a:r>
            <a:endParaRPr kumimoji="0" lang="en-US"/>
          </a:p>
        </p:txBody>
      </p:sp>
      <p:sp>
        <p:nvSpPr>
          <p:cNvPr id="28" name="Ograda datuma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0DBA29DE-80BD-4167-84BC-D4B7845C978C}" type="datetimeFigureOut">
              <a:rPr lang="sl-SI" smtClean="0"/>
              <a:t>17.9.2023</a:t>
            </a:fld>
            <a:endParaRPr lang="sl-SI"/>
          </a:p>
        </p:txBody>
      </p:sp>
      <p:sp>
        <p:nvSpPr>
          <p:cNvPr id="17" name="Ograda noge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sl-SI"/>
          </a:p>
        </p:txBody>
      </p:sp>
      <p:sp>
        <p:nvSpPr>
          <p:cNvPr id="10" name="Pravokotnik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ravokotnik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Pravokotnik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Pravokotnik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aven povezovalnik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aven povezovalnik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Raven povezovalnik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Raven povezovalnik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Raven povezovalnik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Raven povezovalnik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Pravokotnik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a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a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ipsa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ipsa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ipsa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Ograda številke diapozitiva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2F064013-E353-4639-BA21-FBA8D0389CF7}" type="slidenum">
              <a:rPr lang="sl-SI" smtClean="0"/>
              <a:t>‹#›</a:t>
            </a:fld>
            <a:endParaRPr lang="sl-SI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l-SI" smtClean="0"/>
              <a:t>Uredite slog naslova matrice</a:t>
            </a:r>
            <a:endParaRPr kumimoji="0" lang="en-US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sl-SI" smtClean="0"/>
              <a:t>Uredite sloge besedila matrice</a:t>
            </a:r>
          </a:p>
          <a:p>
            <a:pPr lvl="1" eaLnBrk="1" latinLnBrk="0" hangingPunct="1"/>
            <a:r>
              <a:rPr lang="sl-SI" smtClean="0"/>
              <a:t>Druga raven</a:t>
            </a:r>
          </a:p>
          <a:p>
            <a:pPr lvl="2" eaLnBrk="1" latinLnBrk="0" hangingPunct="1"/>
            <a:r>
              <a:rPr lang="sl-SI" smtClean="0"/>
              <a:t>Tretja raven</a:t>
            </a:r>
          </a:p>
          <a:p>
            <a:pPr lvl="3" eaLnBrk="1" latinLnBrk="0" hangingPunct="1"/>
            <a:r>
              <a:rPr lang="sl-SI" smtClean="0"/>
              <a:t>Četrta raven</a:t>
            </a:r>
          </a:p>
          <a:p>
            <a:pPr lvl="4" eaLnBrk="1" latinLnBrk="0" hangingPunct="1"/>
            <a:r>
              <a:rPr lang="sl-SI" smtClean="0"/>
              <a:t>Peta raven</a:t>
            </a:r>
            <a:endParaRPr kumimoji="0" lang="en-US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A29DE-80BD-4167-84BC-D4B7845C978C}" type="datetimeFigureOut">
              <a:rPr lang="sl-SI" smtClean="0"/>
              <a:t>17.9.2023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64013-E353-4639-BA21-FBA8D0389CF7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sl-SI" smtClean="0"/>
              <a:t>Uredite slog naslova matrice</a:t>
            </a:r>
            <a:endParaRPr kumimoji="0" lang="en-US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sl-SI" smtClean="0"/>
              <a:t>Uredite sloge besedila matrice</a:t>
            </a:r>
          </a:p>
          <a:p>
            <a:pPr lvl="1" eaLnBrk="1" latinLnBrk="0" hangingPunct="1"/>
            <a:r>
              <a:rPr lang="sl-SI" smtClean="0"/>
              <a:t>Druga raven</a:t>
            </a:r>
          </a:p>
          <a:p>
            <a:pPr lvl="2" eaLnBrk="1" latinLnBrk="0" hangingPunct="1"/>
            <a:r>
              <a:rPr lang="sl-SI" smtClean="0"/>
              <a:t>Tretja raven</a:t>
            </a:r>
          </a:p>
          <a:p>
            <a:pPr lvl="3" eaLnBrk="1" latinLnBrk="0" hangingPunct="1"/>
            <a:r>
              <a:rPr lang="sl-SI" smtClean="0"/>
              <a:t>Četrta raven</a:t>
            </a:r>
          </a:p>
          <a:p>
            <a:pPr lvl="4" eaLnBrk="1" latinLnBrk="0" hangingPunct="1"/>
            <a:r>
              <a:rPr lang="sl-SI" smtClean="0"/>
              <a:t>Peta raven</a:t>
            </a:r>
            <a:endParaRPr kumimoji="0" lang="en-US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A29DE-80BD-4167-84BC-D4B7845C978C}" type="datetimeFigureOut">
              <a:rPr lang="sl-SI" smtClean="0"/>
              <a:t>17.9.2023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64013-E353-4639-BA21-FBA8D0389CF7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l-SI" smtClean="0"/>
              <a:t>Uredite slog naslova matrice</a:t>
            </a:r>
            <a:endParaRPr kumimoji="0" lang="en-US"/>
          </a:p>
        </p:txBody>
      </p:sp>
      <p:sp>
        <p:nvSpPr>
          <p:cNvPr id="8" name="Ograda vsebine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sl-SI" smtClean="0"/>
              <a:t>Uredite sloge besedila matrice</a:t>
            </a:r>
          </a:p>
          <a:p>
            <a:pPr lvl="1" eaLnBrk="1" latinLnBrk="0" hangingPunct="1"/>
            <a:r>
              <a:rPr lang="sl-SI" smtClean="0"/>
              <a:t>Druga raven</a:t>
            </a:r>
          </a:p>
          <a:p>
            <a:pPr lvl="2" eaLnBrk="1" latinLnBrk="0" hangingPunct="1"/>
            <a:r>
              <a:rPr lang="sl-SI" smtClean="0"/>
              <a:t>Tretja raven</a:t>
            </a:r>
          </a:p>
          <a:p>
            <a:pPr lvl="3" eaLnBrk="1" latinLnBrk="0" hangingPunct="1"/>
            <a:r>
              <a:rPr lang="sl-SI" smtClean="0"/>
              <a:t>Četrta raven</a:t>
            </a:r>
          </a:p>
          <a:p>
            <a:pPr lvl="4" eaLnBrk="1" latinLnBrk="0" hangingPunct="1"/>
            <a:r>
              <a:rPr lang="sl-SI" smtClean="0"/>
              <a:t>Peta raven</a:t>
            </a:r>
            <a:endParaRPr kumimoji="0" lang="en-US"/>
          </a:p>
        </p:txBody>
      </p:sp>
      <p:sp>
        <p:nvSpPr>
          <p:cNvPr id="7" name="Ograda datuma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0DBA29DE-80BD-4167-84BC-D4B7845C978C}" type="datetimeFigureOut">
              <a:rPr lang="sl-SI" smtClean="0"/>
              <a:t>17.9.2023</a:t>
            </a:fld>
            <a:endParaRPr lang="sl-SI"/>
          </a:p>
        </p:txBody>
      </p:sp>
      <p:sp>
        <p:nvSpPr>
          <p:cNvPr id="9" name="Ograda številke diapozitiva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F064013-E353-4639-BA21-FBA8D0389CF7}" type="slidenum">
              <a:rPr lang="sl-SI" smtClean="0"/>
              <a:t>‹#›</a:t>
            </a:fld>
            <a:endParaRPr lang="sl-SI"/>
          </a:p>
        </p:txBody>
      </p:sp>
      <p:sp>
        <p:nvSpPr>
          <p:cNvPr id="10" name="Ograda noge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sl-SI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Glava odsek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sl-SI" smtClean="0"/>
              <a:t>Uredite slog naslova matrice</a:t>
            </a:r>
            <a:endParaRPr kumimoji="0" lang="en-US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sl-SI" smtClean="0"/>
              <a:t>Uredite sloge besedila matrice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0DBA29DE-80BD-4167-84BC-D4B7845C978C}" type="datetimeFigureOut">
              <a:rPr lang="sl-SI" smtClean="0"/>
              <a:t>17.9.2023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sl-SI"/>
          </a:p>
        </p:txBody>
      </p:sp>
      <p:sp>
        <p:nvSpPr>
          <p:cNvPr id="9" name="Pravokotnik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Pravokotnik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ravokotnik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ravokotnik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aven povezovalnik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aven povezovalnik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Raven povezovalnik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Raven povezovalnik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Raven povezovalnik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Pravokotnik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ipsa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ipsa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a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ipsa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a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Raven povezovalnik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2F064013-E353-4639-BA21-FBA8D0389CF7}" type="slidenum">
              <a:rPr lang="sl-SI" smtClean="0"/>
              <a:t>‹#›</a:t>
            </a:fld>
            <a:endParaRPr lang="sl-SI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l-SI" smtClean="0"/>
              <a:t>Uredite slog naslova matrice</a:t>
            </a:r>
            <a:endParaRPr kumimoji="0" lang="en-US"/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A29DE-80BD-4167-84BC-D4B7845C978C}" type="datetimeFigureOut">
              <a:rPr lang="sl-SI" smtClean="0"/>
              <a:t>17.9.2023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64013-E353-4639-BA21-FBA8D0389CF7}" type="slidenum">
              <a:rPr lang="sl-SI" smtClean="0"/>
              <a:t>‹#›</a:t>
            </a:fld>
            <a:endParaRPr lang="sl-SI"/>
          </a:p>
        </p:txBody>
      </p:sp>
      <p:sp>
        <p:nvSpPr>
          <p:cNvPr id="9" name="Ograda vsebine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sl-SI" smtClean="0"/>
              <a:t>Uredite sloge besedila matrice</a:t>
            </a:r>
          </a:p>
          <a:p>
            <a:pPr lvl="1" eaLnBrk="1" latinLnBrk="0" hangingPunct="1"/>
            <a:r>
              <a:rPr lang="sl-SI" smtClean="0"/>
              <a:t>Druga raven</a:t>
            </a:r>
          </a:p>
          <a:p>
            <a:pPr lvl="2" eaLnBrk="1" latinLnBrk="0" hangingPunct="1"/>
            <a:r>
              <a:rPr lang="sl-SI" smtClean="0"/>
              <a:t>Tretja raven</a:t>
            </a:r>
          </a:p>
          <a:p>
            <a:pPr lvl="3" eaLnBrk="1" latinLnBrk="0" hangingPunct="1"/>
            <a:r>
              <a:rPr lang="sl-SI" smtClean="0"/>
              <a:t>Četrta raven</a:t>
            </a:r>
          </a:p>
          <a:p>
            <a:pPr lvl="4" eaLnBrk="1" latinLnBrk="0" hangingPunct="1"/>
            <a:r>
              <a:rPr lang="sl-SI" smtClean="0"/>
              <a:t>Peta raven</a:t>
            </a:r>
            <a:endParaRPr kumimoji="0" lang="en-US"/>
          </a:p>
        </p:txBody>
      </p:sp>
      <p:sp>
        <p:nvSpPr>
          <p:cNvPr id="11" name="Ograda vsebine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sl-SI" smtClean="0"/>
              <a:t>Uredite sloge besedila matrice</a:t>
            </a:r>
          </a:p>
          <a:p>
            <a:pPr lvl="1" eaLnBrk="1" latinLnBrk="0" hangingPunct="1"/>
            <a:r>
              <a:rPr lang="sl-SI" smtClean="0"/>
              <a:t>Druga raven</a:t>
            </a:r>
          </a:p>
          <a:p>
            <a:pPr lvl="2" eaLnBrk="1" latinLnBrk="0" hangingPunct="1"/>
            <a:r>
              <a:rPr lang="sl-SI" smtClean="0"/>
              <a:t>Tretja raven</a:t>
            </a:r>
          </a:p>
          <a:p>
            <a:pPr lvl="3" eaLnBrk="1" latinLnBrk="0" hangingPunct="1"/>
            <a:r>
              <a:rPr lang="sl-SI" smtClean="0"/>
              <a:t>Četrta raven</a:t>
            </a:r>
          </a:p>
          <a:p>
            <a:pPr lvl="4" eaLnBrk="1" latinLnBrk="0" hangingPunct="1"/>
            <a:r>
              <a:rPr lang="sl-SI" smtClean="0"/>
              <a:t>Peta raven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sl-SI" smtClean="0"/>
              <a:t>Uredite slog naslova matrice</a:t>
            </a:r>
            <a:endParaRPr kumimoji="0" lang="en-US"/>
          </a:p>
        </p:txBody>
      </p:sp>
      <p:sp>
        <p:nvSpPr>
          <p:cNvPr id="7" name="Ograd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A29DE-80BD-4167-84BC-D4B7845C978C}" type="datetimeFigureOut">
              <a:rPr lang="sl-SI" smtClean="0"/>
              <a:t>17.9.2023</a:t>
            </a:fld>
            <a:endParaRPr lang="sl-SI"/>
          </a:p>
        </p:txBody>
      </p:sp>
      <p:sp>
        <p:nvSpPr>
          <p:cNvPr id="8" name="Ograd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grad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64013-E353-4639-BA21-FBA8D0389CF7}" type="slidenum">
              <a:rPr lang="sl-SI" smtClean="0"/>
              <a:t>‹#›</a:t>
            </a:fld>
            <a:endParaRPr lang="sl-SI"/>
          </a:p>
        </p:txBody>
      </p:sp>
      <p:sp>
        <p:nvSpPr>
          <p:cNvPr id="11" name="Ograda vsebine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sl-SI" smtClean="0"/>
              <a:t>Uredite sloge besedila matrice</a:t>
            </a:r>
          </a:p>
          <a:p>
            <a:pPr lvl="1" eaLnBrk="1" latinLnBrk="0" hangingPunct="1"/>
            <a:r>
              <a:rPr lang="sl-SI" smtClean="0"/>
              <a:t>Druga raven</a:t>
            </a:r>
          </a:p>
          <a:p>
            <a:pPr lvl="2" eaLnBrk="1" latinLnBrk="0" hangingPunct="1"/>
            <a:r>
              <a:rPr lang="sl-SI" smtClean="0"/>
              <a:t>Tretja raven</a:t>
            </a:r>
          </a:p>
          <a:p>
            <a:pPr lvl="3" eaLnBrk="1" latinLnBrk="0" hangingPunct="1"/>
            <a:r>
              <a:rPr lang="sl-SI" smtClean="0"/>
              <a:t>Četrta raven</a:t>
            </a:r>
          </a:p>
          <a:p>
            <a:pPr lvl="4" eaLnBrk="1" latinLnBrk="0" hangingPunct="1"/>
            <a:r>
              <a:rPr lang="sl-SI" smtClean="0"/>
              <a:t>Peta raven</a:t>
            </a:r>
            <a:endParaRPr kumimoji="0" lang="en-US"/>
          </a:p>
        </p:txBody>
      </p:sp>
      <p:sp>
        <p:nvSpPr>
          <p:cNvPr id="13" name="Ograda vsebine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sl-SI" smtClean="0"/>
              <a:t>Uredite sloge besedila matrice</a:t>
            </a:r>
          </a:p>
          <a:p>
            <a:pPr lvl="1" eaLnBrk="1" latinLnBrk="0" hangingPunct="1"/>
            <a:r>
              <a:rPr lang="sl-SI" smtClean="0"/>
              <a:t>Druga raven</a:t>
            </a:r>
          </a:p>
          <a:p>
            <a:pPr lvl="2" eaLnBrk="1" latinLnBrk="0" hangingPunct="1"/>
            <a:r>
              <a:rPr lang="sl-SI" smtClean="0"/>
              <a:t>Tretja raven</a:t>
            </a:r>
          </a:p>
          <a:p>
            <a:pPr lvl="3" eaLnBrk="1" latinLnBrk="0" hangingPunct="1"/>
            <a:r>
              <a:rPr lang="sl-SI" smtClean="0"/>
              <a:t>Četrta raven</a:t>
            </a:r>
          </a:p>
          <a:p>
            <a:pPr lvl="4" eaLnBrk="1" latinLnBrk="0" hangingPunct="1"/>
            <a:r>
              <a:rPr lang="sl-SI" smtClean="0"/>
              <a:t>Peta raven</a:t>
            </a:r>
            <a:endParaRPr kumimoji="0" lang="en-US"/>
          </a:p>
        </p:txBody>
      </p:sp>
      <p:sp>
        <p:nvSpPr>
          <p:cNvPr id="12" name="Ograda besedila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sl-SI" smtClean="0"/>
              <a:t>Uredite sloge besedila matrice</a:t>
            </a:r>
          </a:p>
        </p:txBody>
      </p:sp>
      <p:sp>
        <p:nvSpPr>
          <p:cNvPr id="14" name="Ograda besedila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sl-SI" smtClean="0"/>
              <a:t>Uredite sloge besedila matrice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l-SI" smtClean="0"/>
              <a:t>Uredite slog naslova matrice</a:t>
            </a:r>
            <a:endParaRPr kumimoji="0" lang="en-US"/>
          </a:p>
        </p:txBody>
      </p:sp>
      <p:sp>
        <p:nvSpPr>
          <p:cNvPr id="6" name="Ograda datuma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0DBA29DE-80BD-4167-84BC-D4B7845C978C}" type="datetimeFigureOut">
              <a:rPr lang="sl-SI" smtClean="0"/>
              <a:t>17.9.2023</a:t>
            </a:fld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F064013-E353-4639-BA21-FBA8D0389CF7}" type="slidenum">
              <a:rPr lang="sl-SI" smtClean="0"/>
              <a:t>‹#›</a:t>
            </a:fld>
            <a:endParaRPr lang="sl-SI"/>
          </a:p>
        </p:txBody>
      </p:sp>
      <p:sp>
        <p:nvSpPr>
          <p:cNvPr id="8" name="Ograda noge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sl-SI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A29DE-80BD-4167-84BC-D4B7845C978C}" type="datetimeFigureOut">
              <a:rPr lang="sl-SI" smtClean="0"/>
              <a:t>17.9.2023</a:t>
            </a:fld>
            <a:endParaRPr lang="sl-SI"/>
          </a:p>
        </p:txBody>
      </p:sp>
      <p:sp>
        <p:nvSpPr>
          <p:cNvPr id="3" name="Ograd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64013-E353-4639-BA21-FBA8D0389CF7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1_Naslov in vsebin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aven povezovalnik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sl-SI" smtClean="0"/>
              <a:t>Uredite slog naslova matrice</a:t>
            </a:r>
            <a:endParaRPr kumimoji="0" lang="en-US"/>
          </a:p>
        </p:txBody>
      </p:sp>
      <p:sp>
        <p:nvSpPr>
          <p:cNvPr id="3" name="Ograda besedila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sl-SI" smtClean="0"/>
              <a:t>Uredite sloge besedila matrice</a:t>
            </a:r>
          </a:p>
        </p:txBody>
      </p:sp>
      <p:sp>
        <p:nvSpPr>
          <p:cNvPr id="8" name="Raven povezovalnik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Raven povezovalnik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Raven povezovalnik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Pravokotnik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aven povezovalnik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lipsa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Ograda vsebine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sl-SI" smtClean="0"/>
              <a:t>Uredite sloge besedila matrice</a:t>
            </a:r>
          </a:p>
          <a:p>
            <a:pPr lvl="1" eaLnBrk="1" latinLnBrk="0" hangingPunct="1"/>
            <a:r>
              <a:rPr lang="sl-SI" smtClean="0"/>
              <a:t>Druga raven</a:t>
            </a:r>
          </a:p>
          <a:p>
            <a:pPr lvl="2" eaLnBrk="1" latinLnBrk="0" hangingPunct="1"/>
            <a:r>
              <a:rPr lang="sl-SI" smtClean="0"/>
              <a:t>Tretja raven</a:t>
            </a:r>
          </a:p>
          <a:p>
            <a:pPr lvl="3" eaLnBrk="1" latinLnBrk="0" hangingPunct="1"/>
            <a:r>
              <a:rPr lang="sl-SI" smtClean="0"/>
              <a:t>Četrta raven</a:t>
            </a:r>
          </a:p>
          <a:p>
            <a:pPr lvl="4" eaLnBrk="1" latinLnBrk="0" hangingPunct="1"/>
            <a:r>
              <a:rPr lang="sl-SI" smtClean="0"/>
              <a:t>Peta raven</a:t>
            </a:r>
            <a:endParaRPr kumimoji="0" lang="en-US"/>
          </a:p>
        </p:txBody>
      </p:sp>
      <p:sp>
        <p:nvSpPr>
          <p:cNvPr id="21" name="Ograda datuma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0DBA29DE-80BD-4167-84BC-D4B7845C978C}" type="datetimeFigureOut">
              <a:rPr lang="sl-SI" smtClean="0"/>
              <a:t>17.9.2023</a:t>
            </a:fld>
            <a:endParaRPr lang="sl-SI"/>
          </a:p>
        </p:txBody>
      </p:sp>
      <p:sp>
        <p:nvSpPr>
          <p:cNvPr id="22" name="Ograda številke diapozitiva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F064013-E353-4639-BA21-FBA8D0389CF7}" type="slidenum">
              <a:rPr lang="sl-SI" smtClean="0"/>
              <a:t>‹#›</a:t>
            </a:fld>
            <a:endParaRPr lang="sl-SI"/>
          </a:p>
        </p:txBody>
      </p:sp>
      <p:sp>
        <p:nvSpPr>
          <p:cNvPr id="23" name="Ograda noge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sl-SI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aven povezovalnik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Elipsa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sl-SI" smtClean="0"/>
              <a:t>Uredite slog naslova matrice</a:t>
            </a:r>
            <a:endParaRPr kumimoji="0" lang="en-US"/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sl-SI" smtClean="0"/>
              <a:t>Kliknite ikono, če želite dodati sliko</a:t>
            </a:r>
            <a:endParaRPr kumimoji="0" lang="en-US" dirty="0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sl-SI" smtClean="0"/>
              <a:t>Uredite sloge besedila matrice</a:t>
            </a:r>
          </a:p>
        </p:txBody>
      </p:sp>
      <p:sp>
        <p:nvSpPr>
          <p:cNvPr id="10" name="Raven povezovalnik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Pravokotnik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aven povezovalnik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Raven povezovalnik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Raven povezovalnik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Ograda datuma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0DBA29DE-80BD-4167-84BC-D4B7845C978C}" type="datetimeFigureOut">
              <a:rPr lang="sl-SI" smtClean="0"/>
              <a:t>17.9.2023</a:t>
            </a:fld>
            <a:endParaRPr lang="sl-SI"/>
          </a:p>
        </p:txBody>
      </p:sp>
      <p:sp>
        <p:nvSpPr>
          <p:cNvPr id="18" name="Ograda številke diapozitiva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F064013-E353-4639-BA21-FBA8D0389CF7}" type="slidenum">
              <a:rPr lang="sl-SI" smtClean="0"/>
              <a:t>‹#›</a:t>
            </a:fld>
            <a:endParaRPr lang="sl-SI"/>
          </a:p>
        </p:txBody>
      </p:sp>
      <p:sp>
        <p:nvSpPr>
          <p:cNvPr id="21" name="Ograda noge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sl-SI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aven povezovalnik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Ograda naslova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sl-SI" smtClean="0"/>
              <a:t>Uredite slog naslova matrice</a:t>
            </a:r>
            <a:endParaRPr kumimoji="0" lang="en-US"/>
          </a:p>
        </p:txBody>
      </p:sp>
      <p:sp>
        <p:nvSpPr>
          <p:cNvPr id="13" name="Ograda besedila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sl-SI" smtClean="0"/>
              <a:t>Uredite sloge besedila matrice</a:t>
            </a:r>
          </a:p>
          <a:p>
            <a:pPr lvl="1" eaLnBrk="1" latinLnBrk="0" hangingPunct="1"/>
            <a:r>
              <a:rPr kumimoji="0" lang="sl-SI" smtClean="0"/>
              <a:t>Druga raven</a:t>
            </a:r>
          </a:p>
          <a:p>
            <a:pPr lvl="2" eaLnBrk="1" latinLnBrk="0" hangingPunct="1"/>
            <a:r>
              <a:rPr kumimoji="0" lang="sl-SI" smtClean="0"/>
              <a:t>Tretja raven</a:t>
            </a:r>
          </a:p>
          <a:p>
            <a:pPr lvl="3" eaLnBrk="1" latinLnBrk="0" hangingPunct="1"/>
            <a:r>
              <a:rPr kumimoji="0" lang="sl-SI" smtClean="0"/>
              <a:t>Četrta raven</a:t>
            </a:r>
          </a:p>
          <a:p>
            <a:pPr lvl="4" eaLnBrk="1" latinLnBrk="0" hangingPunct="1"/>
            <a:r>
              <a:rPr kumimoji="0" lang="sl-SI" smtClean="0"/>
              <a:t>Peta raven</a:t>
            </a:r>
            <a:endParaRPr kumimoji="0" lang="en-US"/>
          </a:p>
        </p:txBody>
      </p:sp>
      <p:sp>
        <p:nvSpPr>
          <p:cNvPr id="14" name="Ograda datuma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0DBA29DE-80BD-4167-84BC-D4B7845C978C}" type="datetimeFigureOut">
              <a:rPr lang="sl-SI" smtClean="0"/>
              <a:t>17.9.2023</a:t>
            </a:fld>
            <a:endParaRPr lang="sl-SI"/>
          </a:p>
        </p:txBody>
      </p:sp>
      <p:sp>
        <p:nvSpPr>
          <p:cNvPr id="3" name="Ograda noge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sl-SI"/>
          </a:p>
        </p:txBody>
      </p:sp>
      <p:sp>
        <p:nvSpPr>
          <p:cNvPr id="7" name="Raven povezovalnik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Raven povezovalnik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Pravokotnik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aven povezovalnik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lipsa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grada številke diapozitiva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2F064013-E353-4639-BA21-FBA8D0389CF7}" type="slidenum">
              <a:rPr lang="sl-SI" smtClean="0"/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2267744" y="2276872"/>
            <a:ext cx="6172200" cy="1894362"/>
          </a:xfrm>
        </p:spPr>
        <p:txBody>
          <a:bodyPr/>
          <a:lstStyle/>
          <a:p>
            <a:pPr algn="ctr"/>
            <a:r>
              <a:rPr lang="sl-SI" dirty="0" smtClean="0"/>
              <a:t>ELEMENTI PROMETNE VARNOSTI V RS IN EU</a:t>
            </a:r>
            <a:endParaRPr lang="sl-SI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r"/>
            <a:r>
              <a:rPr lang="sl-SI" sz="2400" dirty="0" smtClean="0"/>
              <a:t>Matej Ž.</a:t>
            </a:r>
            <a:endParaRPr lang="sl-SI" sz="2400" dirty="0"/>
          </a:p>
        </p:txBody>
      </p:sp>
    </p:spTree>
    <p:extLst>
      <p:ext uri="{BB962C8B-B14F-4D97-AF65-F5344CB8AC3E}">
        <p14:creationId xmlns:p14="http://schemas.microsoft.com/office/powerpoint/2010/main" val="21471558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Razlog za uporabo elementov varnosti v cestnem prometu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l-SI" dirty="0" smtClean="0"/>
              <a:t>Elementi prometne varnosti uporabljamo za zagotavljanje večje varnosti udeležencev </a:t>
            </a:r>
            <a:r>
              <a:rPr lang="sl-SI" b="1" dirty="0" smtClean="0"/>
              <a:t>in predvsem zmanjšanjem nevarnosti, ki jih udeleženec ne predvidi ali pozna.</a:t>
            </a:r>
          </a:p>
          <a:p>
            <a:r>
              <a:rPr lang="sl-SI" dirty="0" smtClean="0"/>
              <a:t>Povečanje trenja med voziščem in pnevmatikami, centrifugalne sile, svetlobni elementi, zvočni elementi,… </a:t>
            </a:r>
            <a:endParaRPr lang="sl-SI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4149080"/>
            <a:ext cx="1966886" cy="18848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4313975"/>
            <a:ext cx="2047473" cy="1555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4304552"/>
            <a:ext cx="2448272" cy="15738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70934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Kategorije cest 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l-SI" dirty="0" smtClean="0">
                <a:solidFill>
                  <a:srgbClr val="FF0000"/>
                </a:solidFill>
              </a:rPr>
              <a:t>Kategorije cest</a:t>
            </a:r>
            <a:r>
              <a:rPr lang="sl-SI" dirty="0" smtClean="0"/>
              <a:t> so v naprej določene skupine v katere se različne vrste cest razvrstijo po lasti oziroma geografski poziciji, tehnični karakteristiki in namenu uporabe.</a:t>
            </a:r>
          </a:p>
          <a:p>
            <a:pPr marL="0" indent="0">
              <a:buNone/>
            </a:pPr>
            <a:endParaRPr lang="sl-SI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1312" y="3933056"/>
            <a:ext cx="2557049" cy="17040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3212976"/>
            <a:ext cx="2470581" cy="1852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293096"/>
            <a:ext cx="2950144" cy="1659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40842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Kategorije  in podkategorije cest v </a:t>
            </a:r>
            <a:r>
              <a:rPr lang="sl-SI" dirty="0" err="1" smtClean="0"/>
              <a:t>rs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l-SI" dirty="0" smtClean="0"/>
              <a:t>Kategorije cest se delijo na dva načina, in sicer glede na </a:t>
            </a:r>
            <a:r>
              <a:rPr lang="sl-SI" b="1" dirty="0" smtClean="0"/>
              <a:t>last</a:t>
            </a:r>
            <a:r>
              <a:rPr lang="sl-SI" dirty="0" smtClean="0"/>
              <a:t> in </a:t>
            </a:r>
            <a:r>
              <a:rPr lang="sl-SI" b="1" dirty="0" smtClean="0"/>
              <a:t>geografsko pozicijo</a:t>
            </a:r>
            <a:r>
              <a:rPr lang="sl-SI" dirty="0" smtClean="0"/>
              <a:t>.</a:t>
            </a:r>
          </a:p>
          <a:p>
            <a:endParaRPr lang="sl-SI" dirty="0" smtClean="0"/>
          </a:p>
          <a:p>
            <a:endParaRPr lang="sl-SI" dirty="0"/>
          </a:p>
          <a:p>
            <a:endParaRPr lang="sl-SI" dirty="0" smtClean="0"/>
          </a:p>
          <a:p>
            <a:pPr marL="0" indent="0">
              <a:buNone/>
            </a:pPr>
            <a:endParaRPr lang="sl-SI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032891"/>
            <a:ext cx="1872208" cy="936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843808" y="2629081"/>
            <a:ext cx="1440160" cy="17437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0927" y="4597596"/>
            <a:ext cx="2765921" cy="1452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365044"/>
            <a:ext cx="2880320" cy="1917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63495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Kategorije  in podkategorije cest v rs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l-SI" dirty="0"/>
              <a:t>Pod vsako delitev pa se ceste delijo še v različne </a:t>
            </a:r>
            <a:r>
              <a:rPr lang="sl-SI" b="1" dirty="0" smtClean="0"/>
              <a:t>kategorije</a:t>
            </a:r>
            <a:r>
              <a:rPr lang="sl-SI" dirty="0" smtClean="0"/>
              <a:t>.</a:t>
            </a:r>
          </a:p>
          <a:p>
            <a:endParaRPr lang="sl-SI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0582" y="2881745"/>
            <a:ext cx="5868987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3212976"/>
            <a:ext cx="5849937" cy="31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5343" y="3527301"/>
            <a:ext cx="5878513" cy="179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1337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Tehnična razvrstitev cest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l-SI" dirty="0" smtClean="0"/>
              <a:t>Tehnična razvrstitev cest je namenjena deljenju kategoriji cest glede na tehnično zahtevo gradenj cestišča.</a:t>
            </a:r>
            <a:endParaRPr lang="sl-SI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284984"/>
            <a:ext cx="6501139" cy="17685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22920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Tehnične lastnosti cest</a:t>
            </a:r>
            <a:endParaRPr lang="sl-SI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060848"/>
            <a:ext cx="5868219" cy="39534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5213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Tehnične lastnosti cest</a:t>
            </a: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556792"/>
            <a:ext cx="5858693" cy="4791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79837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ltana">
  <a:themeElements>
    <a:clrScheme name="Altana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Altana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ltana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36</TotalTime>
  <Words>149</Words>
  <Application>Microsoft Office PowerPoint</Application>
  <PresentationFormat>Diaprojekcija na zaslonu (4:3)</PresentationFormat>
  <Paragraphs>17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diapozitivov</vt:lpstr>
      </vt:variant>
      <vt:variant>
        <vt:i4>8</vt:i4>
      </vt:variant>
    </vt:vector>
  </HeadingPairs>
  <TitlesOfParts>
    <vt:vector size="9" baseType="lpstr">
      <vt:lpstr>Altana</vt:lpstr>
      <vt:lpstr>ELEMENTI PROMETNE VARNOSTI V RS IN EU</vt:lpstr>
      <vt:lpstr>Razlog za uporabo elementov varnosti v cestnem prometu</vt:lpstr>
      <vt:lpstr>Kategorije cest </vt:lpstr>
      <vt:lpstr>Kategorije  in podkategorije cest v rs</vt:lpstr>
      <vt:lpstr>Kategorije  in podkategorije cest v rs</vt:lpstr>
      <vt:lpstr>Tehnična razvrstitev cest</vt:lpstr>
      <vt:lpstr>Tehnične lastnosti cest</vt:lpstr>
      <vt:lpstr>Tehnične lastnosti cest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ELEMENTI PROMETNE VARNOSTI V RS IN EU</dc:title>
  <dc:creator>zuna</dc:creator>
  <cp:lastModifiedBy>zuna</cp:lastModifiedBy>
  <cp:revision>4</cp:revision>
  <dcterms:created xsi:type="dcterms:W3CDTF">2023-09-17T08:24:44Z</dcterms:created>
  <dcterms:modified xsi:type="dcterms:W3CDTF">2023-09-17T09:00:47Z</dcterms:modified>
</cp:coreProperties>
</file>