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BA29DE-80BD-4167-84BC-D4B7845C978C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064013-E353-4639-BA21-FBA8D0389CF7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7744" y="2276872"/>
            <a:ext cx="6172200" cy="1894362"/>
          </a:xfrm>
        </p:spPr>
        <p:txBody>
          <a:bodyPr/>
          <a:lstStyle/>
          <a:p>
            <a:pPr algn="ctr"/>
            <a:r>
              <a:rPr lang="sl-SI" dirty="0" smtClean="0"/>
              <a:t>ELEMENTI PROMETNE VARNOSTI V RS IN EU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l-SI" sz="2400" dirty="0" smtClean="0"/>
              <a:t>Matej Ž.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14715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Razlog za uporabo elementov varnosti v cestnem prometu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Elementi prometne varnosti uporabljamo za zagotavljanje večje varnosti udeležencev </a:t>
            </a:r>
            <a:r>
              <a:rPr lang="sl-SI" b="1" dirty="0" smtClean="0"/>
              <a:t>in predvsem zmanjšanjem nevarnosti, ki jih udeleženec ne predvidi ali pozna.</a:t>
            </a:r>
          </a:p>
          <a:p>
            <a:r>
              <a:rPr lang="sl-SI" dirty="0" smtClean="0"/>
              <a:t>Povečanje trenja med voziščem in pnevmatikami, centrifugalne sile, svetlobni elementi, zvočni elementi,…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1966886" cy="188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13975"/>
            <a:ext cx="2047473" cy="15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04552"/>
            <a:ext cx="2448272" cy="15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Kategorije cest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Kategorije cest</a:t>
            </a:r>
            <a:r>
              <a:rPr lang="sl-SI" dirty="0" smtClean="0"/>
              <a:t> so v naprej določene skupine v katere se različne vrste cest razvrstijo po lasti oziroma geografski poziciji, tehnični karakteristiki in namenu uporabe.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12" y="3933056"/>
            <a:ext cx="2557049" cy="170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2470581" cy="1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2950144" cy="165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8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Kategorije  in podkategorije cest v </a:t>
            </a:r>
            <a:r>
              <a:rPr lang="sl-SI" dirty="0" err="1" smtClean="0"/>
              <a:t>rs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Kategorije cest se delijo na dva načina, in sicer glede na </a:t>
            </a:r>
            <a:r>
              <a:rPr lang="sl-SI" b="1" dirty="0" smtClean="0"/>
              <a:t>last</a:t>
            </a:r>
            <a:r>
              <a:rPr lang="sl-SI" dirty="0" smtClean="0"/>
              <a:t> in </a:t>
            </a:r>
            <a:r>
              <a:rPr lang="sl-SI" b="1" dirty="0" smtClean="0"/>
              <a:t>geografsko pozicijo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2891"/>
            <a:ext cx="18722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2629081"/>
            <a:ext cx="1440160" cy="174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27" y="4597596"/>
            <a:ext cx="2765921" cy="145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044"/>
            <a:ext cx="2880320" cy="191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4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Kategorije  in podkategorije cest v rs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Pod vsako delitev pa se ceste delijo še v različne </a:t>
            </a:r>
            <a:r>
              <a:rPr lang="sl-SI" b="1" dirty="0" smtClean="0"/>
              <a:t>kategorije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82" y="2881745"/>
            <a:ext cx="58689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58499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43" y="3527301"/>
            <a:ext cx="587851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Tehnična razvrstitev cest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Tehnična razvrstitev cest je namenjena deljenju kategoriji cest glede na tehnično zahtevo gradenj cestišča.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6501139" cy="17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Tehnične lastnosti cest</a:t>
            </a:r>
            <a:endParaRPr lang="sl-S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5868219" cy="395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2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Tehnične lastnosti cest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5858693" cy="479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8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149</Words>
  <Application>Microsoft Office PowerPoint</Application>
  <PresentationFormat>Diaprojekcija na zaslonu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Altana</vt:lpstr>
      <vt:lpstr>ELEMENTI PROMETNE VARNOSTI V RS IN EU</vt:lpstr>
      <vt:lpstr>Razlog za uporabo elementov varnosti v cestnem prometu</vt:lpstr>
      <vt:lpstr>Kategorije cest </vt:lpstr>
      <vt:lpstr>Kategorije  in podkategorije cest v rs</vt:lpstr>
      <vt:lpstr>Kategorije  in podkategorije cest v rs</vt:lpstr>
      <vt:lpstr>Tehnična razvrstitev cest</vt:lpstr>
      <vt:lpstr>Tehnične lastnosti cest</vt:lpstr>
      <vt:lpstr>Tehnične lastnosti cest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PROMETNE VARNOSTI V RS IN EU</dc:title>
  <dc:creator>zuna</dc:creator>
  <cp:lastModifiedBy>zuna</cp:lastModifiedBy>
  <cp:revision>4</cp:revision>
  <dcterms:created xsi:type="dcterms:W3CDTF">2023-09-17T08:24:44Z</dcterms:created>
  <dcterms:modified xsi:type="dcterms:W3CDTF">2023-09-17T09:00:47Z</dcterms:modified>
</cp:coreProperties>
</file>