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0C03D5-7BCA-A113-7649-047468DB4A50}" v="1063" dt="2023-09-03T10:10:34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652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5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19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7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63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4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3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53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973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89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>
                <a:cs typeface="Calibri Light"/>
              </a:rPr>
              <a:t>Osnovni pojmi v cestno prometni varnosti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lvl="1" algn="r"/>
            <a:r>
              <a:rPr lang="sl-SI" dirty="0">
                <a:cs typeface="Calibri"/>
              </a:rPr>
              <a:t>Matej Ž.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84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3802FD5-6988-DBC8-5E71-CC0E9F78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cs typeface="Calibri Light"/>
              </a:rPr>
              <a:t>Prometna varnost v cestnem prometu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8C45A144-E0CE-8296-A59A-E62EB8B7D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sz="3200" b="1" dirty="0">
                <a:cs typeface="Calibri"/>
              </a:rPr>
              <a:t>Prometna varnost </a:t>
            </a:r>
            <a:r>
              <a:rPr lang="sl-SI" sz="3200" dirty="0">
                <a:cs typeface="Calibri"/>
              </a:rPr>
              <a:t>je skupek metod in ukrepov, ki skrbijo za aktivno zmanjševanje nevarnosti vseh udeležencev v cestnem prometu.</a:t>
            </a:r>
            <a:endParaRPr lang="sl-SI" sz="3200" b="1" dirty="0">
              <a:cs typeface="Calibri"/>
            </a:endParaRPr>
          </a:p>
          <a:p>
            <a:r>
              <a:rPr lang="sl-SI" sz="3200" b="1" dirty="0">
                <a:cs typeface="Calibri"/>
              </a:rPr>
              <a:t>Cestni promet </a:t>
            </a:r>
            <a:r>
              <a:rPr lang="sl-SI" sz="3200" dirty="0">
                <a:cs typeface="Calibri"/>
              </a:rPr>
              <a:t>je organizirano premikanje transportnih sredstev na temu namenjenih površinah imenovanih cestišče, znotraj določenih pravno podprtih pravil.</a:t>
            </a:r>
          </a:p>
        </p:txBody>
      </p:sp>
    </p:spTree>
    <p:extLst>
      <p:ext uri="{BB962C8B-B14F-4D97-AF65-F5344CB8AC3E}">
        <p14:creationId xmlns:p14="http://schemas.microsoft.com/office/powerpoint/2010/main" val="42066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C81DC20-74D8-FE9D-29ED-2D9ED1619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cs typeface="Calibri Light"/>
              </a:rPr>
              <a:t>Cestni promet – osnovni pojmi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DC24881A-0806-8086-BC1A-C020DC83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sl-SI" b="1" dirty="0">
                <a:cs typeface="Calibri"/>
              </a:rPr>
              <a:t>Transportno sredstvo </a:t>
            </a:r>
            <a:r>
              <a:rPr lang="sl-SI" dirty="0">
                <a:cs typeface="Calibri"/>
              </a:rPr>
              <a:t>-</a:t>
            </a:r>
            <a:r>
              <a:rPr lang="sl-SI" b="1" dirty="0">
                <a:cs typeface="Calibri"/>
              </a:rPr>
              <a:t> </a:t>
            </a:r>
            <a:r>
              <a:rPr lang="sl-SI" dirty="0">
                <a:cs typeface="Calibri"/>
              </a:rPr>
              <a:t>je vozilo namenjeno transportu ljudi, živali ali tovora.</a:t>
            </a: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r>
              <a:rPr lang="sl-SI" b="1" dirty="0">
                <a:cs typeface="Calibri"/>
              </a:rPr>
              <a:t>Voznik</a:t>
            </a:r>
            <a:r>
              <a:rPr lang="sl-SI" dirty="0">
                <a:cs typeface="Calibri"/>
              </a:rPr>
              <a:t> – je oseba, ki ima neposreden nadzor nad usmerjanjem vozila.</a:t>
            </a: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</p:txBody>
      </p:sp>
      <p:pic>
        <p:nvPicPr>
          <p:cNvPr id="5" name="Slika 4" descr="Slika, ki vsebuje besede prevoz, vozilo, kolo, kopensko vozilo&#10;&#10;Opis je samodejno ustvarjen">
            <a:extLst>
              <a:ext uri="{FF2B5EF4-FFF2-40B4-BE49-F238E27FC236}">
                <a16:creationId xmlns:a16="http://schemas.microsoft.com/office/drawing/2014/main" xmlns="" id="{016A6B7B-F818-ECBB-0EB7-BBBF6CA8E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98" y="2319709"/>
            <a:ext cx="1940560" cy="1292606"/>
          </a:xfrm>
          <a:prstGeom prst="rect">
            <a:avLst/>
          </a:prstGeom>
        </p:spPr>
      </p:pic>
      <p:pic>
        <p:nvPicPr>
          <p:cNvPr id="6" name="Slika 5" descr="Slika, ki vsebuje besede oseba, okno, kopensko vozilo, prevoz&#10;&#10;Opis je samodejno ustvarjen">
            <a:extLst>
              <a:ext uri="{FF2B5EF4-FFF2-40B4-BE49-F238E27FC236}">
                <a16:creationId xmlns:a16="http://schemas.microsoft.com/office/drawing/2014/main" xmlns="" id="{471877AE-A684-57CC-D52E-BDCCA2BB3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560" y="4201434"/>
            <a:ext cx="1991360" cy="133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6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1FDF098-AC36-5222-D673-FBE60BB24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cs typeface="Calibri Light"/>
              </a:rPr>
              <a:t>Cestni promet – osnovni pojmi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DF67F120-2219-EAD4-6858-8324582CB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b="1" dirty="0">
                <a:cs typeface="Calibri"/>
              </a:rPr>
              <a:t>Sopotniki oziroma potniki – </a:t>
            </a:r>
            <a:r>
              <a:rPr lang="sl-SI" dirty="0">
                <a:cs typeface="Calibri"/>
              </a:rPr>
              <a:t>so udeleženci v prometu in so v času transporta prisotni v vozilu.</a:t>
            </a:r>
            <a:endParaRPr lang="sl-SI" sz="3200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r>
              <a:rPr lang="sl-SI" b="1" dirty="0">
                <a:cs typeface="Calibri"/>
              </a:rPr>
              <a:t>Tovor</a:t>
            </a:r>
            <a:r>
              <a:rPr lang="sl-SI" dirty="0">
                <a:cs typeface="Calibri"/>
              </a:rPr>
              <a:t> – je stanje blaga v času transporta za katerega je odgovoren voznik transportnega sredstva.</a:t>
            </a:r>
          </a:p>
          <a:p>
            <a:endParaRPr lang="sl-SI" dirty="0">
              <a:cs typeface="Calibri"/>
            </a:endParaRPr>
          </a:p>
          <a:p>
            <a:endParaRPr lang="sl-SI" sz="3200" dirty="0">
              <a:cs typeface="Calibri"/>
            </a:endParaRPr>
          </a:p>
        </p:txBody>
      </p:sp>
      <p:pic>
        <p:nvPicPr>
          <p:cNvPr id="4" name="Slika 3" descr="Slika, ki vsebuje besede oseba, oblačila, potnik, javni prevoz&#10;&#10;Opis je samodejno ustvarjen">
            <a:extLst>
              <a:ext uri="{FF2B5EF4-FFF2-40B4-BE49-F238E27FC236}">
                <a16:creationId xmlns:a16="http://schemas.microsoft.com/office/drawing/2014/main" xmlns="" id="{D638B012-B9BF-9FD8-A9B0-426920D39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80" y="2322263"/>
            <a:ext cx="1920240" cy="1278753"/>
          </a:xfrm>
          <a:prstGeom prst="rect">
            <a:avLst/>
          </a:prstGeom>
        </p:spPr>
      </p:pic>
      <p:pic>
        <p:nvPicPr>
          <p:cNvPr id="5" name="Slika 4" descr="Slika, ki vsebuje besede posoda, karton, transportna škatla, material za pošiljanje&#10;&#10;Opis je samodejno ustvarjen">
            <a:extLst>
              <a:ext uri="{FF2B5EF4-FFF2-40B4-BE49-F238E27FC236}">
                <a16:creationId xmlns:a16="http://schemas.microsoft.com/office/drawing/2014/main" xmlns="" id="{31657FF9-64DF-608F-7B7D-F170C8E8F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80" y="4532571"/>
            <a:ext cx="1666240" cy="122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E6DDD66-6C5A-BFD3-EB69-C5D1DDF6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cs typeface="Calibri Light"/>
              </a:rPr>
              <a:t>Cestni promet – osnovni pojmi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A140508A-48AB-9A4B-2F4B-50F3E15BD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l-SI" b="1" dirty="0">
                <a:cs typeface="Calibri"/>
              </a:rPr>
              <a:t>Cestišče</a:t>
            </a:r>
            <a:r>
              <a:rPr lang="sl-SI" dirty="0">
                <a:cs typeface="Calibri"/>
              </a:rPr>
              <a:t> - je površina namenjena za uporabo udeležencev v prometu pri izvajanju transporta.</a:t>
            </a:r>
          </a:p>
          <a:p>
            <a:pPr marL="0" indent="0">
              <a:buNone/>
            </a:pPr>
            <a:endParaRPr lang="sl-SI" dirty="0">
              <a:cs typeface="Calibri"/>
            </a:endParaRPr>
          </a:p>
          <a:p>
            <a:pPr marL="0" indent="0">
              <a:buNone/>
            </a:pPr>
            <a:endParaRPr lang="sl-SI" dirty="0">
              <a:cs typeface="Calibri"/>
            </a:endParaRPr>
          </a:p>
          <a:p>
            <a:pPr marL="0" indent="0">
              <a:buNone/>
            </a:pPr>
            <a:endParaRPr lang="sl-SI" dirty="0">
              <a:cs typeface="Calibri"/>
            </a:endParaRPr>
          </a:p>
          <a:p>
            <a:pPr marL="0" indent="0">
              <a:buNone/>
            </a:pPr>
            <a:r>
              <a:rPr lang="sl-SI" b="1" dirty="0">
                <a:cs typeface="Calibri"/>
              </a:rPr>
              <a:t>Prometna signalizacija</a:t>
            </a:r>
            <a:r>
              <a:rPr lang="sl-SI" dirty="0">
                <a:cs typeface="Calibri"/>
              </a:rPr>
              <a:t> – je oprema namenjena udeležencem v prometu za opozarjanje in obveščanje na nevarnosti, obvestila, izredne odredbe in dopolnila. </a:t>
            </a:r>
          </a:p>
          <a:p>
            <a:pPr marL="0" indent="0">
              <a:buNone/>
            </a:pPr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</p:txBody>
      </p:sp>
      <p:pic>
        <p:nvPicPr>
          <p:cNvPr id="4" name="Slika 3" descr="Slika, ki vsebuje besede na prostem, cesta, prizor, drevo&#10;&#10;Opis je samodejno ustvarjen">
            <a:extLst>
              <a:ext uri="{FF2B5EF4-FFF2-40B4-BE49-F238E27FC236}">
                <a16:creationId xmlns:a16="http://schemas.microsoft.com/office/drawing/2014/main" xmlns="" id="{FB2D07C0-9208-1C92-E6B6-99E657CD9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256282"/>
            <a:ext cx="1940560" cy="1268476"/>
          </a:xfrm>
          <a:prstGeom prst="rect">
            <a:avLst/>
          </a:prstGeom>
        </p:spPr>
      </p:pic>
      <p:pic>
        <p:nvPicPr>
          <p:cNvPr id="5" name="Slika 4" descr="Slika, ki vsebuje besede besedilo, posnetek zaslona, pisava, grafika&#10;&#10;Opis je samodejno ustvarjen">
            <a:extLst>
              <a:ext uri="{FF2B5EF4-FFF2-40B4-BE49-F238E27FC236}">
                <a16:creationId xmlns:a16="http://schemas.microsoft.com/office/drawing/2014/main" xmlns="" id="{F9D44EE2-02E1-01DE-075D-3702A7C61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40" y="4312920"/>
            <a:ext cx="2377440" cy="1584960"/>
          </a:xfrm>
          <a:prstGeom prst="rect">
            <a:avLst/>
          </a:prstGeom>
        </p:spPr>
      </p:pic>
      <p:pic>
        <p:nvPicPr>
          <p:cNvPr id="8" name="Slika 7" descr="Slika, ki vsebuje besede signalna naprava, prometna luč, svetloba, prevoz&#10;&#10;Opis je samodejno ustvarjen">
            <a:extLst>
              <a:ext uri="{FF2B5EF4-FFF2-40B4-BE49-F238E27FC236}">
                <a16:creationId xmlns:a16="http://schemas.microsoft.com/office/drawing/2014/main" xmlns="" id="{147177C0-F31D-32D7-D089-7C389C3A2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480" y="4363720"/>
            <a:ext cx="2082800" cy="1391920"/>
          </a:xfrm>
          <a:prstGeom prst="rect">
            <a:avLst/>
          </a:prstGeom>
        </p:spPr>
      </p:pic>
      <p:pic>
        <p:nvPicPr>
          <p:cNvPr id="9" name="Slika 8" descr="Slika, ki vsebuje besede stožec, pomaranča&#10;&#10;Opis je samodejno ustvarjen">
            <a:extLst>
              <a:ext uri="{FF2B5EF4-FFF2-40B4-BE49-F238E27FC236}">
                <a16:creationId xmlns:a16="http://schemas.microsoft.com/office/drawing/2014/main" xmlns="" id="{D134A549-3171-B8DF-CB6B-A5D35B59A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480" y="4308894"/>
            <a:ext cx="1656080" cy="16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6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73F582E-B874-CC1F-9C33-78C56AB2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cs typeface="Calibri Light"/>
              </a:rPr>
              <a:t>Cestni promet – osnovni pojmi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620184A8-4706-209C-CA18-2637B4C6E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b="1" dirty="0">
                <a:cs typeface="Calibri"/>
              </a:rPr>
              <a:t>Potniški promet – </a:t>
            </a:r>
            <a:r>
              <a:rPr lang="sl-SI" dirty="0">
                <a:cs typeface="Calibri"/>
              </a:rPr>
              <a:t>je organizirana dejavnost prevoza potnikov znotraj različnih prometnih panog, s pomočjo transportnih sredstev.</a:t>
            </a: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r>
              <a:rPr lang="sl-SI" b="1" dirty="0">
                <a:cs typeface="Calibri"/>
              </a:rPr>
              <a:t>Tovorni promet</a:t>
            </a:r>
            <a:r>
              <a:rPr lang="sl-SI" dirty="0">
                <a:cs typeface="Calibri"/>
              </a:rPr>
              <a:t> – je organizirana dejavnost prevoza blaga, denarja, informaciji in energije znotraj različnih prometnih panog, s pomočjo transportnih sredstev. </a:t>
            </a:r>
          </a:p>
        </p:txBody>
      </p:sp>
      <p:pic>
        <p:nvPicPr>
          <p:cNvPr id="4" name="Slika 3" descr="Slika, ki vsebuje besede kopensko vozilo, vozilo, avtobus, kolo&#10;&#10;Opis je samodejno ustvarjen">
            <a:extLst>
              <a:ext uri="{FF2B5EF4-FFF2-40B4-BE49-F238E27FC236}">
                <a16:creationId xmlns:a16="http://schemas.microsoft.com/office/drawing/2014/main" xmlns="" id="{D2DB5EC1-9D99-D610-30C5-FFCE3C1E9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2489200"/>
            <a:ext cx="2743200" cy="1371600"/>
          </a:xfrm>
          <a:prstGeom prst="rect">
            <a:avLst/>
          </a:prstGeom>
        </p:spPr>
      </p:pic>
      <p:pic>
        <p:nvPicPr>
          <p:cNvPr id="5" name="Slika 4" descr="Slika, ki vsebuje besede ladja, plovilo, prevoz, zabojnik&#10;&#10;Opis je samodejno ustvarjen">
            <a:extLst>
              <a:ext uri="{FF2B5EF4-FFF2-40B4-BE49-F238E27FC236}">
                <a16:creationId xmlns:a16="http://schemas.microsoft.com/office/drawing/2014/main" xmlns="" id="{849C9FD0-32FB-F335-4E73-C96A3C9B6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4574540"/>
            <a:ext cx="1686560" cy="1285240"/>
          </a:xfrm>
          <a:prstGeom prst="rect">
            <a:avLst/>
          </a:prstGeom>
        </p:spPr>
      </p:pic>
      <p:pic>
        <p:nvPicPr>
          <p:cNvPr id="6" name="Slika 5" descr="Slika, ki vsebuje besede železnica, na prostem, vozilo, prevoz&#10;&#10;Opis je samodejno ustvarjen">
            <a:extLst>
              <a:ext uri="{FF2B5EF4-FFF2-40B4-BE49-F238E27FC236}">
                <a16:creationId xmlns:a16="http://schemas.microsoft.com/office/drawing/2014/main" xmlns="" id="{2351F27E-54AE-A40C-2B19-7BE94B964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320" y="4577715"/>
            <a:ext cx="2367280" cy="1299210"/>
          </a:xfrm>
          <a:prstGeom prst="rect">
            <a:avLst/>
          </a:prstGeom>
        </p:spPr>
      </p:pic>
      <p:pic>
        <p:nvPicPr>
          <p:cNvPr id="7" name="Slika 6" descr="Slika, ki vsebuje besede na prostem, dude, cevovodni transport, tla&#10;&#10;Opis je samodejno ustvarjen">
            <a:extLst>
              <a:ext uri="{FF2B5EF4-FFF2-40B4-BE49-F238E27FC236}">
                <a16:creationId xmlns:a16="http://schemas.microsoft.com/office/drawing/2014/main" xmlns="" id="{A1B78AE0-ABEF-D24D-59B9-EA3EF5E1C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920" y="4577789"/>
            <a:ext cx="1249680" cy="129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246712E-CF9F-E50E-3C86-28C61F61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cs typeface="Calibri Light"/>
              </a:rPr>
              <a:t>Cestni promet – osnovni pojmi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EF1D4996-F1DC-3E4C-00F1-E1B51819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b="1" dirty="0">
                <a:cs typeface="Calibri"/>
              </a:rPr>
              <a:t>Transportna pot – </a:t>
            </a:r>
            <a:r>
              <a:rPr lang="sl-SI" dirty="0">
                <a:cs typeface="Calibri"/>
              </a:rPr>
              <a:t>je v naprej določena trasa, po kateri bo voznik transportnega sredstva opravil transportno dejavnost.</a:t>
            </a: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  <a:p>
            <a:r>
              <a:rPr lang="sl-SI" b="1" dirty="0">
                <a:cs typeface="Calibri"/>
              </a:rPr>
              <a:t>Destinacija</a:t>
            </a:r>
            <a:r>
              <a:rPr lang="sl-SI" dirty="0">
                <a:cs typeface="Calibri"/>
              </a:rPr>
              <a:t> – je v naprej določen namembni kraj, do katerega mora voznik prepeljati točno določen tovor ali potnike v točno določenem časovnem okvirju.</a:t>
            </a:r>
          </a:p>
          <a:p>
            <a:endParaRPr lang="sl-SI" dirty="0">
              <a:cs typeface="Calibri"/>
            </a:endParaRPr>
          </a:p>
          <a:p>
            <a:endParaRPr lang="sl-SI" dirty="0">
              <a:cs typeface="Calibri"/>
            </a:endParaRPr>
          </a:p>
        </p:txBody>
      </p:sp>
      <p:pic>
        <p:nvPicPr>
          <p:cNvPr id="4" name="Slika 3" descr="Slika, ki vsebuje besede zemljevid, atlas, besedilo&#10;&#10;Opis je samodejno ustvarjen">
            <a:extLst>
              <a:ext uri="{FF2B5EF4-FFF2-40B4-BE49-F238E27FC236}">
                <a16:creationId xmlns:a16="http://schemas.microsoft.com/office/drawing/2014/main" xmlns="" id="{D479B6EB-C969-7353-7A6E-EE629209C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0" y="2539347"/>
            <a:ext cx="2387600" cy="1352586"/>
          </a:xfrm>
          <a:prstGeom prst="rect">
            <a:avLst/>
          </a:prstGeom>
        </p:spPr>
      </p:pic>
      <p:pic>
        <p:nvPicPr>
          <p:cNvPr id="5" name="Slika 4" descr="Slika, ki vsebuje besede zemljevid, risalni žebljiček, škrlatna, pisarniški material&#10;&#10;Opis je samodejno ustvarjen">
            <a:extLst>
              <a:ext uri="{FF2B5EF4-FFF2-40B4-BE49-F238E27FC236}">
                <a16:creationId xmlns:a16="http://schemas.microsoft.com/office/drawing/2014/main" xmlns="" id="{2EBCAA7C-8ABF-C062-770F-E8F8E6689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20" y="4578350"/>
            <a:ext cx="2448560" cy="129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Po meri</PresentationFormat>
  <Paragraphs>35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8" baseType="lpstr">
      <vt:lpstr>Retrospect</vt:lpstr>
      <vt:lpstr>Osnovni pojmi v cestno prometni varnosti</vt:lpstr>
      <vt:lpstr>Prometna varnost v cestnem prometu</vt:lpstr>
      <vt:lpstr>Cestni promet – osnovni pojmi</vt:lpstr>
      <vt:lpstr>Cestni promet – osnovni pojmi</vt:lpstr>
      <vt:lpstr>Cestni promet – osnovni pojmi</vt:lpstr>
      <vt:lpstr>Cestni promet – osnovni pojmi</vt:lpstr>
      <vt:lpstr>Cestni promet – osnovni pojmi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/>
  <cp:lastModifiedBy>zuna</cp:lastModifiedBy>
  <cp:revision>319</cp:revision>
  <dcterms:created xsi:type="dcterms:W3CDTF">2023-09-03T08:17:31Z</dcterms:created>
  <dcterms:modified xsi:type="dcterms:W3CDTF">2023-09-03T10:14:23Z</dcterms:modified>
</cp:coreProperties>
</file>