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6F1623-F8BA-4FB4-B878-AC5BC6F13F54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F943E5-5F33-4B87-A0BA-0C1A1433234B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23-F8BA-4FB4-B878-AC5BC6F13F54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43E5-5F33-4B87-A0BA-0C1A1433234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23-F8BA-4FB4-B878-AC5BC6F13F54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43E5-5F33-4B87-A0BA-0C1A1433234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6F1623-F8BA-4FB4-B878-AC5BC6F13F54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F943E5-5F33-4B87-A0BA-0C1A1433234B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6F1623-F8BA-4FB4-B878-AC5BC6F13F54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F943E5-5F33-4B87-A0BA-0C1A1433234B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23-F8BA-4FB4-B878-AC5BC6F13F54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43E5-5F33-4B87-A0BA-0C1A1433234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23-F8BA-4FB4-B878-AC5BC6F13F54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43E5-5F33-4B87-A0BA-0C1A1433234B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6F1623-F8BA-4FB4-B878-AC5BC6F13F54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F943E5-5F33-4B87-A0BA-0C1A1433234B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23-F8BA-4FB4-B878-AC5BC6F13F54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43E5-5F33-4B87-A0BA-0C1A1433234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6F1623-F8BA-4FB4-B878-AC5BC6F13F54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F943E5-5F33-4B87-A0BA-0C1A1433234B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6F1623-F8BA-4FB4-B878-AC5BC6F13F54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F943E5-5F33-4B87-A0BA-0C1A1433234B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6F1623-F8BA-4FB4-B878-AC5BC6F13F54}" type="datetimeFigureOut">
              <a:rPr lang="sl-SI" smtClean="0"/>
              <a:t>17.9.2023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F943E5-5F33-4B87-A0BA-0C1A1433234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mzs.si/na-poti/omejitve-hitrosti-po-evrop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ELEMENTI PROMETNE VARNOSTI V RS IN EU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l-SI" dirty="0" smtClean="0"/>
              <a:t>Matej Ž.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93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Elementi varnosti cest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Skrb </a:t>
            </a:r>
            <a:r>
              <a:rPr lang="sl-SI" dirty="0"/>
              <a:t>za zmanjšanje negativnih vplivov na </a:t>
            </a:r>
            <a:r>
              <a:rPr lang="sl-SI" dirty="0" smtClean="0"/>
              <a:t>voznika</a:t>
            </a:r>
          </a:p>
          <a:p>
            <a:pPr>
              <a:buFontTx/>
              <a:buChar char="-"/>
            </a:pPr>
            <a:r>
              <a:rPr lang="sl-SI" dirty="0" smtClean="0"/>
              <a:t>Ograje </a:t>
            </a:r>
            <a:r>
              <a:rPr lang="sl-SI" dirty="0"/>
              <a:t>proti zaslepljevanju, </a:t>
            </a:r>
            <a:r>
              <a:rPr lang="sl-SI" dirty="0" smtClean="0"/>
              <a:t>svetlobne označbe (talne in vertikalne), elektronske table, table za sporočanje hitrosti,…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2439541" cy="199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32" y="4074941"/>
            <a:ext cx="1585515" cy="184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828423"/>
            <a:ext cx="3657037" cy="205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5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Elementi varnosti cest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Izobraževanje </a:t>
            </a:r>
            <a:r>
              <a:rPr lang="sl-SI" dirty="0"/>
              <a:t>in informiranje </a:t>
            </a:r>
            <a:r>
              <a:rPr lang="sl-SI" dirty="0" smtClean="0"/>
              <a:t>voznikov</a:t>
            </a:r>
          </a:p>
          <a:p>
            <a:pPr>
              <a:buFontTx/>
              <a:buChar char="-"/>
            </a:pPr>
            <a:r>
              <a:rPr lang="sl-SI" b="1" dirty="0" smtClean="0">
                <a:solidFill>
                  <a:srgbClr val="FF0000"/>
                </a:solidFill>
              </a:rPr>
              <a:t>CPP!</a:t>
            </a:r>
          </a:p>
          <a:p>
            <a:pPr>
              <a:buFontTx/>
              <a:buChar char="-"/>
            </a:pPr>
            <a:r>
              <a:rPr lang="sl-SI" b="1" dirty="0" smtClean="0">
                <a:solidFill>
                  <a:srgbClr val="FF0000"/>
                </a:solidFill>
              </a:rPr>
              <a:t>Statistika prometnih nesreč!</a:t>
            </a:r>
          </a:p>
          <a:p>
            <a:pPr>
              <a:buFontTx/>
              <a:buChar char="-"/>
            </a:pPr>
            <a:r>
              <a:rPr lang="sl-SI" b="1" dirty="0" smtClean="0">
                <a:solidFill>
                  <a:srgbClr val="FF0000"/>
                </a:solidFill>
              </a:rPr>
              <a:t>Agencije za izobraževanje na področju prometne varnosti! 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5291"/>
            <a:ext cx="2232248" cy="142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1885469" cy="132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83" y="4365445"/>
            <a:ext cx="2929483" cy="92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7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Razlog za uporabo elementov varnosti v cestnem prometu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Elementi prometne varnosti uporabljamo za zagotavljanje večje varnosti udeležencev </a:t>
            </a:r>
            <a:r>
              <a:rPr lang="sl-SI" b="1" dirty="0" smtClean="0"/>
              <a:t>in predvsem zmanjšanjem nevarnosti, ki jih udeleženec ne predvidi ali pozna.</a:t>
            </a:r>
          </a:p>
          <a:p>
            <a:r>
              <a:rPr lang="sl-SI" dirty="0" smtClean="0"/>
              <a:t>Povečanje trenja med voziščem in pnevmatikami, centrifugalne sile, svetlobni elementi, zvočni elementi,… 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1966886" cy="188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13975"/>
            <a:ext cx="2047473" cy="15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04552"/>
            <a:ext cx="2448272" cy="157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58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Različni elementi varnosti na cestah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l-SI" dirty="0" smtClean="0"/>
              <a:t>Omejitev hitrosti</a:t>
            </a:r>
          </a:p>
          <a:p>
            <a:pPr marL="457200" indent="-457200">
              <a:buAutoNum type="arabicPeriod"/>
            </a:pPr>
            <a:r>
              <a:rPr lang="sl-SI" dirty="0" smtClean="0"/>
              <a:t>Prometna signalizacija </a:t>
            </a:r>
          </a:p>
          <a:p>
            <a:pPr marL="457200" indent="-457200">
              <a:buAutoNum type="arabicPeriod"/>
            </a:pPr>
            <a:r>
              <a:rPr lang="sl-SI" dirty="0" smtClean="0"/>
              <a:t>Tehnične lastnosti izgradnje cest (Koeficient trenja, nagib cestišča, dimenzije cestišča,…)</a:t>
            </a:r>
          </a:p>
          <a:p>
            <a:pPr marL="457200" indent="-457200">
              <a:buAutoNum type="arabicPeriod"/>
            </a:pPr>
            <a:r>
              <a:rPr lang="sl-SI" dirty="0" smtClean="0"/>
              <a:t>Skrb za zmanjšanje negativnih vplivov na voznika</a:t>
            </a:r>
          </a:p>
          <a:p>
            <a:pPr marL="457200" indent="-457200">
              <a:buAutoNum type="arabicPeriod"/>
            </a:pPr>
            <a:r>
              <a:rPr lang="sl-SI" dirty="0" smtClean="0"/>
              <a:t>Izobraževanje in informiranje voznikov 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25144"/>
            <a:ext cx="1816924" cy="129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16665"/>
            <a:ext cx="2226321" cy="113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16665"/>
            <a:ext cx="1747292" cy="111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15050"/>
            <a:ext cx="1893193" cy="111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5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Elementi varnosti </a:t>
            </a:r>
            <a:r>
              <a:rPr lang="sl-SI" dirty="0" smtClean="0"/>
              <a:t>cest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Omejitev hitrosti: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>
              <a:buFontTx/>
              <a:buChar char="-"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www.amzs.si/na-poti/omejitve-hitrosti-po-evropi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636428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0" y="2714625"/>
            <a:ext cx="6135687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1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Elementi varnosti cest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Prometna signalizacija:</a:t>
            </a:r>
          </a:p>
          <a:p>
            <a:pPr>
              <a:buFontTx/>
              <a:buChar char="-"/>
            </a:pPr>
            <a:r>
              <a:rPr lang="sl-SI" dirty="0" smtClean="0"/>
              <a:t>Znaki </a:t>
            </a:r>
            <a:r>
              <a:rPr lang="sl-SI" dirty="0"/>
              <a:t>za </a:t>
            </a:r>
            <a:r>
              <a:rPr lang="sl-SI" dirty="0" smtClean="0"/>
              <a:t>nevarnost</a:t>
            </a:r>
          </a:p>
          <a:p>
            <a:pPr>
              <a:buFontTx/>
              <a:buChar char="-"/>
            </a:pPr>
            <a:r>
              <a:rPr lang="sl-SI" b="1" dirty="0" smtClean="0"/>
              <a:t>Znaki </a:t>
            </a:r>
            <a:r>
              <a:rPr lang="sl-SI" b="1" dirty="0"/>
              <a:t>za nevarnost</a:t>
            </a:r>
            <a:r>
              <a:rPr lang="sl-SI" dirty="0"/>
              <a:t> opozarjajo udeležence cestnega prometa na nevarnost in vrsto nevarnosti na cesti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>
              <a:buFontTx/>
              <a:buChar char="-"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75" y="4017819"/>
            <a:ext cx="1349499" cy="120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79" y="3933056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92780"/>
            <a:ext cx="1402416" cy="12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8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Elementi varnosti cest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Znaki za izrecne odredbe</a:t>
            </a:r>
          </a:p>
          <a:p>
            <a:pPr>
              <a:buFontTx/>
              <a:buChar char="-"/>
            </a:pPr>
            <a:r>
              <a:rPr lang="sl-SI" dirty="0"/>
              <a:t>Znaki za izrecne odredbe udeležencem cestnega prometa naznanjajo obveznosti, omejitve ali prepovedi in usmeritve, po katerih se morajo ravnati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18" y="4282408"/>
            <a:ext cx="999555" cy="99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29" y="4363963"/>
            <a:ext cx="904875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80877"/>
            <a:ext cx="948878" cy="109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82408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43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Elementi varnosti cest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Znaki </a:t>
            </a:r>
            <a:r>
              <a:rPr lang="sl-SI" dirty="0"/>
              <a:t>za </a:t>
            </a:r>
            <a:r>
              <a:rPr lang="sl-SI" dirty="0" smtClean="0"/>
              <a:t>obvestila</a:t>
            </a:r>
          </a:p>
          <a:p>
            <a:pPr>
              <a:buFontTx/>
              <a:buChar char="-"/>
            </a:pPr>
            <a:r>
              <a:rPr lang="sl-SI" dirty="0"/>
              <a:t>Znaki za obvestila so namenjeni vodenju prometa in obveščanju udeležencev cestnega prometa o cesti in njeni povezavi z drugimi cestami, o imenih prometnih ciljev ob cesti, smeri in oddaljenosti prometnih ciljev ter sporočajo druge pomembne informacije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0205"/>
            <a:ext cx="1473894" cy="115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69539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29" y="4569539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93738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25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Elementi varnosti cest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Dopolnilne table</a:t>
            </a:r>
          </a:p>
          <a:p>
            <a:pPr>
              <a:buFontTx/>
              <a:buChar char="-"/>
            </a:pPr>
            <a:r>
              <a:rPr lang="sl-SI" dirty="0"/>
              <a:t>Dopolnilne table dodatno pojasnjujejo prometni znak glede razdalje in smeri do mesta, na katero se znak nanaša, glede prednostnih in dopustnih smeri, ustavitev in parkiranja vozil ter drugih omejitev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1779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38480"/>
            <a:ext cx="1656184" cy="119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76499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5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Elementi varnosti cest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Tehnične lastnosti izgradnje cest</a:t>
            </a:r>
          </a:p>
          <a:p>
            <a:pPr>
              <a:buFontTx/>
              <a:buChar char="-"/>
            </a:pPr>
            <a:r>
              <a:rPr lang="sl-SI" dirty="0" smtClean="0"/>
              <a:t>Tehnične lastnosti izgradnje cest so standardi določene za postopek in način izgradnje določene kategorije ceste za zagotavljanje večje prometne varnosti.</a:t>
            </a:r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4" y="3645024"/>
            <a:ext cx="3301968" cy="23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25056"/>
            <a:ext cx="3838700" cy="183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314</Words>
  <Application>Microsoft Office PowerPoint</Application>
  <PresentationFormat>Diaprojekcija na zaslonu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Altana</vt:lpstr>
      <vt:lpstr>ELEMENTI PROMETNE VARNOSTI V RS IN EU</vt:lpstr>
      <vt:lpstr>Razlog za uporabo elementov varnosti v cestnem prometu</vt:lpstr>
      <vt:lpstr>Različni elementi varnosti na cestah</vt:lpstr>
      <vt:lpstr>Elementi varnosti cest</vt:lpstr>
      <vt:lpstr>Elementi varnosti cest</vt:lpstr>
      <vt:lpstr>Elementi varnosti cest</vt:lpstr>
      <vt:lpstr>Elementi varnosti cest</vt:lpstr>
      <vt:lpstr>Elementi varnosti cest</vt:lpstr>
      <vt:lpstr>Elementi varnosti cest</vt:lpstr>
      <vt:lpstr>Elementi varnosti cest</vt:lpstr>
      <vt:lpstr>Elementi varnosti cest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ELEMENTI PROMETNE VARNOSTI V RS IN EU</dc:title>
  <dc:creator>zuna</dc:creator>
  <cp:lastModifiedBy>zuna</cp:lastModifiedBy>
  <cp:revision>6</cp:revision>
  <dcterms:created xsi:type="dcterms:W3CDTF">2023-09-17T09:00:55Z</dcterms:created>
  <dcterms:modified xsi:type="dcterms:W3CDTF">2023-09-17T10:06:51Z</dcterms:modified>
</cp:coreProperties>
</file>