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UČNI STILI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05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VIDNI/VIZUALNI TIP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76006"/>
          </a:xfrm>
        </p:spPr>
        <p:txBody>
          <a:bodyPr>
            <a:normAutofit/>
          </a:bodyPr>
          <a:lstStyle/>
          <a:p>
            <a:r>
              <a:rPr lang="sl-SI" dirty="0" smtClean="0"/>
              <a:t>Zapomni si predvsem slikovno gradivo, zato uporablja knjige, preglednice, grafe , zemljevide</a:t>
            </a:r>
          </a:p>
          <a:p>
            <a:r>
              <a:rPr lang="sl-SI" dirty="0" smtClean="0"/>
              <a:t>Je organiziran, sistematičen, rad uporablja barve, govori hitro</a:t>
            </a:r>
          </a:p>
          <a:p>
            <a:r>
              <a:rPr lang="sl-SI" dirty="0" smtClean="0"/>
              <a:t>Pri učenju ga hrup manj moti</a:t>
            </a:r>
          </a:p>
          <a:p>
            <a:r>
              <a:rPr lang="sl-SI" dirty="0" smtClean="0"/>
              <a:t>Težko si zapomni ustna navodila</a:t>
            </a:r>
          </a:p>
          <a:p>
            <a:r>
              <a:rPr lang="sl-SI" dirty="0" smtClean="0"/>
              <a:t>Raje bere sam, kot da posluša</a:t>
            </a:r>
          </a:p>
          <a:p>
            <a:r>
              <a:rPr lang="sl-SI" dirty="0" smtClean="0"/>
              <a:t>Nad svojim učenjem želi pregled na papirju (miselni vzorec, skice…)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022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SLUŠNI/AVDITIVNI TIP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Uporablja izraze „to mi dobro zveni“, „to je odgovor na moje vprašanje“</a:t>
            </a:r>
          </a:p>
          <a:p>
            <a:r>
              <a:rPr lang="sl-SI" dirty="0" smtClean="0"/>
              <a:t>Ima rad predavanja, razprave, pogovore</a:t>
            </a:r>
          </a:p>
          <a:p>
            <a:r>
              <a:rPr lang="sl-SI" dirty="0" smtClean="0"/>
              <a:t>Rad glasno bere ali premika ustnice pri branju</a:t>
            </a:r>
          </a:p>
          <a:p>
            <a:r>
              <a:rPr lang="sl-SI" dirty="0" smtClean="0"/>
              <a:t>Govori sam s seboj, pri učenju uporablja notranji dialog</a:t>
            </a:r>
          </a:p>
          <a:p>
            <a:r>
              <a:rPr lang="sl-SI" dirty="0" smtClean="0"/>
              <a:t>Hrup ga moti pri delu</a:t>
            </a:r>
          </a:p>
          <a:p>
            <a:r>
              <a:rPr lang="sl-SI" dirty="0" smtClean="0"/>
              <a:t>Pri spraševanju se bolje odreže kot pri pisnem preizkusu znanja</a:t>
            </a:r>
          </a:p>
          <a:p>
            <a:r>
              <a:rPr lang="sl-SI" dirty="0" smtClean="0"/>
              <a:t>Snov mu mora biti podana postopoma saj si jo zapomni po korakih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022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TELESNI GIBALNI/KINESTETIČNI TIP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Uporablja izraz „imam slab občutek“</a:t>
            </a:r>
          </a:p>
          <a:p>
            <a:r>
              <a:rPr lang="sl-SI" dirty="0" smtClean="0"/>
              <a:t>Najbolje se uči, če delo izvaja</a:t>
            </a:r>
          </a:p>
          <a:p>
            <a:r>
              <a:rPr lang="sl-SI" dirty="0" smtClean="0"/>
              <a:t>Najraje ima delo v skupini ali projektno delo, odličen je v igri vlog</a:t>
            </a:r>
          </a:p>
          <a:p>
            <a:r>
              <a:rPr lang="sl-SI" dirty="0" smtClean="0"/>
              <a:t>Dotika se predmetov, ljudi in se veliko giblje</a:t>
            </a:r>
          </a:p>
          <a:p>
            <a:r>
              <a:rPr lang="sl-SI" dirty="0" smtClean="0"/>
              <a:t>Snov si zapomni z opazovanjem, telesno aktivnostjo in delom s predmeti</a:t>
            </a:r>
          </a:p>
          <a:p>
            <a:r>
              <a:rPr lang="sl-SI" dirty="0" smtClean="0"/>
              <a:t>Bolje si zapomni celotno izkušnjo kot podrobnosti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942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190</Words>
  <Application>Microsoft Office PowerPoint</Application>
  <PresentationFormat>Širokozaslonsko</PresentationFormat>
  <Paragraphs>23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Garamond</vt:lpstr>
      <vt:lpstr>Naravno</vt:lpstr>
      <vt:lpstr>UČNI STILI </vt:lpstr>
      <vt:lpstr>VIDNI/VIZUALNI TIP</vt:lpstr>
      <vt:lpstr>SLUŠNI/AVDITIVNI TIP</vt:lpstr>
      <vt:lpstr>TELESNI GIBALNI/KINESTETIČNI TIP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UČNI STILI</dc:title>
  <dc:creator>Marinka Mayer</dc:creator>
  <cp:lastModifiedBy>Marinka Mayer</cp:lastModifiedBy>
  <cp:revision>4</cp:revision>
  <dcterms:created xsi:type="dcterms:W3CDTF">2020-10-09T05:39:02Z</dcterms:created>
  <dcterms:modified xsi:type="dcterms:W3CDTF">2020-10-09T06:08:06Z</dcterms:modified>
</cp:coreProperties>
</file>