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9563B-CFE4-D638-08AA-10391858CFE6}" v="562" dt="2023-09-10T09:48:35.864"/>
    <p1510:client id="{D18B195F-32C6-5F18-9AD3-F41B261DAB0C}" v="557" dt="2023-09-10T09:20:09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3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6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9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7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7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0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3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9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1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04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PRAVNA REGULATIVA PROMETNE VARNOSTI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sl-SI" dirty="0">
                <a:cs typeface="Calibri"/>
              </a:rPr>
              <a:t>Matej Ž.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845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D92E7-B4DC-F277-7575-2E0F13B5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X. Vozniki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91BAA6-15A4-FEF3-0B57-FABDC5F1D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sl-SI" sz="2400" dirty="0">
                <a:solidFill>
                  <a:schemeClr val="tx1"/>
                </a:solidFill>
                <a:cs typeface="Calibri"/>
              </a:rPr>
              <a:t>Pogoji za vožnjo vozil – 137. - 157a. Člen (Vse v zvezi z vozniškim dovoljenjem, kar se tiče posebnosti (tujina, podaljšanje,…))</a:t>
            </a:r>
          </a:p>
          <a:p>
            <a:pPr marL="457200" indent="-457200">
              <a:buAutoNum type="arabicPeriod"/>
            </a:pPr>
            <a:r>
              <a:rPr lang="sl-SI" sz="2400" dirty="0">
                <a:solidFill>
                  <a:schemeClr val="tx1"/>
                </a:solidFill>
                <a:cs typeface="Calibri"/>
              </a:rPr>
              <a:t>Usposabljanje kandidatov za voznike motornih vozil – 158. - 171. Člen (Vsi pogoji za izvajanje storitve inštrukcij vožnje)</a:t>
            </a:r>
          </a:p>
          <a:p>
            <a:pPr marL="457200" indent="-457200">
              <a:buAutoNum type="arabicPeriod"/>
            </a:pPr>
            <a:r>
              <a:rPr lang="sl-SI" sz="2400" dirty="0">
                <a:solidFill>
                  <a:schemeClr val="tx1"/>
                </a:solidFill>
                <a:cs typeface="Calibri"/>
              </a:rPr>
              <a:t>Vozniški izpiti – 172. - 178. Člen (prva pomoč, izpitna komisija, evidenca,…)</a:t>
            </a:r>
          </a:p>
          <a:p>
            <a:pPr marL="457200" indent="-457200">
              <a:buAutoNum type="arabicPeriod"/>
            </a:pPr>
            <a:r>
              <a:rPr lang="sl-SI" sz="2400" dirty="0">
                <a:solidFill>
                  <a:schemeClr val="tx1"/>
                </a:solidFill>
                <a:cs typeface="Calibri"/>
              </a:rPr>
              <a:t>Zdravstveni pregledi voznikov – 179. - 189. Člen (Vse v zvezi z zdravniškim pregledom)</a:t>
            </a:r>
          </a:p>
        </p:txBody>
      </p:sp>
    </p:spTree>
    <p:extLst>
      <p:ext uri="{BB962C8B-B14F-4D97-AF65-F5344CB8AC3E}">
        <p14:creationId xmlns:p14="http://schemas.microsoft.com/office/powerpoint/2010/main" val="12096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DCA702-9D76-2CE8-CED4-2455E7B4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XI. Vozila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8FE856-BF05-37A8-2DC8-95DF1A7A0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sl-SI" b="1" dirty="0">
                <a:solidFill>
                  <a:srgbClr val="FF0000"/>
                </a:solidFill>
                <a:cs typeface="Calibri"/>
              </a:rPr>
              <a:t>190. – 214. Člen - Vse o iz pravnosti vozil in pogoji za udeležbo vozila v cestnem</a:t>
            </a:r>
            <a:r>
              <a:rPr lang="sl-SI" b="1">
                <a:solidFill>
                  <a:srgbClr val="FF0000"/>
                </a:solidFill>
                <a:cs typeface="Calibri"/>
              </a:rPr>
              <a:t> prometu!</a:t>
            </a:r>
            <a:endParaRPr lang="sl-SI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0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0FBB09-C297-869A-0A02-5E6B49F6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Pravo in zakonodaja</a:t>
            </a:r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0177FD8-A57E-D9A6-7F85-ED412FA46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Sprejme jih državni zbor!</a:t>
            </a:r>
          </a:p>
          <a:p>
            <a:r>
              <a:rPr lang="sl-SI" sz="2400" dirty="0">
                <a:cs typeface="Calibri"/>
              </a:rPr>
              <a:t>Državni zbor je najvišji predstavniški in zakonodajni organ v RS!</a:t>
            </a:r>
          </a:p>
          <a:p>
            <a:r>
              <a:rPr lang="sl-SI" sz="2400" err="1">
                <a:cs typeface="Calibri"/>
              </a:rPr>
              <a:t>Temida</a:t>
            </a:r>
            <a:r>
              <a:rPr lang="sl-SI" sz="2400" dirty="0">
                <a:cs typeface="Calibri"/>
              </a:rPr>
              <a:t> = pravica</a:t>
            </a:r>
          </a:p>
        </p:txBody>
      </p:sp>
      <p:pic>
        <p:nvPicPr>
          <p:cNvPr id="8" name="Slika 7" descr="Slika, ki vsebuje besede nebo, na prostem, skulptura, kip&#10;&#10;Opis je samodejno ustvarjen">
            <a:extLst>
              <a:ext uri="{FF2B5EF4-FFF2-40B4-BE49-F238E27FC236}">
                <a16:creationId xmlns:a16="http://schemas.microsoft.com/office/drawing/2014/main" id="{014BDE9E-7762-6AE6-BC49-95C52CE3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2788842"/>
            <a:ext cx="4951046" cy="33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19FC4B-DC27-1B3D-B6C4-44E1D275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Zakon o varnosti cestnega prometa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C2157B-9220-A319-1E8A-D2E238884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ZVCP-1</a:t>
            </a:r>
          </a:p>
          <a:p>
            <a:r>
              <a:rPr lang="sl-SI" sz="2400" dirty="0">
                <a:cs typeface="Calibri"/>
              </a:rPr>
              <a:t>Deli se na več poglavji, te pa na več členov.</a:t>
            </a:r>
          </a:p>
          <a:p>
            <a:r>
              <a:rPr lang="sl-SI" sz="2400" dirty="0">
                <a:solidFill>
                  <a:srgbClr val="FF0000"/>
                </a:solidFill>
                <a:cs typeface="Calibri"/>
              </a:rPr>
              <a:t>270 členov in 15 poglavji!</a:t>
            </a:r>
          </a:p>
          <a:p>
            <a:pPr marL="0" indent="0">
              <a:buNone/>
            </a:pPr>
            <a:endParaRPr lang="sl-SI" dirty="0">
              <a:cs typeface="Calibri"/>
            </a:endParaRPr>
          </a:p>
          <a:p>
            <a:pPr marL="514350" indent="-514350">
              <a:buAutoNum type="arabicPeriod"/>
            </a:pPr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23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0D67F40-DDF2-37F7-3C3A-23CC0E8D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sl-SI" sz="3600">
                <a:solidFill>
                  <a:srgbClr val="FFFFFF"/>
                </a:solidFill>
                <a:cs typeface="Calibri Light"/>
              </a:rPr>
              <a:t>Poglavja ZVCP-1</a:t>
            </a:r>
            <a:endParaRPr lang="sl-SI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5344E5-0B4A-79C0-07FE-B188E0C6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UVODNE DOLOČBE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PRAVILA CESTNEGA PROMETA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VOZILA V CESTNEM PROMETU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POSEBNE OBVEZNOSTI VOZNIKOV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VARSTVO UDELEŽENCEV CESTNEGA PROMETA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NAPRAVE ZA UREJANJE PROMETA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OVIRE IN DRUGE POSEBNOSTI V CESTNEM PROMETU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PSIHOFIZIČNO STANJE UDELEŽENCEV CESTNEGA PROMETA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PROMETNA NESREČA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VOZNIKI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VOZILA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JAVNE PRIREDITVE NA CESTI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STROKOVNI IN INŠPEKCIJSKI NADZOR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VARNOSTNI UKREPI, POOBLASTILA IN DRUGA POSEBNA DOLOČILA</a:t>
            </a:r>
          </a:p>
        </p:txBody>
      </p:sp>
    </p:spTree>
    <p:extLst>
      <p:ext uri="{BB962C8B-B14F-4D97-AF65-F5344CB8AC3E}">
        <p14:creationId xmlns:p14="http://schemas.microsoft.com/office/powerpoint/2010/main" val="331561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A4AD25-1F78-BEEA-4719-E093F962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>
                <a:cs typeface="Calibri Light"/>
              </a:rPr>
              <a:t>II. Pravila cestnega prometa</a:t>
            </a:r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0F6357-83D3-696C-3037-09A60F57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24. - 58. Člen - </a:t>
            </a:r>
            <a:r>
              <a:rPr lang="sl-SI" sz="2400" b="1" dirty="0">
                <a:solidFill>
                  <a:srgbClr val="FF0000"/>
                </a:solidFill>
                <a:cs typeface="Calibri"/>
              </a:rPr>
              <a:t>Vso premikanje v cestnem prometu!</a:t>
            </a:r>
            <a:endParaRPr lang="sl-SI" b="1" dirty="0">
              <a:solidFill>
                <a:srgbClr val="FF0000"/>
              </a:solidFill>
            </a:endParaRPr>
          </a:p>
          <a:p>
            <a:r>
              <a:rPr lang="sl-SI" sz="2400" dirty="0">
                <a:solidFill>
                  <a:schemeClr val="tx1"/>
                </a:solidFill>
                <a:cs typeface="Calibri"/>
              </a:rPr>
              <a:t>Vožnja, prehitevanje, obračanje, parkiranje, vzvratna vožnja, hitrost vožnje,...</a:t>
            </a:r>
            <a:endParaRPr lang="sl-SI" sz="2400" b="1" dirty="0">
              <a:solidFill>
                <a:schemeClr val="tx1"/>
              </a:solidFill>
              <a:cs typeface="Calibri"/>
            </a:endParaRPr>
          </a:p>
          <a:p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6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92602-F39D-AB54-593D-599BE87A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III. Vozila v cestnem prometu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FFD3B6-9CDD-9CCC-C831-30FB6BFF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59. - 64 Člen - Oprema vozila in vsi žarometi, luči in odsevniki.</a:t>
            </a:r>
            <a:endParaRPr lang="sl-SI" dirty="0"/>
          </a:p>
          <a:p>
            <a:r>
              <a:rPr lang="sl-SI" sz="2400" dirty="0">
                <a:cs typeface="Calibri"/>
              </a:rPr>
              <a:t>65. - 71. Člen - Tovor, označevanje tovora, naklad in teža.</a:t>
            </a:r>
          </a:p>
          <a:p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1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D0512D-831A-D7D1-AC6A-1EBCECE5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V. Varnost udeležencev v cestnem prometu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9FEF5C-55B9-1E80-18D6-7257E8712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>
                <a:cs typeface="Calibri"/>
              </a:rPr>
              <a:t>91. - 94. Člen - Varstvo otrok, odgovornost in prevoz skupine otrok.</a:t>
            </a:r>
            <a:endParaRPr lang="sl-SI"/>
          </a:p>
          <a:p>
            <a:r>
              <a:rPr lang="sl-SI" sz="2400" dirty="0">
                <a:cs typeface="Calibri"/>
              </a:rPr>
              <a:t>95. - 102. Člen - Pešci, območje umirjenega prometa, potniški prevoz,..</a:t>
            </a:r>
          </a:p>
          <a:p>
            <a:r>
              <a:rPr lang="sl-SI" sz="2400" dirty="0">
                <a:cs typeface="Calibri"/>
              </a:rPr>
              <a:t>103. - 115. Člen - Motorna kolesa, živali v prometu, omejevanje prometa, avtoceste, zimske razmere na cesti,...</a:t>
            </a:r>
          </a:p>
        </p:txBody>
      </p:sp>
    </p:spTree>
    <p:extLst>
      <p:ext uri="{BB962C8B-B14F-4D97-AF65-F5344CB8AC3E}">
        <p14:creationId xmlns:p14="http://schemas.microsoft.com/office/powerpoint/2010/main" val="39264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6B9EF6-7941-9771-0887-C0F12BDB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VI. Naprave za urejanje prometa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2C2AD7-9CDB-DD4A-09AE-97EE5CEC8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116. - 122. - Prometna signalizacija in ukazi policistov.</a:t>
            </a:r>
            <a:endParaRPr lang="sl-SI" dirty="0"/>
          </a:p>
          <a:p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5BBDF7-0E76-0219-9BC7-7F569AD6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VIII. Psihofizično stanje udeležencev cestnega prometa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5DFCD05-354E-3EA8-BCDB-07E41E64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129. - 131. Člen - Alkohol in Mamila, psihoaktivna zdravila in druge </a:t>
            </a:r>
            <a:r>
              <a:rPr lang="sl-SI" sz="2400">
                <a:cs typeface="Calibri"/>
              </a:rPr>
              <a:t>psihoaktivne snovi.</a:t>
            </a:r>
            <a:endParaRPr lang="sl-SI">
              <a:cs typeface="Calibri"/>
            </a:endParaRPr>
          </a:p>
          <a:p>
            <a:r>
              <a:rPr lang="sl-SI" sz="2400" dirty="0">
                <a:cs typeface="Calibri"/>
              </a:rPr>
              <a:t>132. in 133. Člen - Preverjanje psihofizičnega stanja in strokovni pregled.</a:t>
            </a:r>
          </a:p>
        </p:txBody>
      </p:sp>
    </p:spTree>
    <p:extLst>
      <p:ext uri="{BB962C8B-B14F-4D97-AF65-F5344CB8AC3E}">
        <p14:creationId xmlns:p14="http://schemas.microsoft.com/office/powerpoint/2010/main" val="136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Retrospect</vt:lpstr>
      <vt:lpstr>PRAVNA REGULATIVA PROMETNE VARNOSTI</vt:lpstr>
      <vt:lpstr>Pravo in zakonodaja</vt:lpstr>
      <vt:lpstr>Zakon o varnosti cestnega prometa</vt:lpstr>
      <vt:lpstr>Poglavja ZVCP-1</vt:lpstr>
      <vt:lpstr>II. Pravila cestnega prometa</vt:lpstr>
      <vt:lpstr>III. Vozila v cestnem prometu</vt:lpstr>
      <vt:lpstr>V. Varnost udeležencev v cestnem prometu</vt:lpstr>
      <vt:lpstr>VI. Naprave za urejanje prometa</vt:lpstr>
      <vt:lpstr>VIII. Psihofizično stanje udeležencev cestnega prometa</vt:lpstr>
      <vt:lpstr>X. Vozniki</vt:lpstr>
      <vt:lpstr>XI. Vozila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lastModifiedBy/>
  <cp:revision>312</cp:revision>
  <dcterms:created xsi:type="dcterms:W3CDTF">2023-09-10T08:31:19Z</dcterms:created>
  <dcterms:modified xsi:type="dcterms:W3CDTF">2023-09-10T09:48:43Z</dcterms:modified>
</cp:coreProperties>
</file>