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600" b="1" dirty="0" err="1" smtClean="0"/>
              <a:t>Pretovorna</a:t>
            </a:r>
            <a:r>
              <a:rPr lang="sl-SI" sz="1600" b="1" dirty="0" smtClean="0"/>
              <a:t> mehanizacija</a:t>
            </a:r>
            <a:endParaRPr lang="sl-SI" sz="1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30 cm, hitrost vrtenja - obrata je 0,7 sekunde. Razdalja med navoji je </a:t>
            </a:r>
            <a:r>
              <a:rPr lang="sl-SI" dirty="0"/>
              <a:t>6</a:t>
            </a:r>
            <a:r>
              <a:rPr lang="sl-SI" dirty="0" smtClean="0"/>
              <a:t> cm, stopnja popolnitve je 60%. Izguba delovnega časa obratovanja je 20%. Specifična masa tovora je </a:t>
            </a:r>
            <a:r>
              <a:rPr lang="sl-SI" dirty="0"/>
              <a:t>1</a:t>
            </a:r>
            <a:r>
              <a:rPr lang="sl-SI" dirty="0" smtClean="0"/>
              <a:t> t/m3</a:t>
            </a:r>
            <a:r>
              <a:rPr lang="sl-SI" dirty="0"/>
              <a:t>. Izračunaj še, kakšna bi morala biti hitrost </a:t>
            </a:r>
            <a:r>
              <a:rPr lang="sl-SI" dirty="0" err="1"/>
              <a:t>polžnice</a:t>
            </a:r>
            <a:r>
              <a:rPr lang="sl-SI" dirty="0"/>
              <a:t>, da bi lahko pretovorili </a:t>
            </a:r>
            <a:r>
              <a:rPr lang="sl-SI" dirty="0" smtClean="0"/>
              <a:t>13t/h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30 cm</a:t>
            </a:r>
          </a:p>
          <a:p>
            <a:r>
              <a:rPr lang="sl-SI" sz="2400" b="1" dirty="0" smtClean="0"/>
              <a:t>n = 0,7 </a:t>
            </a:r>
            <a:r>
              <a:rPr lang="sl-SI" sz="2400" b="1" dirty="0" err="1" smtClean="0"/>
              <a:t>sek</a:t>
            </a:r>
            <a:r>
              <a:rPr lang="sl-SI" sz="2400" b="1" dirty="0" smtClean="0"/>
              <a:t> /</a:t>
            </a:r>
            <a:r>
              <a:rPr lang="sl-SI" sz="2400" b="1" dirty="0" err="1" smtClean="0"/>
              <a:t>obr</a:t>
            </a:r>
            <a:endParaRPr lang="sl-SI" sz="2400" b="1" dirty="0" smtClean="0"/>
          </a:p>
          <a:p>
            <a:r>
              <a:rPr lang="sl-SI" sz="2400" b="1" dirty="0" smtClean="0"/>
              <a:t>s = 6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 60%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20%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</a:t>
            </a:r>
            <a:r>
              <a:rPr lang="sl-SI" sz="2400" b="1" dirty="0"/>
              <a:t>1</a:t>
            </a:r>
            <a:r>
              <a:rPr lang="sl-SI" sz="2400" b="1" dirty="0" smtClean="0"/>
              <a:t> </a:t>
            </a:r>
            <a:r>
              <a:rPr lang="sl-SI" sz="2400" b="1" dirty="0"/>
              <a:t>t</a:t>
            </a:r>
            <a:r>
              <a:rPr lang="sl-SI" sz="2400" b="1" dirty="0" smtClean="0"/>
              <a:t>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Pretvorba podatkov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</a:t>
            </a:r>
            <a:r>
              <a:rPr lang="sl-SI" sz="2400" b="1" dirty="0" smtClean="0">
                <a:solidFill>
                  <a:prstClr val="black"/>
                </a:solidFill>
              </a:rPr>
              <a:t>30 cm → 0,3m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0,7 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/ </a:t>
            </a:r>
            <a:r>
              <a:rPr lang="sl-SI" sz="2400" b="1" dirty="0" err="1">
                <a:solidFill>
                  <a:prstClr val="black"/>
                </a:solidFill>
              </a:rPr>
              <a:t>obr</a:t>
            </a:r>
            <a:r>
              <a:rPr lang="sl-SI" sz="2400" b="1" dirty="0">
                <a:solidFill>
                  <a:prstClr val="black"/>
                </a:solidFill>
              </a:rPr>
              <a:t>→ </a:t>
            </a:r>
            <a:r>
              <a:rPr lang="sl-SI" sz="2400" b="1" dirty="0" smtClean="0">
                <a:solidFill>
                  <a:prstClr val="black"/>
                </a:solidFill>
              </a:rPr>
              <a:t>3600 * 1,3 = 4680 obr/h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6</a:t>
            </a:r>
            <a:r>
              <a:rPr lang="sl-SI" sz="2400" b="1" dirty="0" smtClean="0">
                <a:solidFill>
                  <a:prstClr val="black"/>
                </a:solidFill>
              </a:rPr>
              <a:t> cm → 0,06m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60% → 0,6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2</a:t>
            </a:r>
            <a:r>
              <a:rPr lang="sl-SI" sz="2400" b="1" dirty="0" smtClean="0">
                <a:solidFill>
                  <a:prstClr val="black"/>
                </a:solidFill>
              </a:rPr>
              <a:t>0% → 1 - 0,2 = 0,8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1</a:t>
            </a:r>
            <a:r>
              <a:rPr lang="sl-SI" sz="2400" b="1" dirty="0" smtClean="0">
                <a:solidFill>
                  <a:prstClr val="black"/>
                </a:solidFill>
              </a:rPr>
              <a:t> 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2000" dirty="0" smtClean="0"/>
              <a:t>formula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Autofit/>
          </a:bodyPr>
          <a:lstStyle/>
          <a:p>
            <a:r>
              <a:rPr lang="sl-SI" sz="2000" dirty="0" smtClean="0"/>
              <a:t>izračun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sl-SI" sz="19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30 cm → 0,3m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0,7 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3600 *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1,3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4680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obr/h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6 cm → 0,06m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= 60% → 0,6</a:t>
                </a: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20% → 1 - 0,2 = 0,8</a:t>
                </a: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1 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=1∗0,6∗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0,3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∗0,06∗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4680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=0,6∗0,071∗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280,8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𝟏𝟏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𝟗𝟔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519" t="-110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izračun 24 ur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9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30 cm → 0,3m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0,7 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3600 *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1,3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4680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obr/h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6 cm → 0,06m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= 60% → 0,6</a:t>
                </a: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20% → 1 - 0,2 = 0,8</a:t>
                </a: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1 t/m3</a:t>
                </a:r>
              </a:p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𝟐𝟒</m:t>
                          </m:r>
                        </m:sub>
                      </m:sSub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𝑸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𝑫𝒊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𝑫𝒅</m:t>
                      </m:r>
                    </m:oMath>
                  </m:oMathPara>
                </a14:m>
                <a:endParaRPr lang="sl-SI" b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=11,96 ∗0,8 ∗24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=229,6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l="-519" t="-57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,3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∗0,06∗</m:t>
                    </m:r>
                  </m:oMath>
                </a14:m>
                <a:r>
                  <a:rPr lang="sl-SI" b="0" dirty="0" smtClean="0"/>
                  <a:t>4680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=0,6∗0,071∗</m:t>
                    </m:r>
                    <m:r>
                      <a:rPr lang="sl-SI" b="0" i="0" smtClean="0">
                        <a:latin typeface="Cambria Math"/>
                      </a:rPr>
                      <m:t>280,8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=11,96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Izračun prostornine 24 ur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sl-SI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sl-SI" b="1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sl-SI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𝟐𝟒</m:t>
                          </m:r>
                        </m:sub>
                      </m:sSub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𝑫𝒅</m:t>
                      </m:r>
                      <m:r>
                        <a:rPr lang="sl-SI" b="1" i="1" smtClean="0">
                          <a:latin typeface="Cambria Math"/>
                        </a:rPr>
                        <m:t> ∗</m:t>
                      </m:r>
                      <m:r>
                        <a:rPr lang="sl-SI" b="1" i="1" smtClean="0">
                          <a:latin typeface="Cambria Math"/>
                        </a:rPr>
                        <m:t>𝑫𝒊</m:t>
                      </m:r>
                    </m:oMath>
                  </m:oMathPara>
                </a14:m>
                <a:endParaRPr lang="sl-SI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=11,96 ∗24∗0,8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=229,6 </m:t>
                      </m:r>
                      <m:sSup>
                        <m:sSup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1907704" y="5349679"/>
                <a:ext cx="6048672" cy="1202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𝟓𝟐</m:t>
                          </m:r>
                        </m:num>
                        <m:den>
                          <m:r>
                            <a:rPr lang="sl-SI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𝟎𝟏</m:t>
                          </m:r>
                        </m:den>
                      </m:f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𝟓𝟐𝟎𝟎</m:t>
                      </m:r>
                      <m:r>
                        <a:rPr lang="sl-SI" sz="36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sl-SI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49679"/>
                <a:ext cx="6048672" cy="12029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8367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30 cm → 0,3m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0,7 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 → 3600 * 1,3 = 4680 obr/h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6 cm → 0,06m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Ф = 60% → 0,6</a:t>
            </a: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20% → 1 - 0,2 = 0,8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1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Q=13t</a:t>
            </a:r>
            <a:endParaRPr lang="sl-SI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3859836" y="2420888"/>
                <a:ext cx="3079496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836" y="2420888"/>
                <a:ext cx="3079496" cy="1100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1470720" y="3789040"/>
                <a:ext cx="6289927" cy="1079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𝟏𝟑</m:t>
                          </m:r>
                        </m:num>
                        <m:den>
                          <m:r>
                            <a:rPr lang="sl-SI" sz="32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𝟎𝟔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sz="32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720" y="3789040"/>
                <a:ext cx="6289927" cy="10796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11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552</Words>
  <Application>Microsoft Office PowerPoint</Application>
  <PresentationFormat>Diaprojekcija na zaslonu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Pretovorna mehanizacija</vt:lpstr>
      <vt:lpstr>Podatki:</vt:lpstr>
      <vt:lpstr>Pretvorba podatkov</vt:lpstr>
      <vt:lpstr>formula</vt:lpstr>
      <vt:lpstr>izračun</vt:lpstr>
      <vt:lpstr>izračun 24 ur</vt:lpstr>
      <vt:lpstr>Izračun prostornine</vt:lpstr>
      <vt:lpstr>Izračun prostornine 24 ur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22</cp:revision>
  <dcterms:created xsi:type="dcterms:W3CDTF">2015-05-02T12:08:24Z</dcterms:created>
  <dcterms:modified xsi:type="dcterms:W3CDTF">2017-05-06T18:29:50Z</dcterms:modified>
</cp:coreProperties>
</file>