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hoEpU7491Ps2hmB+hF9fZuj/BK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diapozitiv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7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" name="Google Shape;26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" name="Google Shape;27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napis">
  <p:cSld name="Naslov in nap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z napisom">
  <p:cSld name="Citat z napiso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80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80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tica z imenom">
  <p:cSld name="Kartica z imenom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 kartice z imenom">
  <p:cSld name="Citat kartice z imeno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80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8000" u="none" cap="none" strike="noStrike">
                <a:solidFill>
                  <a:srgbClr val="8FA1C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nično ali neresnično">
  <p:cSld name="Resnično ali neresničn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navpično besedilo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vpični naslov in besedilo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vsebina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ava odseka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e vsebin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rjava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en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sebina z naslovo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slik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C81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374C81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sl-SI"/>
              <a:t>SVINEC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sl-SI"/>
              <a:t>Kaj je svinec?</a:t>
            </a:r>
            <a:endParaRPr/>
          </a:p>
        </p:txBody>
      </p:sp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677334" y="1645684"/>
            <a:ext cx="8596668" cy="2571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Je sive barve, na svežem prerezu pa je sijajno srebrn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Je najmehkejša težka kovina</a:t>
            </a:r>
            <a:endParaRPr sz="2000"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Svinec je strupen, zato se ga v zadnjem času izogibamo.</a:t>
            </a:r>
            <a:endParaRPr sz="2000"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Pri večji koncentraciji svinca v človeškem telesu lahko pride do zastrupitve.</a:t>
            </a:r>
            <a:endParaRPr sz="20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660" y="4082604"/>
            <a:ext cx="3860676" cy="257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34500" y="40005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sl-SI"/>
              <a:t>Pridobivanje</a:t>
            </a:r>
            <a:endParaRPr/>
          </a:p>
        </p:txBody>
      </p:sp>
      <p:sp>
        <p:nvSpPr>
          <p:cNvPr id="157" name="Google Shape;157;p3"/>
          <p:cNvSpPr txBox="1"/>
          <p:nvPr>
            <p:ph idx="1" type="body"/>
          </p:nvPr>
        </p:nvSpPr>
        <p:spPr>
          <a:xfrm>
            <a:off x="677334" y="1518083"/>
            <a:ext cx="8596668" cy="2370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Pridobivamo ga iz svinčeve rude imenovane svinčev sijajnik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32740" lvl="0" marL="457200" rtl="0" algn="l">
              <a:spcBef>
                <a:spcPts val="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Pomembna sekundarna surovina za izdelavo svinca so tudi stari akumulatorji, saj iz njih pobirajo svinčene plošče.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sl-SI" sz="2000"/>
              <a:t>Med svinčevo rudo je največkrat prisotno tudi zlato in srebro, ki jih izločajo in tako proizvodnjo svinca pocenijo.</a:t>
            </a:r>
            <a:r>
              <a:rPr lang="sl-SI"/>
              <a:t> 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107" y="3675354"/>
            <a:ext cx="3357644" cy="3005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sl-SI"/>
              <a:t>Lastnosti svinca</a:t>
            </a:r>
            <a:endParaRPr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677325" y="1334177"/>
            <a:ext cx="85968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T = 327.4ºC, ρ = 11340kg/m3</a:t>
            </a:r>
            <a:endParaRPr sz="2000"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Je odporen proti koroziji</a:t>
            </a:r>
            <a:endParaRPr sz="2000"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Se zelo dobro lije in preoblikuje</a:t>
            </a:r>
            <a:endParaRPr sz="2000"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Ima zelo slabe mehanske lastnosti</a:t>
            </a:r>
            <a:endParaRPr sz="2000"/>
          </a:p>
          <a:p>
            <a:pPr indent="-355600" lvl="0" marL="342900" rtl="0" algn="l">
              <a:spcBef>
                <a:spcPts val="1000"/>
              </a:spcBef>
              <a:spcAft>
                <a:spcPts val="0"/>
              </a:spcAft>
              <a:buSzPts val="1640"/>
              <a:buChar char="►"/>
            </a:pPr>
            <a:r>
              <a:rPr lang="sl-SI" sz="2000"/>
              <a:t>Ima zelo dobre drsne lastnosti</a:t>
            </a:r>
            <a:endParaRPr sz="20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8807" l="0" r="0" t="38932"/>
          <a:stretch/>
        </p:blipFill>
        <p:spPr>
          <a:xfrm>
            <a:off x="1260917" y="4057096"/>
            <a:ext cx="6128145" cy="229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sl-SI"/>
              <a:t>Uporaba</a:t>
            </a:r>
            <a:endParaRPr/>
          </a:p>
        </p:txBody>
      </p:sp>
      <p:sp>
        <p:nvSpPr>
          <p:cNvPr id="171" name="Google Shape;171;p5"/>
          <p:cNvSpPr txBox="1"/>
          <p:nvPr>
            <p:ph idx="1" type="body"/>
          </p:nvPr>
        </p:nvSpPr>
        <p:spPr>
          <a:xfrm>
            <a:off x="677334" y="1535838"/>
            <a:ext cx="8596668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sl-SI"/>
              <a:t>V avtomobilski tehniki: akumulator, ležajne zlitine, loti, uravnoteženje koles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sl-SI"/>
              <a:t>V tiskarstvu, steklarstvu, medicini – zaščita pred rentgenskim sevanjem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sl-SI"/>
              <a:t>Kot legirni element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sl-SI"/>
              <a:t>ZLITINE Pb so zlitine s kositrom, bakrom,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" y="3675354"/>
            <a:ext cx="3306932" cy="268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6939" y="3675356"/>
            <a:ext cx="3920970" cy="294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0297" y="2952750"/>
            <a:ext cx="375285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ladko">
  <a:themeElements>
    <a:clrScheme name="Modro topl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2023-07-07T08:44:16Z</dcterms:created>
  <dc:creator>Adam Pikl</dc:creator>
</cp:coreProperties>
</file>