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Kristalna zgradba </a:t>
            </a:r>
            <a:br>
              <a:rPr lang="sl-SI" dirty="0" smtClean="0"/>
            </a:br>
            <a:r>
              <a:rPr lang="sl-SI" dirty="0" smtClean="0"/>
              <a:t>kovin in zlitin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78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Kristalna rešetka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Kubična</a:t>
            </a:r>
          </a:p>
          <a:p>
            <a:pPr lvl="1"/>
            <a:r>
              <a:rPr lang="sl-SI" sz="3200" dirty="0" smtClean="0"/>
              <a:t>Osnovna</a:t>
            </a:r>
          </a:p>
          <a:p>
            <a:pPr lvl="1"/>
            <a:r>
              <a:rPr lang="sl-SI" sz="3200" dirty="0" smtClean="0"/>
              <a:t>Ploskovno centrirana</a:t>
            </a:r>
          </a:p>
          <a:p>
            <a:pPr lvl="1"/>
            <a:r>
              <a:rPr lang="sl-SI" sz="3200" dirty="0" smtClean="0"/>
              <a:t>Prostorsko centrirana</a:t>
            </a:r>
          </a:p>
          <a:p>
            <a:pPr lvl="1"/>
            <a:endParaRPr lang="sl-SI" sz="3200" dirty="0"/>
          </a:p>
          <a:p>
            <a:r>
              <a:rPr lang="sl-SI" sz="3600" dirty="0" smtClean="0"/>
              <a:t>heksagonalna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226" y="4550121"/>
            <a:ext cx="1628446" cy="188784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94163"/>
            <a:ext cx="1428125" cy="126292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629" y="3603386"/>
            <a:ext cx="1376768" cy="121750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137" y="1854719"/>
            <a:ext cx="1401447" cy="123933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392592" y="1854719"/>
            <a:ext cx="2483773" cy="737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424449" y="2702859"/>
            <a:ext cx="2657233" cy="432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67082" y="3648786"/>
            <a:ext cx="1546412" cy="45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92592" y="5093050"/>
            <a:ext cx="1018043" cy="541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4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dirty="0" smtClean="0"/>
              <a:t>Nastanek kristalnih zrn- kristalizacija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Proces urejanja atomov pri prehodu iz tekočega v trdo stanje se imenuje </a:t>
            </a:r>
            <a:r>
              <a:rPr lang="sl-SI" sz="3200" b="1" dirty="0"/>
              <a:t>kristalizacija</a:t>
            </a:r>
            <a:r>
              <a:rPr lang="sl-SI" sz="3200" dirty="0" smtClean="0"/>
              <a:t>.</a:t>
            </a:r>
          </a:p>
          <a:p>
            <a:r>
              <a:rPr lang="sl-SI" sz="3200" dirty="0"/>
              <a:t>Kristalizacija se </a:t>
            </a:r>
            <a:r>
              <a:rPr lang="sl-SI" sz="3200" dirty="0" smtClean="0"/>
              <a:t>začne, </a:t>
            </a:r>
            <a:r>
              <a:rPr lang="sl-SI" sz="3200" dirty="0"/>
              <a:t>ko temperatura taline doseže temperaturo strjevanja. </a:t>
            </a:r>
            <a:endParaRPr lang="sl-SI" sz="3200" dirty="0" smtClean="0"/>
          </a:p>
          <a:p>
            <a:r>
              <a:rPr lang="sl-SI" sz="3200" dirty="0" smtClean="0"/>
              <a:t>Nastanejo kristalne kali (povezane skupine atomov ali tujkov)</a:t>
            </a:r>
          </a:p>
          <a:p>
            <a:r>
              <a:rPr lang="sl-SI" sz="3200" dirty="0" err="1" smtClean="0"/>
              <a:t>Nastalnih</a:t>
            </a:r>
            <a:r>
              <a:rPr lang="sl-SI" sz="3200" dirty="0" smtClean="0"/>
              <a:t> </a:t>
            </a:r>
            <a:r>
              <a:rPr lang="sl-SI" sz="3200" dirty="0"/>
              <a:t>kali je tem več, čim večja je podhladitev in </a:t>
            </a:r>
            <a:r>
              <a:rPr lang="sl-SI" sz="3200" dirty="0" smtClean="0"/>
              <a:t>število nečistost</a:t>
            </a:r>
          </a:p>
        </p:txBody>
      </p:sp>
    </p:spTree>
    <p:extLst>
      <p:ext uri="{BB962C8B-B14F-4D97-AF65-F5344CB8AC3E}">
        <p14:creationId xmlns:p14="http://schemas.microsoft.com/office/powerpoint/2010/main" val="303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166" y="765427"/>
            <a:ext cx="6340390" cy="512108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28" y="610673"/>
            <a:ext cx="8851865" cy="54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Velikost kristalnih zrn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Velikost kristalnih zrn</a:t>
            </a:r>
            <a:r>
              <a:rPr lang="sl-SI" sz="3200" dirty="0"/>
              <a:t> ima velik </a:t>
            </a:r>
            <a:r>
              <a:rPr lang="fi-FI" sz="3200" dirty="0"/>
              <a:t>vpliv na lastnosti kovinskih materialov.</a:t>
            </a:r>
            <a:endParaRPr lang="sl-SI" sz="3200" dirty="0"/>
          </a:p>
          <a:p>
            <a:r>
              <a:rPr lang="sl-SI" sz="3200" dirty="0"/>
              <a:t> Na velikost kristalnih zrn vplivajo pogoji pri </a:t>
            </a:r>
            <a:r>
              <a:rPr lang="sl-SI" sz="3200" b="1" dirty="0" smtClean="0"/>
              <a:t>kristalizaciji</a:t>
            </a:r>
          </a:p>
          <a:p>
            <a:r>
              <a:rPr lang="sl-SI" sz="3200" dirty="0" smtClean="0"/>
              <a:t>Manjša kristalna zrna pomenijo več kristalnih mej, kar pa pomeni večjo trdnost materiala, saj preprečujejo drsenje po kristalnih ravninah</a:t>
            </a:r>
            <a:endParaRPr lang="sl-SI" sz="3200" dirty="0"/>
          </a:p>
          <a:p>
            <a:pPr marL="0" indent="0">
              <a:buNone/>
            </a:pP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1497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Ohlajevalna krivulja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Pove nam kako hitro se snov ohlaja</a:t>
            </a:r>
          </a:p>
          <a:p>
            <a:r>
              <a:rPr lang="sl-SI" sz="3200" dirty="0" smtClean="0"/>
              <a:t>Prikaže podhladitev snovi</a:t>
            </a:r>
          </a:p>
          <a:p>
            <a:r>
              <a:rPr lang="sl-SI" sz="3200" dirty="0" smtClean="0"/>
              <a:t>Prikaže čas strjevanja snovi</a:t>
            </a:r>
          </a:p>
          <a:p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369" y="2690533"/>
            <a:ext cx="4034879" cy="3621367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H="1">
            <a:off x="8809149" y="3374265"/>
            <a:ext cx="141668" cy="11590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H="1">
            <a:off x="9142808" y="3374265"/>
            <a:ext cx="258769" cy="11269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H="1">
            <a:off x="9517487" y="3490175"/>
            <a:ext cx="408661" cy="10110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8628845" y="3026535"/>
            <a:ext cx="172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    1       2          3</a:t>
            </a:r>
            <a:endParaRPr lang="sl-S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Vprašanja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Kaj je kristalizacija?</a:t>
            </a:r>
          </a:p>
          <a:p>
            <a:r>
              <a:rPr lang="sl-SI" dirty="0" smtClean="0"/>
              <a:t>Kako se prične kristalizacija?</a:t>
            </a:r>
          </a:p>
          <a:p>
            <a:r>
              <a:rPr lang="sl-SI" dirty="0" smtClean="0"/>
              <a:t>Kdaj se kristalizacija zaključi?</a:t>
            </a:r>
          </a:p>
          <a:p>
            <a:r>
              <a:rPr lang="sl-SI" dirty="0" smtClean="0"/>
              <a:t>Kakšen vpliv ima velikost zrn na lastnosti snovi?</a:t>
            </a:r>
          </a:p>
          <a:p>
            <a:r>
              <a:rPr lang="sl-SI" dirty="0" smtClean="0"/>
              <a:t>Kakšna zrna si želimo </a:t>
            </a:r>
            <a:r>
              <a:rPr lang="sl-SI" smtClean="0"/>
              <a:t>in zakaj ?</a:t>
            </a:r>
          </a:p>
        </p:txBody>
      </p:sp>
    </p:spTree>
    <p:extLst>
      <p:ext uri="{BB962C8B-B14F-4D97-AF65-F5344CB8AC3E}">
        <p14:creationId xmlns:p14="http://schemas.microsoft.com/office/powerpoint/2010/main" val="3442969473"/>
      </p:ext>
    </p:extLst>
  </p:cSld>
  <p:clrMapOvr>
    <a:masterClrMapping/>
  </p:clrMapOvr>
</p:sld>
</file>

<file path=ppt/theme/theme1.xml><?xml version="1.0" encoding="utf-8"?>
<a:theme xmlns:a="http://schemas.openxmlformats.org/drawingml/2006/main" name="Globina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TM04033923[[fn=Globina]]</Template>
  <TotalTime>137</TotalTime>
  <Words>92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Globina</vt:lpstr>
      <vt:lpstr>Kristalna zgradba  kovin in zlitin</vt:lpstr>
      <vt:lpstr>Kristalna rešetka</vt:lpstr>
      <vt:lpstr>Nastanek kristalnih zrn- kristalizacija</vt:lpstr>
      <vt:lpstr>PowerPoint Presentation</vt:lpstr>
      <vt:lpstr>Velikost kristalnih zrn</vt:lpstr>
      <vt:lpstr>Ohlajevalna krivulja</vt:lpstr>
      <vt:lpstr>Vprašanja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Kristalna zgradba  kovin in zlitin</dc:title>
  <dc:creator>Anja</dc:creator>
  <cp:lastModifiedBy>Anja Bukal</cp:lastModifiedBy>
  <cp:revision>8</cp:revision>
  <dcterms:created xsi:type="dcterms:W3CDTF">2020-02-03T18:02:59Z</dcterms:created>
  <dcterms:modified xsi:type="dcterms:W3CDTF">2021-11-19T19:54:39Z</dcterms:modified>
</cp:coreProperties>
</file>