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3" r:id="rId4"/>
    <p:sldId id="257" r:id="rId5"/>
    <p:sldId id="278" r:id="rId6"/>
    <p:sldId id="281" r:id="rId7"/>
    <p:sldId id="276" r:id="rId8"/>
    <p:sldId id="282" r:id="rId9"/>
    <p:sldId id="279" r:id="rId10"/>
    <p:sldId id="280" r:id="rId11"/>
    <p:sldId id="277" r:id="rId12"/>
    <p:sldId id="259" r:id="rId13"/>
    <p:sldId id="258" r:id="rId14"/>
    <p:sldId id="260" r:id="rId15"/>
    <p:sldId id="261" r:id="rId16"/>
    <p:sldId id="262" r:id="rId17"/>
    <p:sldId id="264" r:id="rId18"/>
    <p:sldId id="263" r:id="rId19"/>
    <p:sldId id="265" r:id="rId20"/>
    <p:sldId id="266" r:id="rId21"/>
    <p:sldId id="267" r:id="rId22"/>
    <p:sldId id="274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E9A00-C3AF-448A-B5F5-1031317A8D5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7E4CB1D-C9A3-41FE-AB49-69346E5EE20E}">
      <dgm:prSet phldrT="[besedilo]"/>
      <dgm:spPr/>
      <dgm:t>
        <a:bodyPr/>
        <a:lstStyle/>
        <a:p>
          <a:r>
            <a:rPr lang="sl-SI" dirty="0" smtClean="0"/>
            <a:t>USPEH</a:t>
          </a:r>
        </a:p>
        <a:p>
          <a:r>
            <a:rPr lang="sl-SI" dirty="0" smtClean="0"/>
            <a:t>KARIERA</a:t>
          </a:r>
          <a:endParaRPr lang="sl-SI" dirty="0"/>
        </a:p>
      </dgm:t>
    </dgm:pt>
    <dgm:pt modelId="{DD2DAC07-B946-4B2C-861A-99E9F88695B8}" type="parTrans" cxnId="{7CD51BFE-80EB-495A-869A-D69532CD61DF}">
      <dgm:prSet/>
      <dgm:spPr/>
      <dgm:t>
        <a:bodyPr/>
        <a:lstStyle/>
        <a:p>
          <a:endParaRPr lang="sl-SI"/>
        </a:p>
      </dgm:t>
    </dgm:pt>
    <dgm:pt modelId="{E50E0FEB-865A-4E7D-979C-A67CE157DCC5}" type="sibTrans" cxnId="{7CD51BFE-80EB-495A-869A-D69532CD61DF}">
      <dgm:prSet/>
      <dgm:spPr/>
      <dgm:t>
        <a:bodyPr/>
        <a:lstStyle/>
        <a:p>
          <a:endParaRPr lang="sl-SI"/>
        </a:p>
      </dgm:t>
    </dgm:pt>
    <dgm:pt modelId="{F62AA727-FF8B-4789-9759-210BF28F0144}">
      <dgm:prSet phldrT="[besedilo]"/>
      <dgm:spPr/>
      <dgm:t>
        <a:bodyPr/>
        <a:lstStyle/>
        <a:p>
          <a:r>
            <a:rPr lang="sl-SI" dirty="0" smtClean="0"/>
            <a:t>VIZIJA</a:t>
          </a:r>
          <a:endParaRPr lang="sl-SI" dirty="0"/>
        </a:p>
      </dgm:t>
    </dgm:pt>
    <dgm:pt modelId="{59B03BE4-48DC-4175-B62D-2B7996D6E110}" type="parTrans" cxnId="{9D162CE5-5083-4464-A3C0-0C08A6A8286E}">
      <dgm:prSet/>
      <dgm:spPr/>
      <dgm:t>
        <a:bodyPr/>
        <a:lstStyle/>
        <a:p>
          <a:endParaRPr lang="sl-SI"/>
        </a:p>
      </dgm:t>
    </dgm:pt>
    <dgm:pt modelId="{18E62FE4-C980-4B88-BE60-2DF956CA9D3F}" type="sibTrans" cxnId="{9D162CE5-5083-4464-A3C0-0C08A6A8286E}">
      <dgm:prSet/>
      <dgm:spPr/>
      <dgm:t>
        <a:bodyPr/>
        <a:lstStyle/>
        <a:p>
          <a:endParaRPr lang="sl-SI"/>
        </a:p>
      </dgm:t>
    </dgm:pt>
    <dgm:pt modelId="{AC8DD8E9-2853-4627-AFCC-D99FD83B4102}">
      <dgm:prSet phldrT="[besedilo]"/>
      <dgm:spPr/>
      <dgm:t>
        <a:bodyPr/>
        <a:lstStyle/>
        <a:p>
          <a:r>
            <a:rPr lang="sl-SI" dirty="0" smtClean="0"/>
            <a:t>CILJ</a:t>
          </a:r>
          <a:endParaRPr lang="sl-SI" dirty="0"/>
        </a:p>
      </dgm:t>
    </dgm:pt>
    <dgm:pt modelId="{6E329DB7-1A33-40B9-A156-56F641B10C55}" type="parTrans" cxnId="{B6C18621-6B9B-47DF-81EF-CB449952CA57}">
      <dgm:prSet/>
      <dgm:spPr/>
      <dgm:t>
        <a:bodyPr/>
        <a:lstStyle/>
        <a:p>
          <a:endParaRPr lang="sl-SI"/>
        </a:p>
      </dgm:t>
    </dgm:pt>
    <dgm:pt modelId="{4924F09A-990B-48FD-BEF3-DE0EC0061C49}" type="sibTrans" cxnId="{B6C18621-6B9B-47DF-81EF-CB449952CA57}">
      <dgm:prSet/>
      <dgm:spPr/>
      <dgm:t>
        <a:bodyPr/>
        <a:lstStyle/>
        <a:p>
          <a:endParaRPr lang="sl-SI"/>
        </a:p>
      </dgm:t>
    </dgm:pt>
    <dgm:pt modelId="{42D28BCF-0997-41E4-A4BE-40EF16E7CF61}">
      <dgm:prSet phldrT="[besedilo]"/>
      <dgm:spPr/>
      <dgm:t>
        <a:bodyPr/>
        <a:lstStyle/>
        <a:p>
          <a:r>
            <a:rPr lang="sl-SI" dirty="0" smtClean="0"/>
            <a:t>VREDNOTE</a:t>
          </a:r>
          <a:endParaRPr lang="sl-SI" dirty="0"/>
        </a:p>
      </dgm:t>
    </dgm:pt>
    <dgm:pt modelId="{5BDEDF96-6103-425E-AA9F-ECEF3B920993}" type="parTrans" cxnId="{09904A74-0956-4FFC-A579-E88B3216D363}">
      <dgm:prSet/>
      <dgm:spPr/>
      <dgm:t>
        <a:bodyPr/>
        <a:lstStyle/>
        <a:p>
          <a:endParaRPr lang="sl-SI"/>
        </a:p>
      </dgm:t>
    </dgm:pt>
    <dgm:pt modelId="{53095267-FEC1-4A5D-8346-B6F278BDABB6}" type="sibTrans" cxnId="{09904A74-0956-4FFC-A579-E88B3216D363}">
      <dgm:prSet/>
      <dgm:spPr/>
      <dgm:t>
        <a:bodyPr/>
        <a:lstStyle/>
        <a:p>
          <a:endParaRPr lang="sl-SI"/>
        </a:p>
      </dgm:t>
    </dgm:pt>
    <dgm:pt modelId="{017199C2-9391-41D7-8623-AFAF3026A71F}">
      <dgm:prSet phldrT="[besedilo]"/>
      <dgm:spPr/>
      <dgm:t>
        <a:bodyPr/>
        <a:lstStyle/>
        <a:p>
          <a:r>
            <a:rPr lang="sl-SI" dirty="0" smtClean="0"/>
            <a:t>IZOBRAZBA</a:t>
          </a:r>
          <a:endParaRPr lang="sl-SI" dirty="0"/>
        </a:p>
      </dgm:t>
    </dgm:pt>
    <dgm:pt modelId="{D78EA4DC-3E21-4476-827B-230B39F8D4B7}" type="parTrans" cxnId="{D1AA84C5-0334-409E-B3BC-C7FB2EB4027E}">
      <dgm:prSet/>
      <dgm:spPr/>
      <dgm:t>
        <a:bodyPr/>
        <a:lstStyle/>
        <a:p>
          <a:endParaRPr lang="sl-SI"/>
        </a:p>
      </dgm:t>
    </dgm:pt>
    <dgm:pt modelId="{54A78FB0-D333-4716-AA2C-4DEFBF84E9D0}" type="sibTrans" cxnId="{D1AA84C5-0334-409E-B3BC-C7FB2EB4027E}">
      <dgm:prSet/>
      <dgm:spPr/>
      <dgm:t>
        <a:bodyPr/>
        <a:lstStyle/>
        <a:p>
          <a:endParaRPr lang="sl-SI"/>
        </a:p>
      </dgm:t>
    </dgm:pt>
    <dgm:pt modelId="{9111FD4A-A552-44A3-83C0-C473A8CC1201}" type="pres">
      <dgm:prSet presAssocID="{7ACE9A00-C3AF-448A-B5F5-1031317A8D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C03DAED-EEF8-455E-ACBD-FA00095975DC}" type="pres">
      <dgm:prSet presAssocID="{27E4CB1D-C9A3-41FE-AB49-69346E5EE20E}" presName="centerShape" presStyleLbl="node0" presStyleIdx="0" presStyleCnt="1"/>
      <dgm:spPr/>
      <dgm:t>
        <a:bodyPr/>
        <a:lstStyle/>
        <a:p>
          <a:endParaRPr lang="sl-SI"/>
        </a:p>
      </dgm:t>
    </dgm:pt>
    <dgm:pt modelId="{B984F4EE-3E12-47F6-9A1A-40048312CDFA}" type="pres">
      <dgm:prSet presAssocID="{F62AA727-FF8B-4789-9759-210BF28F01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26823A4-0F1D-45E9-B906-A69930EE5E5D}" type="pres">
      <dgm:prSet presAssocID="{F62AA727-FF8B-4789-9759-210BF28F0144}" presName="dummy" presStyleCnt="0"/>
      <dgm:spPr/>
    </dgm:pt>
    <dgm:pt modelId="{8E9A85CB-F0FE-4003-B1EC-481EA08DE0E6}" type="pres">
      <dgm:prSet presAssocID="{18E62FE4-C980-4B88-BE60-2DF956CA9D3F}" presName="sibTrans" presStyleLbl="sibTrans2D1" presStyleIdx="0" presStyleCnt="4"/>
      <dgm:spPr/>
      <dgm:t>
        <a:bodyPr/>
        <a:lstStyle/>
        <a:p>
          <a:endParaRPr lang="sl-SI"/>
        </a:p>
      </dgm:t>
    </dgm:pt>
    <dgm:pt modelId="{D760F699-5640-4AE8-9579-CEC27D7B6EB6}" type="pres">
      <dgm:prSet presAssocID="{AC8DD8E9-2853-4627-AFCC-D99FD83B41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2820FF8-2FC7-4662-A5D3-F72901758EF8}" type="pres">
      <dgm:prSet presAssocID="{AC8DD8E9-2853-4627-AFCC-D99FD83B4102}" presName="dummy" presStyleCnt="0"/>
      <dgm:spPr/>
    </dgm:pt>
    <dgm:pt modelId="{BF284B9D-06EE-4728-AD4B-22F54E6A75A2}" type="pres">
      <dgm:prSet presAssocID="{4924F09A-990B-48FD-BEF3-DE0EC0061C49}" presName="sibTrans" presStyleLbl="sibTrans2D1" presStyleIdx="1" presStyleCnt="4"/>
      <dgm:spPr/>
      <dgm:t>
        <a:bodyPr/>
        <a:lstStyle/>
        <a:p>
          <a:endParaRPr lang="sl-SI"/>
        </a:p>
      </dgm:t>
    </dgm:pt>
    <dgm:pt modelId="{4B6AFAC4-3C15-4090-B79C-07396D86CC8F}" type="pres">
      <dgm:prSet presAssocID="{42D28BCF-0997-41E4-A4BE-40EF16E7CF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CC1DDE-6F05-4E9D-ADEA-37BD7BEB817A}" type="pres">
      <dgm:prSet presAssocID="{42D28BCF-0997-41E4-A4BE-40EF16E7CF61}" presName="dummy" presStyleCnt="0"/>
      <dgm:spPr/>
    </dgm:pt>
    <dgm:pt modelId="{D670750D-D93B-4D9A-A285-F20C7C45142E}" type="pres">
      <dgm:prSet presAssocID="{53095267-FEC1-4A5D-8346-B6F278BDABB6}" presName="sibTrans" presStyleLbl="sibTrans2D1" presStyleIdx="2" presStyleCnt="4"/>
      <dgm:spPr/>
      <dgm:t>
        <a:bodyPr/>
        <a:lstStyle/>
        <a:p>
          <a:endParaRPr lang="sl-SI"/>
        </a:p>
      </dgm:t>
    </dgm:pt>
    <dgm:pt modelId="{DF476D84-0943-4303-932D-8CF714402EF2}" type="pres">
      <dgm:prSet presAssocID="{017199C2-9391-41D7-8623-AFAF3026A7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EBAB76-B292-4278-ABAD-0218CC6E234A}" type="pres">
      <dgm:prSet presAssocID="{017199C2-9391-41D7-8623-AFAF3026A71F}" presName="dummy" presStyleCnt="0"/>
      <dgm:spPr/>
    </dgm:pt>
    <dgm:pt modelId="{9EF67E80-CE30-427D-82D5-808E89D9595A}" type="pres">
      <dgm:prSet presAssocID="{54A78FB0-D333-4716-AA2C-4DEFBF84E9D0}" presName="sibTrans" presStyleLbl="sibTrans2D1" presStyleIdx="3" presStyleCnt="4"/>
      <dgm:spPr/>
      <dgm:t>
        <a:bodyPr/>
        <a:lstStyle/>
        <a:p>
          <a:endParaRPr lang="sl-SI"/>
        </a:p>
      </dgm:t>
    </dgm:pt>
  </dgm:ptLst>
  <dgm:cxnLst>
    <dgm:cxn modelId="{22D1BAC3-E1E9-4175-8BE9-37FD7F24C964}" type="presOf" srcId="{27E4CB1D-C9A3-41FE-AB49-69346E5EE20E}" destId="{DC03DAED-EEF8-455E-ACBD-FA00095975DC}" srcOrd="0" destOrd="0" presId="urn:microsoft.com/office/officeart/2005/8/layout/radial6"/>
    <dgm:cxn modelId="{48BD7663-0994-4180-8A99-E1E0301ECA8A}" type="presOf" srcId="{18E62FE4-C980-4B88-BE60-2DF956CA9D3F}" destId="{8E9A85CB-F0FE-4003-B1EC-481EA08DE0E6}" srcOrd="0" destOrd="0" presId="urn:microsoft.com/office/officeart/2005/8/layout/radial6"/>
    <dgm:cxn modelId="{9D162CE5-5083-4464-A3C0-0C08A6A8286E}" srcId="{27E4CB1D-C9A3-41FE-AB49-69346E5EE20E}" destId="{F62AA727-FF8B-4789-9759-210BF28F0144}" srcOrd="0" destOrd="0" parTransId="{59B03BE4-48DC-4175-B62D-2B7996D6E110}" sibTransId="{18E62FE4-C980-4B88-BE60-2DF956CA9D3F}"/>
    <dgm:cxn modelId="{444608F8-1517-4102-8014-331FF1EABF2C}" type="presOf" srcId="{4924F09A-990B-48FD-BEF3-DE0EC0061C49}" destId="{BF284B9D-06EE-4728-AD4B-22F54E6A75A2}" srcOrd="0" destOrd="0" presId="urn:microsoft.com/office/officeart/2005/8/layout/radial6"/>
    <dgm:cxn modelId="{D1AA84C5-0334-409E-B3BC-C7FB2EB4027E}" srcId="{27E4CB1D-C9A3-41FE-AB49-69346E5EE20E}" destId="{017199C2-9391-41D7-8623-AFAF3026A71F}" srcOrd="3" destOrd="0" parTransId="{D78EA4DC-3E21-4476-827B-230B39F8D4B7}" sibTransId="{54A78FB0-D333-4716-AA2C-4DEFBF84E9D0}"/>
    <dgm:cxn modelId="{7CD51BFE-80EB-495A-869A-D69532CD61DF}" srcId="{7ACE9A00-C3AF-448A-B5F5-1031317A8D52}" destId="{27E4CB1D-C9A3-41FE-AB49-69346E5EE20E}" srcOrd="0" destOrd="0" parTransId="{DD2DAC07-B946-4B2C-861A-99E9F88695B8}" sibTransId="{E50E0FEB-865A-4E7D-979C-A67CE157DCC5}"/>
    <dgm:cxn modelId="{C4B36B61-6CC7-4B1A-B919-0B1E3B7AB270}" type="presOf" srcId="{017199C2-9391-41D7-8623-AFAF3026A71F}" destId="{DF476D84-0943-4303-932D-8CF714402EF2}" srcOrd="0" destOrd="0" presId="urn:microsoft.com/office/officeart/2005/8/layout/radial6"/>
    <dgm:cxn modelId="{79CEB25A-2173-4144-B35F-AA3B4A19202B}" type="presOf" srcId="{54A78FB0-D333-4716-AA2C-4DEFBF84E9D0}" destId="{9EF67E80-CE30-427D-82D5-808E89D9595A}" srcOrd="0" destOrd="0" presId="urn:microsoft.com/office/officeart/2005/8/layout/radial6"/>
    <dgm:cxn modelId="{557BEFAB-F437-4691-8E65-DA5D0161267F}" type="presOf" srcId="{53095267-FEC1-4A5D-8346-B6F278BDABB6}" destId="{D670750D-D93B-4D9A-A285-F20C7C45142E}" srcOrd="0" destOrd="0" presId="urn:microsoft.com/office/officeart/2005/8/layout/radial6"/>
    <dgm:cxn modelId="{B6C18621-6B9B-47DF-81EF-CB449952CA57}" srcId="{27E4CB1D-C9A3-41FE-AB49-69346E5EE20E}" destId="{AC8DD8E9-2853-4627-AFCC-D99FD83B4102}" srcOrd="1" destOrd="0" parTransId="{6E329DB7-1A33-40B9-A156-56F641B10C55}" sibTransId="{4924F09A-990B-48FD-BEF3-DE0EC0061C49}"/>
    <dgm:cxn modelId="{77B7B58A-7697-4B94-B7E9-766FA4C3EA41}" type="presOf" srcId="{AC8DD8E9-2853-4627-AFCC-D99FD83B4102}" destId="{D760F699-5640-4AE8-9579-CEC27D7B6EB6}" srcOrd="0" destOrd="0" presId="urn:microsoft.com/office/officeart/2005/8/layout/radial6"/>
    <dgm:cxn modelId="{0803480E-C44F-4AC9-AB97-AF0C59D99A18}" type="presOf" srcId="{F62AA727-FF8B-4789-9759-210BF28F0144}" destId="{B984F4EE-3E12-47F6-9A1A-40048312CDFA}" srcOrd="0" destOrd="0" presId="urn:microsoft.com/office/officeart/2005/8/layout/radial6"/>
    <dgm:cxn modelId="{77CE753B-10C5-47CE-BFD0-D67F27EF7537}" type="presOf" srcId="{7ACE9A00-C3AF-448A-B5F5-1031317A8D52}" destId="{9111FD4A-A552-44A3-83C0-C473A8CC1201}" srcOrd="0" destOrd="0" presId="urn:microsoft.com/office/officeart/2005/8/layout/radial6"/>
    <dgm:cxn modelId="{9D8C8611-6BE0-4B94-A670-75A7E6C712CF}" type="presOf" srcId="{42D28BCF-0997-41E4-A4BE-40EF16E7CF61}" destId="{4B6AFAC4-3C15-4090-B79C-07396D86CC8F}" srcOrd="0" destOrd="0" presId="urn:microsoft.com/office/officeart/2005/8/layout/radial6"/>
    <dgm:cxn modelId="{09904A74-0956-4FFC-A579-E88B3216D363}" srcId="{27E4CB1D-C9A3-41FE-AB49-69346E5EE20E}" destId="{42D28BCF-0997-41E4-A4BE-40EF16E7CF61}" srcOrd="2" destOrd="0" parTransId="{5BDEDF96-6103-425E-AA9F-ECEF3B920993}" sibTransId="{53095267-FEC1-4A5D-8346-B6F278BDABB6}"/>
    <dgm:cxn modelId="{0CFDFFF3-A082-40B7-864B-DB7642F16146}" type="presParOf" srcId="{9111FD4A-A552-44A3-83C0-C473A8CC1201}" destId="{DC03DAED-EEF8-455E-ACBD-FA00095975DC}" srcOrd="0" destOrd="0" presId="urn:microsoft.com/office/officeart/2005/8/layout/radial6"/>
    <dgm:cxn modelId="{B9D404C8-2D57-460F-AFCC-F4833C6EFB8D}" type="presParOf" srcId="{9111FD4A-A552-44A3-83C0-C473A8CC1201}" destId="{B984F4EE-3E12-47F6-9A1A-40048312CDFA}" srcOrd="1" destOrd="0" presId="urn:microsoft.com/office/officeart/2005/8/layout/radial6"/>
    <dgm:cxn modelId="{B9485805-CF98-4FA9-8127-8A157C518F13}" type="presParOf" srcId="{9111FD4A-A552-44A3-83C0-C473A8CC1201}" destId="{F26823A4-0F1D-45E9-B906-A69930EE5E5D}" srcOrd="2" destOrd="0" presId="urn:microsoft.com/office/officeart/2005/8/layout/radial6"/>
    <dgm:cxn modelId="{A3AF85BC-9E0C-41FC-8A9D-3EA4644B476A}" type="presParOf" srcId="{9111FD4A-A552-44A3-83C0-C473A8CC1201}" destId="{8E9A85CB-F0FE-4003-B1EC-481EA08DE0E6}" srcOrd="3" destOrd="0" presId="urn:microsoft.com/office/officeart/2005/8/layout/radial6"/>
    <dgm:cxn modelId="{36875755-CE8E-4AD6-8AE6-BF26D51679BF}" type="presParOf" srcId="{9111FD4A-A552-44A3-83C0-C473A8CC1201}" destId="{D760F699-5640-4AE8-9579-CEC27D7B6EB6}" srcOrd="4" destOrd="0" presId="urn:microsoft.com/office/officeart/2005/8/layout/radial6"/>
    <dgm:cxn modelId="{DD93E5A3-5B75-4516-BC98-D941FAE46FBA}" type="presParOf" srcId="{9111FD4A-A552-44A3-83C0-C473A8CC1201}" destId="{22820FF8-2FC7-4662-A5D3-F72901758EF8}" srcOrd="5" destOrd="0" presId="urn:microsoft.com/office/officeart/2005/8/layout/radial6"/>
    <dgm:cxn modelId="{42AF2B2B-3346-43D7-A7D7-5229FADBFC61}" type="presParOf" srcId="{9111FD4A-A552-44A3-83C0-C473A8CC1201}" destId="{BF284B9D-06EE-4728-AD4B-22F54E6A75A2}" srcOrd="6" destOrd="0" presId="urn:microsoft.com/office/officeart/2005/8/layout/radial6"/>
    <dgm:cxn modelId="{1C460F14-B618-4414-9B8D-C2AD8411A8FA}" type="presParOf" srcId="{9111FD4A-A552-44A3-83C0-C473A8CC1201}" destId="{4B6AFAC4-3C15-4090-B79C-07396D86CC8F}" srcOrd="7" destOrd="0" presId="urn:microsoft.com/office/officeart/2005/8/layout/radial6"/>
    <dgm:cxn modelId="{E4B749CD-878E-4B4B-B8A7-EC6207F2DCEB}" type="presParOf" srcId="{9111FD4A-A552-44A3-83C0-C473A8CC1201}" destId="{A1CC1DDE-6F05-4E9D-ADEA-37BD7BEB817A}" srcOrd="8" destOrd="0" presId="urn:microsoft.com/office/officeart/2005/8/layout/radial6"/>
    <dgm:cxn modelId="{921AE85D-74D2-4A00-AAD4-413E069CE13B}" type="presParOf" srcId="{9111FD4A-A552-44A3-83C0-C473A8CC1201}" destId="{D670750D-D93B-4D9A-A285-F20C7C45142E}" srcOrd="9" destOrd="0" presId="urn:microsoft.com/office/officeart/2005/8/layout/radial6"/>
    <dgm:cxn modelId="{DBCC4BEE-B81C-4725-A6FF-19B2BD50572A}" type="presParOf" srcId="{9111FD4A-A552-44A3-83C0-C473A8CC1201}" destId="{DF476D84-0943-4303-932D-8CF714402EF2}" srcOrd="10" destOrd="0" presId="urn:microsoft.com/office/officeart/2005/8/layout/radial6"/>
    <dgm:cxn modelId="{7044E09B-AAA2-4618-A47E-FEEBE736368E}" type="presParOf" srcId="{9111FD4A-A552-44A3-83C0-C473A8CC1201}" destId="{5AEBAB76-B292-4278-ABAD-0218CC6E234A}" srcOrd="11" destOrd="0" presId="urn:microsoft.com/office/officeart/2005/8/layout/radial6"/>
    <dgm:cxn modelId="{3579B510-2BDC-4D2E-9200-21A7C4687CCE}" type="presParOf" srcId="{9111FD4A-A552-44A3-83C0-C473A8CC1201}" destId="{9EF67E80-CE30-427D-82D5-808E89D9595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7E5B5-6082-4610-91A5-5B0169FC21B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EA61685-7CDF-4ADD-88E1-0486030C52A1}">
      <dgm:prSet phldrT="[besedilo]"/>
      <dgm:spPr/>
      <dgm:t>
        <a:bodyPr/>
        <a:lstStyle/>
        <a:p>
          <a:r>
            <a:rPr lang="sl-SI" dirty="0" smtClean="0"/>
            <a:t>Sprejem</a:t>
          </a:r>
          <a:endParaRPr lang="sl-SI" dirty="0"/>
        </a:p>
      </dgm:t>
    </dgm:pt>
    <dgm:pt modelId="{114E9B9D-A413-4366-999E-A9FB28CE5CE2}" type="parTrans" cxnId="{5286AB46-D459-4BEA-907F-AE532620DC57}">
      <dgm:prSet/>
      <dgm:spPr/>
      <dgm:t>
        <a:bodyPr/>
        <a:lstStyle/>
        <a:p>
          <a:endParaRPr lang="sl-SI"/>
        </a:p>
      </dgm:t>
    </dgm:pt>
    <dgm:pt modelId="{3ECFAC24-23C6-4E64-AAE1-E2E1491FBEA1}" type="sibTrans" cxnId="{5286AB46-D459-4BEA-907F-AE532620DC57}">
      <dgm:prSet/>
      <dgm:spPr/>
      <dgm:t>
        <a:bodyPr/>
        <a:lstStyle/>
        <a:p>
          <a:endParaRPr lang="sl-SI"/>
        </a:p>
      </dgm:t>
    </dgm:pt>
    <dgm:pt modelId="{386EF77C-DA90-41CE-8FD6-872103A10389}">
      <dgm:prSet phldrT="[besedilo]"/>
      <dgm:spPr/>
      <dgm:t>
        <a:bodyPr/>
        <a:lstStyle/>
        <a:p>
          <a:r>
            <a:rPr lang="sl-SI" dirty="0" smtClean="0"/>
            <a:t>4 zimske gume R15 po 65€</a:t>
          </a:r>
          <a:endParaRPr lang="sl-SI" dirty="0"/>
        </a:p>
      </dgm:t>
    </dgm:pt>
    <dgm:pt modelId="{DFB14319-9B3A-41B0-8BD7-B8407168A9B4}" type="parTrans" cxnId="{E5346976-AB61-4813-8550-6544E3BC873C}">
      <dgm:prSet/>
      <dgm:spPr/>
      <dgm:t>
        <a:bodyPr/>
        <a:lstStyle/>
        <a:p>
          <a:endParaRPr lang="sl-SI"/>
        </a:p>
      </dgm:t>
    </dgm:pt>
    <dgm:pt modelId="{36803C41-1BEE-42DD-9BD2-0997E6442B92}" type="sibTrans" cxnId="{E5346976-AB61-4813-8550-6544E3BC873C}">
      <dgm:prSet/>
      <dgm:spPr/>
      <dgm:t>
        <a:bodyPr/>
        <a:lstStyle/>
        <a:p>
          <a:endParaRPr lang="sl-SI"/>
        </a:p>
      </dgm:t>
    </dgm:pt>
    <dgm:pt modelId="{F4B4CD0B-4C56-4B8D-B025-9A5DF0229F83}">
      <dgm:prSet phldrT="[besedilo]"/>
      <dgm:spPr/>
      <dgm:t>
        <a:bodyPr/>
        <a:lstStyle/>
        <a:p>
          <a:r>
            <a:rPr lang="sl-SI" dirty="0" smtClean="0"/>
            <a:t>Menjava in centriranje 20€</a:t>
          </a:r>
          <a:endParaRPr lang="sl-SI" dirty="0"/>
        </a:p>
      </dgm:t>
    </dgm:pt>
    <dgm:pt modelId="{3B943554-FBD4-4414-9E39-737B567FF3E7}" type="parTrans" cxnId="{4D2354F5-0DF2-4F9D-B340-AF5F50970E38}">
      <dgm:prSet/>
      <dgm:spPr/>
      <dgm:t>
        <a:bodyPr/>
        <a:lstStyle/>
        <a:p>
          <a:endParaRPr lang="sl-SI"/>
        </a:p>
      </dgm:t>
    </dgm:pt>
    <dgm:pt modelId="{C79C04FA-488E-432F-828C-1FF702B56C1D}" type="sibTrans" cxnId="{4D2354F5-0DF2-4F9D-B340-AF5F50970E38}">
      <dgm:prSet/>
      <dgm:spPr/>
      <dgm:t>
        <a:bodyPr/>
        <a:lstStyle/>
        <a:p>
          <a:endParaRPr lang="sl-SI"/>
        </a:p>
      </dgm:t>
    </dgm:pt>
    <dgm:pt modelId="{8F9107CB-E5C7-44EE-BD69-48B7A94C6DB8}">
      <dgm:prSet phldrT="[besedilo]"/>
      <dgm:spPr/>
      <dgm:t>
        <a:bodyPr/>
        <a:lstStyle/>
        <a:p>
          <a:r>
            <a:rPr lang="sl-SI" dirty="0" smtClean="0"/>
            <a:t>Izvedba</a:t>
          </a:r>
          <a:endParaRPr lang="sl-SI" dirty="0"/>
        </a:p>
      </dgm:t>
    </dgm:pt>
    <dgm:pt modelId="{1418EB21-2D77-463F-B14F-D99C236E1907}" type="parTrans" cxnId="{CFF68C21-EC59-41B0-B70A-705F7908A910}">
      <dgm:prSet/>
      <dgm:spPr/>
      <dgm:t>
        <a:bodyPr/>
        <a:lstStyle/>
        <a:p>
          <a:endParaRPr lang="sl-SI"/>
        </a:p>
      </dgm:t>
    </dgm:pt>
    <dgm:pt modelId="{909EEADF-9780-4D4F-AEBC-1C7F94C29F21}" type="sibTrans" cxnId="{CFF68C21-EC59-41B0-B70A-705F7908A910}">
      <dgm:prSet/>
      <dgm:spPr/>
      <dgm:t>
        <a:bodyPr/>
        <a:lstStyle/>
        <a:p>
          <a:endParaRPr lang="sl-SI"/>
        </a:p>
      </dgm:t>
    </dgm:pt>
    <dgm:pt modelId="{FE906476-4E77-446F-B5B3-B66ECFE693E3}">
      <dgm:prSet phldrT="[besedilo]"/>
      <dgm:spPr/>
      <dgm:t>
        <a:bodyPr/>
        <a:lstStyle/>
        <a:p>
          <a:r>
            <a:rPr lang="sl-SI" dirty="0" smtClean="0"/>
            <a:t>Gume iz skladišča</a:t>
          </a:r>
        </a:p>
        <a:p>
          <a:r>
            <a:rPr lang="sl-SI" dirty="0" smtClean="0"/>
            <a:t>Avto na dvigalo</a:t>
          </a:r>
        </a:p>
        <a:p>
          <a:r>
            <a:rPr lang="sl-SI" dirty="0" smtClean="0"/>
            <a:t>Demontaža</a:t>
          </a:r>
        </a:p>
        <a:p>
          <a:r>
            <a:rPr lang="sl-SI" dirty="0" smtClean="0"/>
            <a:t>Montaža</a:t>
          </a:r>
        </a:p>
        <a:p>
          <a:r>
            <a:rPr lang="sl-SI" dirty="0" smtClean="0"/>
            <a:t>Centriranje</a:t>
          </a:r>
          <a:endParaRPr lang="sl-SI" dirty="0"/>
        </a:p>
      </dgm:t>
    </dgm:pt>
    <dgm:pt modelId="{DB7BBB01-6C1E-449D-81D7-2CBD678AF52A}" type="parTrans" cxnId="{0004E875-C5F4-4182-9FB1-6456EDCF54D2}">
      <dgm:prSet/>
      <dgm:spPr/>
      <dgm:t>
        <a:bodyPr/>
        <a:lstStyle/>
        <a:p>
          <a:endParaRPr lang="sl-SI"/>
        </a:p>
      </dgm:t>
    </dgm:pt>
    <dgm:pt modelId="{73E109EE-2DD9-4F49-B9F5-715C41A2E157}" type="sibTrans" cxnId="{0004E875-C5F4-4182-9FB1-6456EDCF54D2}">
      <dgm:prSet/>
      <dgm:spPr/>
      <dgm:t>
        <a:bodyPr/>
        <a:lstStyle/>
        <a:p>
          <a:endParaRPr lang="sl-SI"/>
        </a:p>
      </dgm:t>
    </dgm:pt>
    <dgm:pt modelId="{03DB9BF7-557B-40D5-85B5-8DB244F01A86}">
      <dgm:prSet phldrT="[besedilo]"/>
      <dgm:spPr/>
      <dgm:t>
        <a:bodyPr/>
        <a:lstStyle/>
        <a:p>
          <a:r>
            <a:rPr lang="sl-SI" dirty="0" smtClean="0"/>
            <a:t>Kolesa na avto</a:t>
          </a:r>
        </a:p>
        <a:p>
          <a:r>
            <a:rPr lang="sl-SI" dirty="0" smtClean="0"/>
            <a:t>Kontrola  privitja</a:t>
          </a:r>
        </a:p>
        <a:p>
          <a:r>
            <a:rPr lang="sl-SI" dirty="0" smtClean="0"/>
            <a:t>Avto z dvigala</a:t>
          </a:r>
        </a:p>
        <a:p>
          <a:r>
            <a:rPr lang="sl-SI" dirty="0" smtClean="0"/>
            <a:t>Preizkus</a:t>
          </a:r>
        </a:p>
        <a:p>
          <a:r>
            <a:rPr lang="sl-SI" dirty="0" smtClean="0"/>
            <a:t>Plačilo in prevzem vozila</a:t>
          </a:r>
          <a:endParaRPr lang="sl-SI" dirty="0"/>
        </a:p>
      </dgm:t>
    </dgm:pt>
    <dgm:pt modelId="{D376B651-3A42-4F52-A1D9-29A310348D6E}" type="parTrans" cxnId="{2DBB0574-B4CF-4616-8043-CB8D5F64DEDC}">
      <dgm:prSet/>
      <dgm:spPr/>
      <dgm:t>
        <a:bodyPr/>
        <a:lstStyle/>
        <a:p>
          <a:endParaRPr lang="sl-SI"/>
        </a:p>
      </dgm:t>
    </dgm:pt>
    <dgm:pt modelId="{3B3AB483-A647-40D4-B06B-DE7125D7803E}" type="sibTrans" cxnId="{2DBB0574-B4CF-4616-8043-CB8D5F64DEDC}">
      <dgm:prSet/>
      <dgm:spPr/>
      <dgm:t>
        <a:bodyPr/>
        <a:lstStyle/>
        <a:p>
          <a:endParaRPr lang="sl-SI"/>
        </a:p>
      </dgm:t>
    </dgm:pt>
    <dgm:pt modelId="{AB8173C2-031F-41EB-9651-38F3B68F265A}" type="pres">
      <dgm:prSet presAssocID="{5657E5B5-6082-4610-91A5-5B0169FC21B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2AB7B721-6655-47EA-9120-95D2EC316864}" type="pres">
      <dgm:prSet presAssocID="{AEA61685-7CDF-4ADD-88E1-0486030C52A1}" presName="posSpace" presStyleCnt="0"/>
      <dgm:spPr/>
    </dgm:pt>
    <dgm:pt modelId="{248407DC-DAE9-45FF-9A7D-74C2FD8F8BBB}" type="pres">
      <dgm:prSet presAssocID="{AEA61685-7CDF-4ADD-88E1-0486030C52A1}" presName="vertFlow" presStyleCnt="0"/>
      <dgm:spPr/>
    </dgm:pt>
    <dgm:pt modelId="{887F4FA8-4FFC-4460-947E-5D6EB9A6A59C}" type="pres">
      <dgm:prSet presAssocID="{AEA61685-7CDF-4ADD-88E1-0486030C52A1}" presName="topSpace" presStyleCnt="0"/>
      <dgm:spPr/>
    </dgm:pt>
    <dgm:pt modelId="{865BC44B-25EB-4914-A9F8-C16905C765A9}" type="pres">
      <dgm:prSet presAssocID="{AEA61685-7CDF-4ADD-88E1-0486030C52A1}" presName="firstComp" presStyleCnt="0"/>
      <dgm:spPr/>
    </dgm:pt>
    <dgm:pt modelId="{0D6D17C4-9508-4D65-BC97-04CA4A16D784}" type="pres">
      <dgm:prSet presAssocID="{AEA61685-7CDF-4ADD-88E1-0486030C52A1}" presName="firstChild" presStyleLbl="bgAccFollowNode1" presStyleIdx="0" presStyleCnt="4"/>
      <dgm:spPr/>
      <dgm:t>
        <a:bodyPr/>
        <a:lstStyle/>
        <a:p>
          <a:endParaRPr lang="sl-SI"/>
        </a:p>
      </dgm:t>
    </dgm:pt>
    <dgm:pt modelId="{DD872180-71B5-4C30-A5CD-6D01DE8B22FE}" type="pres">
      <dgm:prSet presAssocID="{AEA61685-7CDF-4ADD-88E1-0486030C52A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9362B5E-E7B0-475F-8A60-6D3198037C5D}" type="pres">
      <dgm:prSet presAssocID="{F4B4CD0B-4C56-4B8D-B025-9A5DF0229F83}" presName="comp" presStyleCnt="0"/>
      <dgm:spPr/>
    </dgm:pt>
    <dgm:pt modelId="{76CCC1AC-0B89-4679-8F1D-C2948C050E20}" type="pres">
      <dgm:prSet presAssocID="{F4B4CD0B-4C56-4B8D-B025-9A5DF0229F83}" presName="child" presStyleLbl="bgAccFollowNode1" presStyleIdx="1" presStyleCnt="4"/>
      <dgm:spPr/>
      <dgm:t>
        <a:bodyPr/>
        <a:lstStyle/>
        <a:p>
          <a:endParaRPr lang="sl-SI"/>
        </a:p>
      </dgm:t>
    </dgm:pt>
    <dgm:pt modelId="{52E83221-EF66-4EE0-A414-68A2643BDACC}" type="pres">
      <dgm:prSet presAssocID="{F4B4CD0B-4C56-4B8D-B025-9A5DF0229F83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8D3E54B-42EA-4D6F-9384-0DA4170508D0}" type="pres">
      <dgm:prSet presAssocID="{AEA61685-7CDF-4ADD-88E1-0486030C52A1}" presName="negSpace" presStyleCnt="0"/>
      <dgm:spPr/>
    </dgm:pt>
    <dgm:pt modelId="{714D0B96-609F-4404-91AA-D2FA47292EF4}" type="pres">
      <dgm:prSet presAssocID="{AEA61685-7CDF-4ADD-88E1-0486030C52A1}" presName="circle" presStyleLbl="node1" presStyleIdx="0" presStyleCnt="2"/>
      <dgm:spPr/>
      <dgm:t>
        <a:bodyPr/>
        <a:lstStyle/>
        <a:p>
          <a:endParaRPr lang="sl-SI"/>
        </a:p>
      </dgm:t>
    </dgm:pt>
    <dgm:pt modelId="{C9370C9E-3E20-4700-B511-AC2BBF0E7CBE}" type="pres">
      <dgm:prSet presAssocID="{3ECFAC24-23C6-4E64-AAE1-E2E1491FBEA1}" presName="transSpace" presStyleCnt="0"/>
      <dgm:spPr/>
    </dgm:pt>
    <dgm:pt modelId="{7A8A8371-7DFC-486C-BFBC-2860E3313B9E}" type="pres">
      <dgm:prSet presAssocID="{8F9107CB-E5C7-44EE-BD69-48B7A94C6DB8}" presName="posSpace" presStyleCnt="0"/>
      <dgm:spPr/>
    </dgm:pt>
    <dgm:pt modelId="{68632EE8-372B-46F6-8C57-7CFC069BE903}" type="pres">
      <dgm:prSet presAssocID="{8F9107CB-E5C7-44EE-BD69-48B7A94C6DB8}" presName="vertFlow" presStyleCnt="0"/>
      <dgm:spPr/>
    </dgm:pt>
    <dgm:pt modelId="{3738F271-84C7-4ED7-B8BC-24F73F14F50F}" type="pres">
      <dgm:prSet presAssocID="{8F9107CB-E5C7-44EE-BD69-48B7A94C6DB8}" presName="topSpace" presStyleCnt="0"/>
      <dgm:spPr/>
    </dgm:pt>
    <dgm:pt modelId="{DFCEF5C7-291F-4960-A4B5-698683AB3B97}" type="pres">
      <dgm:prSet presAssocID="{8F9107CB-E5C7-44EE-BD69-48B7A94C6DB8}" presName="firstComp" presStyleCnt="0"/>
      <dgm:spPr/>
    </dgm:pt>
    <dgm:pt modelId="{4061ED14-01A4-4EBC-BDE9-05006129B1EA}" type="pres">
      <dgm:prSet presAssocID="{8F9107CB-E5C7-44EE-BD69-48B7A94C6DB8}" presName="firstChild" presStyleLbl="bgAccFollowNode1" presStyleIdx="2" presStyleCnt="4"/>
      <dgm:spPr/>
      <dgm:t>
        <a:bodyPr/>
        <a:lstStyle/>
        <a:p>
          <a:endParaRPr lang="sl-SI"/>
        </a:p>
      </dgm:t>
    </dgm:pt>
    <dgm:pt modelId="{7384FAA8-193B-45E3-B77F-9BB2A42534F1}" type="pres">
      <dgm:prSet presAssocID="{8F9107CB-E5C7-44EE-BD69-48B7A94C6DB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7841DE-9B12-4E23-9286-2DF65F4C2B8B}" type="pres">
      <dgm:prSet presAssocID="{03DB9BF7-557B-40D5-85B5-8DB244F01A86}" presName="comp" presStyleCnt="0"/>
      <dgm:spPr/>
    </dgm:pt>
    <dgm:pt modelId="{C721A5A2-C1CD-4238-BE48-450EC05E7850}" type="pres">
      <dgm:prSet presAssocID="{03DB9BF7-557B-40D5-85B5-8DB244F01A86}" presName="child" presStyleLbl="bgAccFollowNode1" presStyleIdx="3" presStyleCnt="4"/>
      <dgm:spPr/>
      <dgm:t>
        <a:bodyPr/>
        <a:lstStyle/>
        <a:p>
          <a:endParaRPr lang="sl-SI"/>
        </a:p>
      </dgm:t>
    </dgm:pt>
    <dgm:pt modelId="{8925AEA1-48B6-4C6A-B515-75AE5B84A0A9}" type="pres">
      <dgm:prSet presAssocID="{03DB9BF7-557B-40D5-85B5-8DB244F01A8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529CB9B-20AE-4D3C-BDF6-2E8B17E2132C}" type="pres">
      <dgm:prSet presAssocID="{8F9107CB-E5C7-44EE-BD69-48B7A94C6DB8}" presName="negSpace" presStyleCnt="0"/>
      <dgm:spPr/>
    </dgm:pt>
    <dgm:pt modelId="{ACDDAB26-366F-4402-AE7C-AD38DE365EC7}" type="pres">
      <dgm:prSet presAssocID="{8F9107CB-E5C7-44EE-BD69-48B7A94C6DB8}" presName="circle" presStyleLbl="node1" presStyleIdx="1" presStyleCnt="2"/>
      <dgm:spPr/>
      <dgm:t>
        <a:bodyPr/>
        <a:lstStyle/>
        <a:p>
          <a:endParaRPr lang="sl-SI"/>
        </a:p>
      </dgm:t>
    </dgm:pt>
  </dgm:ptLst>
  <dgm:cxnLst>
    <dgm:cxn modelId="{CEDFE726-8421-421B-93B4-B036DFB8ED76}" type="presOf" srcId="{F4B4CD0B-4C56-4B8D-B025-9A5DF0229F83}" destId="{52E83221-EF66-4EE0-A414-68A2643BDACC}" srcOrd="1" destOrd="0" presId="urn:microsoft.com/office/officeart/2005/8/layout/hList9"/>
    <dgm:cxn modelId="{5286AB46-D459-4BEA-907F-AE532620DC57}" srcId="{5657E5B5-6082-4610-91A5-5B0169FC21BC}" destId="{AEA61685-7CDF-4ADD-88E1-0486030C52A1}" srcOrd="0" destOrd="0" parTransId="{114E9B9D-A413-4366-999E-A9FB28CE5CE2}" sibTransId="{3ECFAC24-23C6-4E64-AAE1-E2E1491FBEA1}"/>
    <dgm:cxn modelId="{0004E875-C5F4-4182-9FB1-6456EDCF54D2}" srcId="{8F9107CB-E5C7-44EE-BD69-48B7A94C6DB8}" destId="{FE906476-4E77-446F-B5B3-B66ECFE693E3}" srcOrd="0" destOrd="0" parTransId="{DB7BBB01-6C1E-449D-81D7-2CBD678AF52A}" sibTransId="{73E109EE-2DD9-4F49-B9F5-715C41A2E157}"/>
    <dgm:cxn modelId="{2DBB0574-B4CF-4616-8043-CB8D5F64DEDC}" srcId="{8F9107CB-E5C7-44EE-BD69-48B7A94C6DB8}" destId="{03DB9BF7-557B-40D5-85B5-8DB244F01A86}" srcOrd="1" destOrd="0" parTransId="{D376B651-3A42-4F52-A1D9-29A310348D6E}" sibTransId="{3B3AB483-A647-40D4-B06B-DE7125D7803E}"/>
    <dgm:cxn modelId="{0370D822-DA51-4E92-BFF1-7854B5141317}" type="presOf" srcId="{03DB9BF7-557B-40D5-85B5-8DB244F01A86}" destId="{C721A5A2-C1CD-4238-BE48-450EC05E7850}" srcOrd="0" destOrd="0" presId="urn:microsoft.com/office/officeart/2005/8/layout/hList9"/>
    <dgm:cxn modelId="{155083BB-3B96-4A21-A7FB-BE94F9D931E5}" type="presOf" srcId="{FE906476-4E77-446F-B5B3-B66ECFE693E3}" destId="{4061ED14-01A4-4EBC-BDE9-05006129B1EA}" srcOrd="0" destOrd="0" presId="urn:microsoft.com/office/officeart/2005/8/layout/hList9"/>
    <dgm:cxn modelId="{E5346976-AB61-4813-8550-6544E3BC873C}" srcId="{AEA61685-7CDF-4ADD-88E1-0486030C52A1}" destId="{386EF77C-DA90-41CE-8FD6-872103A10389}" srcOrd="0" destOrd="0" parTransId="{DFB14319-9B3A-41B0-8BD7-B8407168A9B4}" sibTransId="{36803C41-1BEE-42DD-9BD2-0997E6442B92}"/>
    <dgm:cxn modelId="{50DD1B69-7205-4A52-87D8-00DF2ED25BCF}" type="presOf" srcId="{FE906476-4E77-446F-B5B3-B66ECFE693E3}" destId="{7384FAA8-193B-45E3-B77F-9BB2A42534F1}" srcOrd="1" destOrd="0" presId="urn:microsoft.com/office/officeart/2005/8/layout/hList9"/>
    <dgm:cxn modelId="{C5CF1ADC-88C8-4545-83B1-F1850F10930E}" type="presOf" srcId="{AEA61685-7CDF-4ADD-88E1-0486030C52A1}" destId="{714D0B96-609F-4404-91AA-D2FA47292EF4}" srcOrd="0" destOrd="0" presId="urn:microsoft.com/office/officeart/2005/8/layout/hList9"/>
    <dgm:cxn modelId="{2F310F05-2314-4859-B1CA-DACA8FD46DF3}" type="presOf" srcId="{8F9107CB-E5C7-44EE-BD69-48B7A94C6DB8}" destId="{ACDDAB26-366F-4402-AE7C-AD38DE365EC7}" srcOrd="0" destOrd="0" presId="urn:microsoft.com/office/officeart/2005/8/layout/hList9"/>
    <dgm:cxn modelId="{788CED0D-7CD0-47ED-AD7B-5FE6248B9E3E}" type="presOf" srcId="{386EF77C-DA90-41CE-8FD6-872103A10389}" destId="{DD872180-71B5-4C30-A5CD-6D01DE8B22FE}" srcOrd="1" destOrd="0" presId="urn:microsoft.com/office/officeart/2005/8/layout/hList9"/>
    <dgm:cxn modelId="{1F9DC020-43AC-4D34-A906-C769A5BD704D}" type="presOf" srcId="{03DB9BF7-557B-40D5-85B5-8DB244F01A86}" destId="{8925AEA1-48B6-4C6A-B515-75AE5B84A0A9}" srcOrd="1" destOrd="0" presId="urn:microsoft.com/office/officeart/2005/8/layout/hList9"/>
    <dgm:cxn modelId="{4D2354F5-0DF2-4F9D-B340-AF5F50970E38}" srcId="{AEA61685-7CDF-4ADD-88E1-0486030C52A1}" destId="{F4B4CD0B-4C56-4B8D-B025-9A5DF0229F83}" srcOrd="1" destOrd="0" parTransId="{3B943554-FBD4-4414-9E39-737B567FF3E7}" sibTransId="{C79C04FA-488E-432F-828C-1FF702B56C1D}"/>
    <dgm:cxn modelId="{CFF68C21-EC59-41B0-B70A-705F7908A910}" srcId="{5657E5B5-6082-4610-91A5-5B0169FC21BC}" destId="{8F9107CB-E5C7-44EE-BD69-48B7A94C6DB8}" srcOrd="1" destOrd="0" parTransId="{1418EB21-2D77-463F-B14F-D99C236E1907}" sibTransId="{909EEADF-9780-4D4F-AEBC-1C7F94C29F21}"/>
    <dgm:cxn modelId="{9F4603DE-A354-4F0F-8B3E-A8AC1362EEC9}" type="presOf" srcId="{5657E5B5-6082-4610-91A5-5B0169FC21BC}" destId="{AB8173C2-031F-41EB-9651-38F3B68F265A}" srcOrd="0" destOrd="0" presId="urn:microsoft.com/office/officeart/2005/8/layout/hList9"/>
    <dgm:cxn modelId="{BA625446-67A1-4DC2-9161-4A278DC6C60D}" type="presOf" srcId="{F4B4CD0B-4C56-4B8D-B025-9A5DF0229F83}" destId="{76CCC1AC-0B89-4679-8F1D-C2948C050E20}" srcOrd="0" destOrd="0" presId="urn:microsoft.com/office/officeart/2005/8/layout/hList9"/>
    <dgm:cxn modelId="{6EF44C7E-38F5-4AEE-9CBF-4DBABE5C1BE0}" type="presOf" srcId="{386EF77C-DA90-41CE-8FD6-872103A10389}" destId="{0D6D17C4-9508-4D65-BC97-04CA4A16D784}" srcOrd="0" destOrd="0" presId="urn:microsoft.com/office/officeart/2005/8/layout/hList9"/>
    <dgm:cxn modelId="{643894C3-0F69-450C-B58C-1A7BD94ACFEB}" type="presParOf" srcId="{AB8173C2-031F-41EB-9651-38F3B68F265A}" destId="{2AB7B721-6655-47EA-9120-95D2EC316864}" srcOrd="0" destOrd="0" presId="urn:microsoft.com/office/officeart/2005/8/layout/hList9"/>
    <dgm:cxn modelId="{9E9F3115-1580-4E45-9299-5AF3207F1D42}" type="presParOf" srcId="{AB8173C2-031F-41EB-9651-38F3B68F265A}" destId="{248407DC-DAE9-45FF-9A7D-74C2FD8F8BBB}" srcOrd="1" destOrd="0" presId="urn:microsoft.com/office/officeart/2005/8/layout/hList9"/>
    <dgm:cxn modelId="{D408682D-B024-4CE0-B6A8-3033EAF3DC16}" type="presParOf" srcId="{248407DC-DAE9-45FF-9A7D-74C2FD8F8BBB}" destId="{887F4FA8-4FFC-4460-947E-5D6EB9A6A59C}" srcOrd="0" destOrd="0" presId="urn:microsoft.com/office/officeart/2005/8/layout/hList9"/>
    <dgm:cxn modelId="{C7935BD9-59D6-4A6F-9DD3-5E01A4C0E3E4}" type="presParOf" srcId="{248407DC-DAE9-45FF-9A7D-74C2FD8F8BBB}" destId="{865BC44B-25EB-4914-A9F8-C16905C765A9}" srcOrd="1" destOrd="0" presId="urn:microsoft.com/office/officeart/2005/8/layout/hList9"/>
    <dgm:cxn modelId="{0788B58F-69AC-4F6E-A448-5D97DBE89E59}" type="presParOf" srcId="{865BC44B-25EB-4914-A9F8-C16905C765A9}" destId="{0D6D17C4-9508-4D65-BC97-04CA4A16D784}" srcOrd="0" destOrd="0" presId="urn:microsoft.com/office/officeart/2005/8/layout/hList9"/>
    <dgm:cxn modelId="{E19EBB34-CAF4-449C-8968-3CB43FFBD68A}" type="presParOf" srcId="{865BC44B-25EB-4914-A9F8-C16905C765A9}" destId="{DD872180-71B5-4C30-A5CD-6D01DE8B22FE}" srcOrd="1" destOrd="0" presId="urn:microsoft.com/office/officeart/2005/8/layout/hList9"/>
    <dgm:cxn modelId="{3E65A65E-7901-40FE-AF53-E08CD536B96D}" type="presParOf" srcId="{248407DC-DAE9-45FF-9A7D-74C2FD8F8BBB}" destId="{29362B5E-E7B0-475F-8A60-6D3198037C5D}" srcOrd="2" destOrd="0" presId="urn:microsoft.com/office/officeart/2005/8/layout/hList9"/>
    <dgm:cxn modelId="{68243ADF-2046-4F5C-AC80-B04E4BB14A1D}" type="presParOf" srcId="{29362B5E-E7B0-475F-8A60-6D3198037C5D}" destId="{76CCC1AC-0B89-4679-8F1D-C2948C050E20}" srcOrd="0" destOrd="0" presId="urn:microsoft.com/office/officeart/2005/8/layout/hList9"/>
    <dgm:cxn modelId="{966075B8-9E2E-4691-83F4-0BAF58DB5EC6}" type="presParOf" srcId="{29362B5E-E7B0-475F-8A60-6D3198037C5D}" destId="{52E83221-EF66-4EE0-A414-68A2643BDACC}" srcOrd="1" destOrd="0" presId="urn:microsoft.com/office/officeart/2005/8/layout/hList9"/>
    <dgm:cxn modelId="{20B8E3BF-64E3-4DC8-B2A3-B9AE8BC78822}" type="presParOf" srcId="{AB8173C2-031F-41EB-9651-38F3B68F265A}" destId="{B8D3E54B-42EA-4D6F-9384-0DA4170508D0}" srcOrd="2" destOrd="0" presId="urn:microsoft.com/office/officeart/2005/8/layout/hList9"/>
    <dgm:cxn modelId="{9F13FDE3-3221-4A1D-8A66-A99098EF993F}" type="presParOf" srcId="{AB8173C2-031F-41EB-9651-38F3B68F265A}" destId="{714D0B96-609F-4404-91AA-D2FA47292EF4}" srcOrd="3" destOrd="0" presId="urn:microsoft.com/office/officeart/2005/8/layout/hList9"/>
    <dgm:cxn modelId="{7FA6FF82-9CA6-4408-8815-4294D68FB004}" type="presParOf" srcId="{AB8173C2-031F-41EB-9651-38F3B68F265A}" destId="{C9370C9E-3E20-4700-B511-AC2BBF0E7CBE}" srcOrd="4" destOrd="0" presId="urn:microsoft.com/office/officeart/2005/8/layout/hList9"/>
    <dgm:cxn modelId="{3F920AD0-B0D7-4C47-B442-D471B6797B47}" type="presParOf" srcId="{AB8173C2-031F-41EB-9651-38F3B68F265A}" destId="{7A8A8371-7DFC-486C-BFBC-2860E3313B9E}" srcOrd="5" destOrd="0" presId="urn:microsoft.com/office/officeart/2005/8/layout/hList9"/>
    <dgm:cxn modelId="{F65FC205-6642-41A9-AD30-D9C329D49146}" type="presParOf" srcId="{AB8173C2-031F-41EB-9651-38F3B68F265A}" destId="{68632EE8-372B-46F6-8C57-7CFC069BE903}" srcOrd="6" destOrd="0" presId="urn:microsoft.com/office/officeart/2005/8/layout/hList9"/>
    <dgm:cxn modelId="{E0200765-0EDF-442C-B9E6-F267D1499CA8}" type="presParOf" srcId="{68632EE8-372B-46F6-8C57-7CFC069BE903}" destId="{3738F271-84C7-4ED7-B8BC-24F73F14F50F}" srcOrd="0" destOrd="0" presId="urn:microsoft.com/office/officeart/2005/8/layout/hList9"/>
    <dgm:cxn modelId="{6B75EA6D-4594-4FA0-B226-61E761490A0A}" type="presParOf" srcId="{68632EE8-372B-46F6-8C57-7CFC069BE903}" destId="{DFCEF5C7-291F-4960-A4B5-698683AB3B97}" srcOrd="1" destOrd="0" presId="urn:microsoft.com/office/officeart/2005/8/layout/hList9"/>
    <dgm:cxn modelId="{73997025-6DE9-4EF4-9043-7AC748FD69FD}" type="presParOf" srcId="{DFCEF5C7-291F-4960-A4B5-698683AB3B97}" destId="{4061ED14-01A4-4EBC-BDE9-05006129B1EA}" srcOrd="0" destOrd="0" presId="urn:microsoft.com/office/officeart/2005/8/layout/hList9"/>
    <dgm:cxn modelId="{65145E4F-45A3-4144-908B-6D9F1354122B}" type="presParOf" srcId="{DFCEF5C7-291F-4960-A4B5-698683AB3B97}" destId="{7384FAA8-193B-45E3-B77F-9BB2A42534F1}" srcOrd="1" destOrd="0" presId="urn:microsoft.com/office/officeart/2005/8/layout/hList9"/>
    <dgm:cxn modelId="{275F41AB-BEC2-4573-B42B-F37C3E22FFD2}" type="presParOf" srcId="{68632EE8-372B-46F6-8C57-7CFC069BE903}" destId="{BE7841DE-9B12-4E23-9286-2DF65F4C2B8B}" srcOrd="2" destOrd="0" presId="urn:microsoft.com/office/officeart/2005/8/layout/hList9"/>
    <dgm:cxn modelId="{17AE9727-ACBC-4555-8A61-4F791329EEB0}" type="presParOf" srcId="{BE7841DE-9B12-4E23-9286-2DF65F4C2B8B}" destId="{C721A5A2-C1CD-4238-BE48-450EC05E7850}" srcOrd="0" destOrd="0" presId="urn:microsoft.com/office/officeart/2005/8/layout/hList9"/>
    <dgm:cxn modelId="{E96BC5A1-E02B-404C-AA5D-3CAF8BA5784A}" type="presParOf" srcId="{BE7841DE-9B12-4E23-9286-2DF65F4C2B8B}" destId="{8925AEA1-48B6-4C6A-B515-75AE5B84A0A9}" srcOrd="1" destOrd="0" presId="urn:microsoft.com/office/officeart/2005/8/layout/hList9"/>
    <dgm:cxn modelId="{FDA605E0-A231-439F-BB64-3A97014CB61F}" type="presParOf" srcId="{AB8173C2-031F-41EB-9651-38F3B68F265A}" destId="{C529CB9B-20AE-4D3C-BDF6-2E8B17E2132C}" srcOrd="7" destOrd="0" presId="urn:microsoft.com/office/officeart/2005/8/layout/hList9"/>
    <dgm:cxn modelId="{F295867D-D910-4EBD-A7EC-B7D053DA8391}" type="presParOf" srcId="{AB8173C2-031F-41EB-9651-38F3B68F265A}" destId="{ACDDAB26-366F-4402-AE7C-AD38DE365EC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872FB-B43E-4ABD-95B6-82689BF8E2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A1F3F8-BFA6-4E6E-9EC1-39A08EB6BCD2}">
      <dgm:prSet phldrT="[besedilo]"/>
      <dgm:spPr/>
      <dgm:t>
        <a:bodyPr/>
        <a:lstStyle/>
        <a:p>
          <a:r>
            <a:rPr lang="sl-SI" dirty="0" smtClean="0"/>
            <a:t>Demontaža kolesa SD (2min)</a:t>
          </a:r>
          <a:endParaRPr lang="sl-SI" dirty="0"/>
        </a:p>
      </dgm:t>
    </dgm:pt>
    <dgm:pt modelId="{1BB2C1EB-E788-4B20-A6E9-BFC8E77DC1A5}" type="parTrans" cxnId="{8405E840-32A2-407D-83B6-22C49F8156DF}">
      <dgm:prSet/>
      <dgm:spPr/>
      <dgm:t>
        <a:bodyPr/>
        <a:lstStyle/>
        <a:p>
          <a:endParaRPr lang="sl-SI"/>
        </a:p>
      </dgm:t>
    </dgm:pt>
    <dgm:pt modelId="{9D1353FA-F59A-46DD-830C-8DFA7B4063C3}" type="sibTrans" cxnId="{8405E840-32A2-407D-83B6-22C49F8156DF}">
      <dgm:prSet/>
      <dgm:spPr/>
      <dgm:t>
        <a:bodyPr/>
        <a:lstStyle/>
        <a:p>
          <a:endParaRPr lang="sl-SI"/>
        </a:p>
      </dgm:t>
    </dgm:pt>
    <dgm:pt modelId="{3DAD08E9-528A-41CB-A9A1-E3B64DB8DCAB}">
      <dgm:prSet phldrT="[besedilo]"/>
      <dgm:spPr/>
      <dgm:t>
        <a:bodyPr/>
        <a:lstStyle/>
        <a:p>
          <a:r>
            <a:rPr lang="sl-SI" dirty="0" smtClean="0"/>
            <a:t>Demontaža Gume SD (3min)</a:t>
          </a:r>
          <a:endParaRPr lang="sl-SI" dirty="0"/>
        </a:p>
      </dgm:t>
    </dgm:pt>
    <dgm:pt modelId="{88F44EE7-2831-440A-B4EF-010291483BCE}" type="parTrans" cxnId="{647F2B1E-AB34-43A1-8B80-EB7203D1789F}">
      <dgm:prSet/>
      <dgm:spPr/>
      <dgm:t>
        <a:bodyPr/>
        <a:lstStyle/>
        <a:p>
          <a:endParaRPr lang="sl-SI"/>
        </a:p>
      </dgm:t>
    </dgm:pt>
    <dgm:pt modelId="{F5AD279F-A3AD-4428-9EE9-C9BFB7402EFE}" type="sibTrans" cxnId="{647F2B1E-AB34-43A1-8B80-EB7203D1789F}">
      <dgm:prSet/>
      <dgm:spPr/>
      <dgm:t>
        <a:bodyPr/>
        <a:lstStyle/>
        <a:p>
          <a:endParaRPr lang="sl-SI"/>
        </a:p>
      </dgm:t>
    </dgm:pt>
    <dgm:pt modelId="{38E71EE8-5C93-4D06-A5E2-FC2D960100C2}">
      <dgm:prSet phldrT="[besedilo]"/>
      <dgm:spPr/>
      <dgm:t>
        <a:bodyPr/>
        <a:lstStyle/>
        <a:p>
          <a:r>
            <a:rPr lang="sl-SI" dirty="0" smtClean="0"/>
            <a:t>Montaža nove gume na platišče  (5min)</a:t>
          </a:r>
          <a:endParaRPr lang="sl-SI" dirty="0"/>
        </a:p>
      </dgm:t>
    </dgm:pt>
    <dgm:pt modelId="{DBAB9828-E28A-4D80-BC27-2C924770ED04}" type="parTrans" cxnId="{EC587113-D7A5-4D0D-8A5A-B566B203B88F}">
      <dgm:prSet/>
      <dgm:spPr/>
      <dgm:t>
        <a:bodyPr/>
        <a:lstStyle/>
        <a:p>
          <a:endParaRPr lang="sl-SI"/>
        </a:p>
      </dgm:t>
    </dgm:pt>
    <dgm:pt modelId="{3601C157-56DA-41A2-A72C-C29360ADB6DD}" type="sibTrans" cxnId="{EC587113-D7A5-4D0D-8A5A-B566B203B88F}">
      <dgm:prSet/>
      <dgm:spPr/>
      <dgm:t>
        <a:bodyPr/>
        <a:lstStyle/>
        <a:p>
          <a:endParaRPr lang="sl-SI"/>
        </a:p>
      </dgm:t>
    </dgm:pt>
    <dgm:pt modelId="{4BAD8DB2-9393-4C32-A788-DB14CBBC39F7}">
      <dgm:prSet phldrT="[besedilo]"/>
      <dgm:spPr/>
      <dgm:t>
        <a:bodyPr/>
        <a:lstStyle/>
        <a:p>
          <a:r>
            <a:rPr lang="sl-SI" dirty="0" smtClean="0"/>
            <a:t>Centriranje (2min)</a:t>
          </a:r>
          <a:endParaRPr lang="sl-SI" dirty="0"/>
        </a:p>
      </dgm:t>
    </dgm:pt>
    <dgm:pt modelId="{8FA0A34F-20E4-45C1-BAB4-E7FD332F3E9E}" type="parTrans" cxnId="{2F177270-3A62-4A75-8B3D-0906DE8D6C8E}">
      <dgm:prSet/>
      <dgm:spPr/>
      <dgm:t>
        <a:bodyPr/>
        <a:lstStyle/>
        <a:p>
          <a:endParaRPr lang="sl-SI"/>
        </a:p>
      </dgm:t>
    </dgm:pt>
    <dgm:pt modelId="{DB050D15-0F9D-4DC6-92ED-33656EFFE5EA}" type="sibTrans" cxnId="{2F177270-3A62-4A75-8B3D-0906DE8D6C8E}">
      <dgm:prSet/>
      <dgm:spPr/>
      <dgm:t>
        <a:bodyPr/>
        <a:lstStyle/>
        <a:p>
          <a:endParaRPr lang="sl-SI"/>
        </a:p>
      </dgm:t>
    </dgm:pt>
    <dgm:pt modelId="{321C43F6-E353-4039-B0A2-AD41CB940612}">
      <dgm:prSet phldrT="[besedilo]"/>
      <dgm:spPr/>
      <dgm:t>
        <a:bodyPr/>
        <a:lstStyle/>
        <a:p>
          <a:r>
            <a:rPr lang="sl-SI" dirty="0" smtClean="0"/>
            <a:t>Montaža na vozilo (3min)</a:t>
          </a:r>
          <a:endParaRPr lang="sl-SI" dirty="0"/>
        </a:p>
      </dgm:t>
    </dgm:pt>
    <dgm:pt modelId="{27626253-17C4-49E0-9F08-85E33389D1D8}" type="parTrans" cxnId="{B76E84B0-1977-429C-BD0D-743BFB51B0A7}">
      <dgm:prSet/>
      <dgm:spPr/>
      <dgm:t>
        <a:bodyPr/>
        <a:lstStyle/>
        <a:p>
          <a:endParaRPr lang="sl-SI"/>
        </a:p>
      </dgm:t>
    </dgm:pt>
    <dgm:pt modelId="{606EE7E9-8842-48BD-A393-6DDDC979892C}" type="sibTrans" cxnId="{B76E84B0-1977-429C-BD0D-743BFB51B0A7}">
      <dgm:prSet/>
      <dgm:spPr/>
      <dgm:t>
        <a:bodyPr/>
        <a:lstStyle/>
        <a:p>
          <a:endParaRPr lang="sl-SI"/>
        </a:p>
      </dgm:t>
    </dgm:pt>
    <dgm:pt modelId="{D9489C79-AD3A-44AA-AE02-62CAF16FC0B1}">
      <dgm:prSet phldrT="[besedilo]"/>
      <dgm:spPr/>
      <dgm:t>
        <a:bodyPr/>
        <a:lstStyle/>
        <a:p>
          <a:r>
            <a:rPr lang="sl-SI" dirty="0" smtClean="0"/>
            <a:t>Spust dvigala (1min)</a:t>
          </a:r>
          <a:endParaRPr lang="sl-SI" dirty="0"/>
        </a:p>
      </dgm:t>
    </dgm:pt>
    <dgm:pt modelId="{C7E80D90-72EC-45A2-940D-DCA2D6751C77}" type="parTrans" cxnId="{DA4956DC-A52A-4B0B-B412-C2CE51214567}">
      <dgm:prSet/>
      <dgm:spPr/>
      <dgm:t>
        <a:bodyPr/>
        <a:lstStyle/>
        <a:p>
          <a:endParaRPr lang="sl-SI"/>
        </a:p>
      </dgm:t>
    </dgm:pt>
    <dgm:pt modelId="{2C5DCC6D-3DC1-419E-824A-D2E46902F0B2}" type="sibTrans" cxnId="{DA4956DC-A52A-4B0B-B412-C2CE51214567}">
      <dgm:prSet/>
      <dgm:spPr/>
      <dgm:t>
        <a:bodyPr/>
        <a:lstStyle/>
        <a:p>
          <a:endParaRPr lang="sl-SI"/>
        </a:p>
      </dgm:t>
    </dgm:pt>
    <dgm:pt modelId="{2F83AE1B-0AA0-48E5-8461-F8E024D1D63D}">
      <dgm:prSet phldrT="[besedilo]"/>
      <dgm:spPr/>
      <dgm:t>
        <a:bodyPr/>
        <a:lstStyle/>
        <a:p>
          <a:r>
            <a:rPr lang="sl-SI" dirty="0" smtClean="0"/>
            <a:t>Dvig vozila (1min)</a:t>
          </a:r>
          <a:endParaRPr lang="sl-SI" dirty="0"/>
        </a:p>
      </dgm:t>
    </dgm:pt>
    <dgm:pt modelId="{B7B008B7-1B6D-49A0-9ADB-B87F6DF9B5E4}" type="parTrans" cxnId="{40DFC7A9-1817-4ACD-9F43-E12856AC5C85}">
      <dgm:prSet/>
      <dgm:spPr/>
      <dgm:t>
        <a:bodyPr/>
        <a:lstStyle/>
        <a:p>
          <a:endParaRPr lang="sl-SI"/>
        </a:p>
      </dgm:t>
    </dgm:pt>
    <dgm:pt modelId="{98D7064F-5823-497D-BF6F-A28FBA84188D}" type="sibTrans" cxnId="{40DFC7A9-1817-4ACD-9F43-E12856AC5C85}">
      <dgm:prSet/>
      <dgm:spPr/>
      <dgm:t>
        <a:bodyPr/>
        <a:lstStyle/>
        <a:p>
          <a:endParaRPr lang="sl-SI"/>
        </a:p>
      </dgm:t>
    </dgm:pt>
    <dgm:pt modelId="{2C6A73F6-6C5B-45C0-9563-850D6B497D26}" type="pres">
      <dgm:prSet presAssocID="{859872FB-B43E-4ABD-95B6-82689BF8E2CB}" presName="Name0" presStyleCnt="0">
        <dgm:presLayoutVars>
          <dgm:dir/>
          <dgm:resizeHandles val="exact"/>
        </dgm:presLayoutVars>
      </dgm:prSet>
      <dgm:spPr/>
    </dgm:pt>
    <dgm:pt modelId="{1197B4BE-1415-4F47-99EC-9FDAEAF827D2}" type="pres">
      <dgm:prSet presAssocID="{2F83AE1B-0AA0-48E5-8461-F8E024D1D6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DD6863-C95E-4103-A5B4-740F5D5EBF01}" type="pres">
      <dgm:prSet presAssocID="{98D7064F-5823-497D-BF6F-A28FBA84188D}" presName="sibTrans" presStyleLbl="sibTrans2D1" presStyleIdx="0" presStyleCnt="6"/>
      <dgm:spPr/>
      <dgm:t>
        <a:bodyPr/>
        <a:lstStyle/>
        <a:p>
          <a:endParaRPr lang="sl-SI"/>
        </a:p>
      </dgm:t>
    </dgm:pt>
    <dgm:pt modelId="{03EE77F1-E164-423F-813F-A4D857DE3A3E}" type="pres">
      <dgm:prSet presAssocID="{98D7064F-5823-497D-BF6F-A28FBA84188D}" presName="connectorText" presStyleLbl="sibTrans2D1" presStyleIdx="0" presStyleCnt="6"/>
      <dgm:spPr/>
      <dgm:t>
        <a:bodyPr/>
        <a:lstStyle/>
        <a:p>
          <a:endParaRPr lang="sl-SI"/>
        </a:p>
      </dgm:t>
    </dgm:pt>
    <dgm:pt modelId="{53ACC43A-35B6-4A3A-9377-CFFDB4266F2E}" type="pres">
      <dgm:prSet presAssocID="{AFA1F3F8-BFA6-4E6E-9EC1-39A08EB6BCD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C71DCC3-30F9-4D52-B695-A1DF9FAB95E8}" type="pres">
      <dgm:prSet presAssocID="{9D1353FA-F59A-46DD-830C-8DFA7B4063C3}" presName="sibTrans" presStyleLbl="sibTrans2D1" presStyleIdx="1" presStyleCnt="6"/>
      <dgm:spPr/>
      <dgm:t>
        <a:bodyPr/>
        <a:lstStyle/>
        <a:p>
          <a:endParaRPr lang="sl-SI"/>
        </a:p>
      </dgm:t>
    </dgm:pt>
    <dgm:pt modelId="{EAD146AD-5792-45D6-8BCC-BEF9323332E9}" type="pres">
      <dgm:prSet presAssocID="{9D1353FA-F59A-46DD-830C-8DFA7B4063C3}" presName="connectorText" presStyleLbl="sibTrans2D1" presStyleIdx="1" presStyleCnt="6"/>
      <dgm:spPr/>
      <dgm:t>
        <a:bodyPr/>
        <a:lstStyle/>
        <a:p>
          <a:endParaRPr lang="sl-SI"/>
        </a:p>
      </dgm:t>
    </dgm:pt>
    <dgm:pt modelId="{7A8AD6AD-4A25-4334-B12F-93937046A264}" type="pres">
      <dgm:prSet presAssocID="{3DAD08E9-528A-41CB-A9A1-E3B64DB8DCA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190744-BFBA-46A9-BFA1-B2A3571E5EC9}" type="pres">
      <dgm:prSet presAssocID="{F5AD279F-A3AD-4428-9EE9-C9BFB7402EFE}" presName="sibTrans" presStyleLbl="sibTrans2D1" presStyleIdx="2" presStyleCnt="6"/>
      <dgm:spPr/>
      <dgm:t>
        <a:bodyPr/>
        <a:lstStyle/>
        <a:p>
          <a:endParaRPr lang="sl-SI"/>
        </a:p>
      </dgm:t>
    </dgm:pt>
    <dgm:pt modelId="{18C31269-08CE-4F9D-A8E6-50692BEEA514}" type="pres">
      <dgm:prSet presAssocID="{F5AD279F-A3AD-4428-9EE9-C9BFB7402EFE}" presName="connectorText" presStyleLbl="sibTrans2D1" presStyleIdx="2" presStyleCnt="6"/>
      <dgm:spPr/>
      <dgm:t>
        <a:bodyPr/>
        <a:lstStyle/>
        <a:p>
          <a:endParaRPr lang="sl-SI"/>
        </a:p>
      </dgm:t>
    </dgm:pt>
    <dgm:pt modelId="{1D1CA4C5-82D4-427F-AF89-060CC0F64DDA}" type="pres">
      <dgm:prSet presAssocID="{38E71EE8-5C93-4D06-A5E2-FC2D960100C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9EF12D1-6C79-4CF9-9981-087A8C34D460}" type="pres">
      <dgm:prSet presAssocID="{3601C157-56DA-41A2-A72C-C29360ADB6DD}" presName="sibTrans" presStyleLbl="sibTrans2D1" presStyleIdx="3" presStyleCnt="6"/>
      <dgm:spPr/>
      <dgm:t>
        <a:bodyPr/>
        <a:lstStyle/>
        <a:p>
          <a:endParaRPr lang="sl-SI"/>
        </a:p>
      </dgm:t>
    </dgm:pt>
    <dgm:pt modelId="{86783922-FB13-4A1E-ADD3-8E11C912A9FB}" type="pres">
      <dgm:prSet presAssocID="{3601C157-56DA-41A2-A72C-C29360ADB6DD}" presName="connectorText" presStyleLbl="sibTrans2D1" presStyleIdx="3" presStyleCnt="6"/>
      <dgm:spPr/>
      <dgm:t>
        <a:bodyPr/>
        <a:lstStyle/>
        <a:p>
          <a:endParaRPr lang="sl-SI"/>
        </a:p>
      </dgm:t>
    </dgm:pt>
    <dgm:pt modelId="{3BE5EEC7-D3F7-473F-8725-F0C451315F80}" type="pres">
      <dgm:prSet presAssocID="{4BAD8DB2-9393-4C32-A788-DB14CBBC39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D93315-91F6-44F3-8FEE-9F3F6003DA6B}" type="pres">
      <dgm:prSet presAssocID="{DB050D15-0F9D-4DC6-92ED-33656EFFE5EA}" presName="sibTrans" presStyleLbl="sibTrans2D1" presStyleIdx="4" presStyleCnt="6"/>
      <dgm:spPr/>
      <dgm:t>
        <a:bodyPr/>
        <a:lstStyle/>
        <a:p>
          <a:endParaRPr lang="sl-SI"/>
        </a:p>
      </dgm:t>
    </dgm:pt>
    <dgm:pt modelId="{9E5FD45F-C3E2-4172-8DED-A5805C2D0FDC}" type="pres">
      <dgm:prSet presAssocID="{DB050D15-0F9D-4DC6-92ED-33656EFFE5EA}" presName="connectorText" presStyleLbl="sibTrans2D1" presStyleIdx="4" presStyleCnt="6"/>
      <dgm:spPr/>
      <dgm:t>
        <a:bodyPr/>
        <a:lstStyle/>
        <a:p>
          <a:endParaRPr lang="sl-SI"/>
        </a:p>
      </dgm:t>
    </dgm:pt>
    <dgm:pt modelId="{DD05F893-E500-47C0-98C0-F72BEF4F9A1E}" type="pres">
      <dgm:prSet presAssocID="{321C43F6-E353-4039-B0A2-AD41CB94061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08F744-5B02-4523-8CC1-09D4CF301EC5}" type="pres">
      <dgm:prSet presAssocID="{606EE7E9-8842-48BD-A393-6DDDC979892C}" presName="sibTrans" presStyleLbl="sibTrans2D1" presStyleIdx="5" presStyleCnt="6"/>
      <dgm:spPr/>
      <dgm:t>
        <a:bodyPr/>
        <a:lstStyle/>
        <a:p>
          <a:endParaRPr lang="sl-SI"/>
        </a:p>
      </dgm:t>
    </dgm:pt>
    <dgm:pt modelId="{5B1B0967-B39F-4C25-B884-E70E02C5D5D1}" type="pres">
      <dgm:prSet presAssocID="{606EE7E9-8842-48BD-A393-6DDDC979892C}" presName="connectorText" presStyleLbl="sibTrans2D1" presStyleIdx="5" presStyleCnt="6"/>
      <dgm:spPr/>
      <dgm:t>
        <a:bodyPr/>
        <a:lstStyle/>
        <a:p>
          <a:endParaRPr lang="sl-SI"/>
        </a:p>
      </dgm:t>
    </dgm:pt>
    <dgm:pt modelId="{66B127F0-C752-4CC0-B69A-04D81418F103}" type="pres">
      <dgm:prSet presAssocID="{D9489C79-AD3A-44AA-AE02-62CAF16FC0B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6F862EE-9F22-4E3B-B5CF-909D8A6D3A68}" type="presOf" srcId="{AFA1F3F8-BFA6-4E6E-9EC1-39A08EB6BCD2}" destId="{53ACC43A-35B6-4A3A-9377-CFFDB4266F2E}" srcOrd="0" destOrd="0" presId="urn:microsoft.com/office/officeart/2005/8/layout/process1"/>
    <dgm:cxn modelId="{33B9F1C3-98CC-4D09-8428-959E374E6024}" type="presOf" srcId="{98D7064F-5823-497D-BF6F-A28FBA84188D}" destId="{2BDD6863-C95E-4103-A5B4-740F5D5EBF01}" srcOrd="0" destOrd="0" presId="urn:microsoft.com/office/officeart/2005/8/layout/process1"/>
    <dgm:cxn modelId="{56C1C8C0-07BF-49A2-B0A3-27220ABEE18C}" type="presOf" srcId="{9D1353FA-F59A-46DD-830C-8DFA7B4063C3}" destId="{EAD146AD-5792-45D6-8BCC-BEF9323332E9}" srcOrd="1" destOrd="0" presId="urn:microsoft.com/office/officeart/2005/8/layout/process1"/>
    <dgm:cxn modelId="{B76E84B0-1977-429C-BD0D-743BFB51B0A7}" srcId="{859872FB-B43E-4ABD-95B6-82689BF8E2CB}" destId="{321C43F6-E353-4039-B0A2-AD41CB940612}" srcOrd="5" destOrd="0" parTransId="{27626253-17C4-49E0-9F08-85E33389D1D8}" sibTransId="{606EE7E9-8842-48BD-A393-6DDDC979892C}"/>
    <dgm:cxn modelId="{36829226-5DA6-4E0A-A942-83A28B6D1EF3}" type="presOf" srcId="{606EE7E9-8842-48BD-A393-6DDDC979892C}" destId="{5B1B0967-B39F-4C25-B884-E70E02C5D5D1}" srcOrd="1" destOrd="0" presId="urn:microsoft.com/office/officeart/2005/8/layout/process1"/>
    <dgm:cxn modelId="{E5190E5A-F580-4A2B-ADDA-986599E6BC8E}" type="presOf" srcId="{F5AD279F-A3AD-4428-9EE9-C9BFB7402EFE}" destId="{AB190744-BFBA-46A9-BFA1-B2A3571E5EC9}" srcOrd="0" destOrd="0" presId="urn:microsoft.com/office/officeart/2005/8/layout/process1"/>
    <dgm:cxn modelId="{B662445B-DF22-48D3-901B-335B35EFD6EA}" type="presOf" srcId="{321C43F6-E353-4039-B0A2-AD41CB940612}" destId="{DD05F893-E500-47C0-98C0-F72BEF4F9A1E}" srcOrd="0" destOrd="0" presId="urn:microsoft.com/office/officeart/2005/8/layout/process1"/>
    <dgm:cxn modelId="{9B1C6911-5363-42DE-9E9A-11F660FEE8AC}" type="presOf" srcId="{DB050D15-0F9D-4DC6-92ED-33656EFFE5EA}" destId="{32D93315-91F6-44F3-8FEE-9F3F6003DA6B}" srcOrd="0" destOrd="0" presId="urn:microsoft.com/office/officeart/2005/8/layout/process1"/>
    <dgm:cxn modelId="{DA4956DC-A52A-4B0B-B412-C2CE51214567}" srcId="{859872FB-B43E-4ABD-95B6-82689BF8E2CB}" destId="{D9489C79-AD3A-44AA-AE02-62CAF16FC0B1}" srcOrd="6" destOrd="0" parTransId="{C7E80D90-72EC-45A2-940D-DCA2D6751C77}" sibTransId="{2C5DCC6D-3DC1-419E-824A-D2E46902F0B2}"/>
    <dgm:cxn modelId="{D45D112B-9DB3-428F-AF13-8A0DB1DD0454}" type="presOf" srcId="{DB050D15-0F9D-4DC6-92ED-33656EFFE5EA}" destId="{9E5FD45F-C3E2-4172-8DED-A5805C2D0FDC}" srcOrd="1" destOrd="0" presId="urn:microsoft.com/office/officeart/2005/8/layout/process1"/>
    <dgm:cxn modelId="{6D50EC36-AC6F-4CD0-A1E5-73345C8DCD8C}" type="presOf" srcId="{4BAD8DB2-9393-4C32-A788-DB14CBBC39F7}" destId="{3BE5EEC7-D3F7-473F-8725-F0C451315F80}" srcOrd="0" destOrd="0" presId="urn:microsoft.com/office/officeart/2005/8/layout/process1"/>
    <dgm:cxn modelId="{EC587113-D7A5-4D0D-8A5A-B566B203B88F}" srcId="{859872FB-B43E-4ABD-95B6-82689BF8E2CB}" destId="{38E71EE8-5C93-4D06-A5E2-FC2D960100C2}" srcOrd="3" destOrd="0" parTransId="{DBAB9828-E28A-4D80-BC27-2C924770ED04}" sibTransId="{3601C157-56DA-41A2-A72C-C29360ADB6DD}"/>
    <dgm:cxn modelId="{A62C03BF-8B6F-4758-A983-4BFF5EC3A590}" type="presOf" srcId="{3601C157-56DA-41A2-A72C-C29360ADB6DD}" destId="{86783922-FB13-4A1E-ADD3-8E11C912A9FB}" srcOrd="1" destOrd="0" presId="urn:microsoft.com/office/officeart/2005/8/layout/process1"/>
    <dgm:cxn modelId="{40DFC7A9-1817-4ACD-9F43-E12856AC5C85}" srcId="{859872FB-B43E-4ABD-95B6-82689BF8E2CB}" destId="{2F83AE1B-0AA0-48E5-8461-F8E024D1D63D}" srcOrd="0" destOrd="0" parTransId="{B7B008B7-1B6D-49A0-9ADB-B87F6DF9B5E4}" sibTransId="{98D7064F-5823-497D-BF6F-A28FBA84188D}"/>
    <dgm:cxn modelId="{8B46DBDB-13B5-4B2D-86EA-6559ED78DFD1}" type="presOf" srcId="{98D7064F-5823-497D-BF6F-A28FBA84188D}" destId="{03EE77F1-E164-423F-813F-A4D857DE3A3E}" srcOrd="1" destOrd="0" presId="urn:microsoft.com/office/officeart/2005/8/layout/process1"/>
    <dgm:cxn modelId="{BAA7BB3A-CE4F-4548-AF47-90EAF043EC42}" type="presOf" srcId="{D9489C79-AD3A-44AA-AE02-62CAF16FC0B1}" destId="{66B127F0-C752-4CC0-B69A-04D81418F103}" srcOrd="0" destOrd="0" presId="urn:microsoft.com/office/officeart/2005/8/layout/process1"/>
    <dgm:cxn modelId="{B12B3122-864F-4A41-BC6E-07E68C7C06DD}" type="presOf" srcId="{2F83AE1B-0AA0-48E5-8461-F8E024D1D63D}" destId="{1197B4BE-1415-4F47-99EC-9FDAEAF827D2}" srcOrd="0" destOrd="0" presId="urn:microsoft.com/office/officeart/2005/8/layout/process1"/>
    <dgm:cxn modelId="{E0387744-FF70-46BE-819D-E3B680C96773}" type="presOf" srcId="{3601C157-56DA-41A2-A72C-C29360ADB6DD}" destId="{A9EF12D1-6C79-4CF9-9981-087A8C34D460}" srcOrd="0" destOrd="0" presId="urn:microsoft.com/office/officeart/2005/8/layout/process1"/>
    <dgm:cxn modelId="{AC8B5647-7C93-4D62-9140-14E58DB72090}" type="presOf" srcId="{F5AD279F-A3AD-4428-9EE9-C9BFB7402EFE}" destId="{18C31269-08CE-4F9D-A8E6-50692BEEA514}" srcOrd="1" destOrd="0" presId="urn:microsoft.com/office/officeart/2005/8/layout/process1"/>
    <dgm:cxn modelId="{8405E840-32A2-407D-83B6-22C49F8156DF}" srcId="{859872FB-B43E-4ABD-95B6-82689BF8E2CB}" destId="{AFA1F3F8-BFA6-4E6E-9EC1-39A08EB6BCD2}" srcOrd="1" destOrd="0" parTransId="{1BB2C1EB-E788-4B20-A6E9-BFC8E77DC1A5}" sibTransId="{9D1353FA-F59A-46DD-830C-8DFA7B4063C3}"/>
    <dgm:cxn modelId="{D89E5DEB-26A3-426C-A479-6AAA536F1364}" type="presOf" srcId="{9D1353FA-F59A-46DD-830C-8DFA7B4063C3}" destId="{0C71DCC3-30F9-4D52-B695-A1DF9FAB95E8}" srcOrd="0" destOrd="0" presId="urn:microsoft.com/office/officeart/2005/8/layout/process1"/>
    <dgm:cxn modelId="{AAD619EE-D8BE-4076-8D74-F7DDDA6B4E8E}" type="presOf" srcId="{606EE7E9-8842-48BD-A393-6DDDC979892C}" destId="{1508F744-5B02-4523-8CC1-09D4CF301EC5}" srcOrd="0" destOrd="0" presId="urn:microsoft.com/office/officeart/2005/8/layout/process1"/>
    <dgm:cxn modelId="{2F177270-3A62-4A75-8B3D-0906DE8D6C8E}" srcId="{859872FB-B43E-4ABD-95B6-82689BF8E2CB}" destId="{4BAD8DB2-9393-4C32-A788-DB14CBBC39F7}" srcOrd="4" destOrd="0" parTransId="{8FA0A34F-20E4-45C1-BAB4-E7FD332F3E9E}" sibTransId="{DB050D15-0F9D-4DC6-92ED-33656EFFE5EA}"/>
    <dgm:cxn modelId="{7EC62238-7230-4C46-B999-1BD5AC13DAE2}" type="presOf" srcId="{38E71EE8-5C93-4D06-A5E2-FC2D960100C2}" destId="{1D1CA4C5-82D4-427F-AF89-060CC0F64DDA}" srcOrd="0" destOrd="0" presId="urn:microsoft.com/office/officeart/2005/8/layout/process1"/>
    <dgm:cxn modelId="{9DAAB519-7B48-440F-8780-2F8F3F9D57B9}" type="presOf" srcId="{3DAD08E9-528A-41CB-A9A1-E3B64DB8DCAB}" destId="{7A8AD6AD-4A25-4334-B12F-93937046A264}" srcOrd="0" destOrd="0" presId="urn:microsoft.com/office/officeart/2005/8/layout/process1"/>
    <dgm:cxn modelId="{B521C3EE-DDCA-4070-989B-6B8208A11A62}" type="presOf" srcId="{859872FB-B43E-4ABD-95B6-82689BF8E2CB}" destId="{2C6A73F6-6C5B-45C0-9563-850D6B497D26}" srcOrd="0" destOrd="0" presId="urn:microsoft.com/office/officeart/2005/8/layout/process1"/>
    <dgm:cxn modelId="{647F2B1E-AB34-43A1-8B80-EB7203D1789F}" srcId="{859872FB-B43E-4ABD-95B6-82689BF8E2CB}" destId="{3DAD08E9-528A-41CB-A9A1-E3B64DB8DCAB}" srcOrd="2" destOrd="0" parTransId="{88F44EE7-2831-440A-B4EF-010291483BCE}" sibTransId="{F5AD279F-A3AD-4428-9EE9-C9BFB7402EFE}"/>
    <dgm:cxn modelId="{387E38AE-D1BB-4DA4-B9A8-1595C5B3B48E}" type="presParOf" srcId="{2C6A73F6-6C5B-45C0-9563-850D6B497D26}" destId="{1197B4BE-1415-4F47-99EC-9FDAEAF827D2}" srcOrd="0" destOrd="0" presId="urn:microsoft.com/office/officeart/2005/8/layout/process1"/>
    <dgm:cxn modelId="{00BF7D61-096E-4A5B-B960-E36CAC747228}" type="presParOf" srcId="{2C6A73F6-6C5B-45C0-9563-850D6B497D26}" destId="{2BDD6863-C95E-4103-A5B4-740F5D5EBF01}" srcOrd="1" destOrd="0" presId="urn:microsoft.com/office/officeart/2005/8/layout/process1"/>
    <dgm:cxn modelId="{588031C1-2910-45CF-B052-907361D3617A}" type="presParOf" srcId="{2BDD6863-C95E-4103-A5B4-740F5D5EBF01}" destId="{03EE77F1-E164-423F-813F-A4D857DE3A3E}" srcOrd="0" destOrd="0" presId="urn:microsoft.com/office/officeart/2005/8/layout/process1"/>
    <dgm:cxn modelId="{98997212-1BA3-4E74-9936-82DFB4C4871A}" type="presParOf" srcId="{2C6A73F6-6C5B-45C0-9563-850D6B497D26}" destId="{53ACC43A-35B6-4A3A-9377-CFFDB4266F2E}" srcOrd="2" destOrd="0" presId="urn:microsoft.com/office/officeart/2005/8/layout/process1"/>
    <dgm:cxn modelId="{362C31BE-AAEC-4889-9457-25DF06CE5F40}" type="presParOf" srcId="{2C6A73F6-6C5B-45C0-9563-850D6B497D26}" destId="{0C71DCC3-30F9-4D52-B695-A1DF9FAB95E8}" srcOrd="3" destOrd="0" presId="urn:microsoft.com/office/officeart/2005/8/layout/process1"/>
    <dgm:cxn modelId="{41562EEF-1FC1-4AF7-8EC0-F623AD90818B}" type="presParOf" srcId="{0C71DCC3-30F9-4D52-B695-A1DF9FAB95E8}" destId="{EAD146AD-5792-45D6-8BCC-BEF9323332E9}" srcOrd="0" destOrd="0" presId="urn:microsoft.com/office/officeart/2005/8/layout/process1"/>
    <dgm:cxn modelId="{F1994334-545C-4945-A37F-EF9CD0FCE171}" type="presParOf" srcId="{2C6A73F6-6C5B-45C0-9563-850D6B497D26}" destId="{7A8AD6AD-4A25-4334-B12F-93937046A264}" srcOrd="4" destOrd="0" presId="urn:microsoft.com/office/officeart/2005/8/layout/process1"/>
    <dgm:cxn modelId="{4ED523A0-8149-48D2-AFB4-3CEA716B75E6}" type="presParOf" srcId="{2C6A73F6-6C5B-45C0-9563-850D6B497D26}" destId="{AB190744-BFBA-46A9-BFA1-B2A3571E5EC9}" srcOrd="5" destOrd="0" presId="urn:microsoft.com/office/officeart/2005/8/layout/process1"/>
    <dgm:cxn modelId="{CB23D628-D1B4-43D7-9363-982782A4D1EB}" type="presParOf" srcId="{AB190744-BFBA-46A9-BFA1-B2A3571E5EC9}" destId="{18C31269-08CE-4F9D-A8E6-50692BEEA514}" srcOrd="0" destOrd="0" presId="urn:microsoft.com/office/officeart/2005/8/layout/process1"/>
    <dgm:cxn modelId="{CE5BF749-5E86-4CAC-B625-2126990BF5DD}" type="presParOf" srcId="{2C6A73F6-6C5B-45C0-9563-850D6B497D26}" destId="{1D1CA4C5-82D4-427F-AF89-060CC0F64DDA}" srcOrd="6" destOrd="0" presId="urn:microsoft.com/office/officeart/2005/8/layout/process1"/>
    <dgm:cxn modelId="{EA58E1E8-CC88-402A-97A5-CA82E2068DE4}" type="presParOf" srcId="{2C6A73F6-6C5B-45C0-9563-850D6B497D26}" destId="{A9EF12D1-6C79-4CF9-9981-087A8C34D460}" srcOrd="7" destOrd="0" presId="urn:microsoft.com/office/officeart/2005/8/layout/process1"/>
    <dgm:cxn modelId="{6E46E47A-A7DF-445E-A783-C890C33EB476}" type="presParOf" srcId="{A9EF12D1-6C79-4CF9-9981-087A8C34D460}" destId="{86783922-FB13-4A1E-ADD3-8E11C912A9FB}" srcOrd="0" destOrd="0" presId="urn:microsoft.com/office/officeart/2005/8/layout/process1"/>
    <dgm:cxn modelId="{358E77D8-8E1A-49EF-9390-B609808B3A06}" type="presParOf" srcId="{2C6A73F6-6C5B-45C0-9563-850D6B497D26}" destId="{3BE5EEC7-D3F7-473F-8725-F0C451315F80}" srcOrd="8" destOrd="0" presId="urn:microsoft.com/office/officeart/2005/8/layout/process1"/>
    <dgm:cxn modelId="{F1104E90-5AD1-4476-859A-0A46881D1F20}" type="presParOf" srcId="{2C6A73F6-6C5B-45C0-9563-850D6B497D26}" destId="{32D93315-91F6-44F3-8FEE-9F3F6003DA6B}" srcOrd="9" destOrd="0" presId="urn:microsoft.com/office/officeart/2005/8/layout/process1"/>
    <dgm:cxn modelId="{28B85A06-3CF8-4094-A50D-17A4C3E47303}" type="presParOf" srcId="{32D93315-91F6-44F3-8FEE-9F3F6003DA6B}" destId="{9E5FD45F-C3E2-4172-8DED-A5805C2D0FDC}" srcOrd="0" destOrd="0" presId="urn:microsoft.com/office/officeart/2005/8/layout/process1"/>
    <dgm:cxn modelId="{65AD3280-A0A1-4E90-ABB4-02E020245953}" type="presParOf" srcId="{2C6A73F6-6C5B-45C0-9563-850D6B497D26}" destId="{DD05F893-E500-47C0-98C0-F72BEF4F9A1E}" srcOrd="10" destOrd="0" presId="urn:microsoft.com/office/officeart/2005/8/layout/process1"/>
    <dgm:cxn modelId="{9492C727-40D2-4E35-8804-813C31B47E28}" type="presParOf" srcId="{2C6A73F6-6C5B-45C0-9563-850D6B497D26}" destId="{1508F744-5B02-4523-8CC1-09D4CF301EC5}" srcOrd="11" destOrd="0" presId="urn:microsoft.com/office/officeart/2005/8/layout/process1"/>
    <dgm:cxn modelId="{3DE33FB7-969E-404B-8A68-9BA7966637E8}" type="presParOf" srcId="{1508F744-5B02-4523-8CC1-09D4CF301EC5}" destId="{5B1B0967-B39F-4C25-B884-E70E02C5D5D1}" srcOrd="0" destOrd="0" presId="urn:microsoft.com/office/officeart/2005/8/layout/process1"/>
    <dgm:cxn modelId="{8754C1A3-BA84-4650-BB0B-52CFFA20DB40}" type="presParOf" srcId="{2C6A73F6-6C5B-45C0-9563-850D6B497D26}" destId="{66B127F0-C752-4CC0-B69A-04D81418F103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1715D-6EFF-4CBD-83D6-5AA626210F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C3D4E2D-7172-4C02-94D4-2BAF93FC3C86}">
      <dgm:prSet phldrT="[besedil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sl-SI" dirty="0" smtClean="0"/>
            <a:t>Demontaža kolesa SL (4min)</a:t>
          </a:r>
          <a:endParaRPr lang="sl-SI" dirty="0"/>
        </a:p>
      </dgm:t>
    </dgm:pt>
    <dgm:pt modelId="{1EC11624-FF8E-41BA-A9D4-FA636633798C}" type="parTrans" cxnId="{B4B01289-1D95-44CA-A53E-4565EAA0E077}">
      <dgm:prSet/>
      <dgm:spPr/>
      <dgm:t>
        <a:bodyPr/>
        <a:lstStyle/>
        <a:p>
          <a:endParaRPr lang="sl-SI"/>
        </a:p>
      </dgm:t>
    </dgm:pt>
    <dgm:pt modelId="{1E503454-C55C-4E17-974E-E738B653D8A5}" type="sibTrans" cxnId="{B4B01289-1D95-44CA-A53E-4565EAA0E077}">
      <dgm:prSet/>
      <dgm:spPr/>
      <dgm:t>
        <a:bodyPr/>
        <a:lstStyle/>
        <a:p>
          <a:endParaRPr lang="sl-SI"/>
        </a:p>
      </dgm:t>
    </dgm:pt>
    <dgm:pt modelId="{F81662C3-ACA2-43FC-B5DB-4AA3FDFD6B3A}">
      <dgm:prSet phldrT="[besedilo]"/>
      <dgm:spPr>
        <a:ln>
          <a:solidFill>
            <a:srgbClr val="FF0000"/>
          </a:solidFill>
        </a:ln>
      </dgm:spPr>
      <dgm:t>
        <a:bodyPr/>
        <a:lstStyle/>
        <a:p>
          <a:r>
            <a:rPr lang="sl-SI" dirty="0" smtClean="0"/>
            <a:t>Demontaža gume SL (3min)</a:t>
          </a:r>
          <a:endParaRPr lang="sl-SI" dirty="0"/>
        </a:p>
      </dgm:t>
    </dgm:pt>
    <dgm:pt modelId="{B3EB621D-CDD6-4222-AE96-EB60C118D9FB}" type="parTrans" cxnId="{DCCF8294-54AB-4879-8FA6-B7F0130404DB}">
      <dgm:prSet/>
      <dgm:spPr/>
      <dgm:t>
        <a:bodyPr/>
        <a:lstStyle/>
        <a:p>
          <a:endParaRPr lang="sl-SI"/>
        </a:p>
      </dgm:t>
    </dgm:pt>
    <dgm:pt modelId="{F65EE4B5-F309-44F6-A39F-0E48C641E3D0}" type="sibTrans" cxnId="{DCCF8294-54AB-4879-8FA6-B7F0130404DB}">
      <dgm:prSet/>
      <dgm:spPr/>
      <dgm:t>
        <a:bodyPr/>
        <a:lstStyle/>
        <a:p>
          <a:endParaRPr lang="sl-SI"/>
        </a:p>
      </dgm:t>
    </dgm:pt>
    <dgm:pt modelId="{E98AE1EB-B3AB-49D3-B93F-C881070366BE}">
      <dgm:prSet phldrT="[besedilo]"/>
      <dgm:spPr>
        <a:ln>
          <a:solidFill>
            <a:srgbClr val="FF0000"/>
          </a:solidFill>
        </a:ln>
      </dgm:spPr>
      <dgm:t>
        <a:bodyPr/>
        <a:lstStyle/>
        <a:p>
          <a:r>
            <a:rPr lang="sl-SI" dirty="0" smtClean="0"/>
            <a:t>Montaža nove gume na platišče (5min)</a:t>
          </a:r>
          <a:endParaRPr lang="sl-SI" dirty="0"/>
        </a:p>
      </dgm:t>
    </dgm:pt>
    <dgm:pt modelId="{D7FDF8E2-FCB1-4702-93F9-D34A2DA720BE}" type="parTrans" cxnId="{C1A3D942-A470-4C32-96EC-587ADE0E9922}">
      <dgm:prSet/>
      <dgm:spPr/>
      <dgm:t>
        <a:bodyPr/>
        <a:lstStyle/>
        <a:p>
          <a:endParaRPr lang="sl-SI"/>
        </a:p>
      </dgm:t>
    </dgm:pt>
    <dgm:pt modelId="{E410074F-1E1C-4F5C-881D-CF18EEB4A323}" type="sibTrans" cxnId="{C1A3D942-A470-4C32-96EC-587ADE0E9922}">
      <dgm:prSet/>
      <dgm:spPr/>
      <dgm:t>
        <a:bodyPr/>
        <a:lstStyle/>
        <a:p>
          <a:endParaRPr lang="sl-SI"/>
        </a:p>
      </dgm:t>
    </dgm:pt>
    <dgm:pt modelId="{65453940-B289-4DA1-8C7D-BEFB40B288C6}">
      <dgm:prSet phldrT="[besedilo]"/>
      <dgm:spPr>
        <a:ln>
          <a:solidFill>
            <a:srgbClr val="FF0000"/>
          </a:solidFill>
        </a:ln>
      </dgm:spPr>
      <dgm:t>
        <a:bodyPr/>
        <a:lstStyle/>
        <a:p>
          <a:r>
            <a:rPr lang="sl-SI" dirty="0" smtClean="0"/>
            <a:t>Centriranje (2 min)</a:t>
          </a:r>
          <a:endParaRPr lang="sl-SI" dirty="0"/>
        </a:p>
      </dgm:t>
    </dgm:pt>
    <dgm:pt modelId="{4B3A6F6B-0FB3-4181-92A2-47EF27DA9243}" type="parTrans" cxnId="{2A9C8A0B-6789-46A7-893E-256930F9676D}">
      <dgm:prSet/>
      <dgm:spPr/>
      <dgm:t>
        <a:bodyPr/>
        <a:lstStyle/>
        <a:p>
          <a:endParaRPr lang="sl-SI"/>
        </a:p>
      </dgm:t>
    </dgm:pt>
    <dgm:pt modelId="{4F825C18-9C7C-49D8-BAB8-D033783091B1}" type="sibTrans" cxnId="{2A9C8A0B-6789-46A7-893E-256930F9676D}">
      <dgm:prSet/>
      <dgm:spPr/>
      <dgm:t>
        <a:bodyPr/>
        <a:lstStyle/>
        <a:p>
          <a:endParaRPr lang="sl-SI"/>
        </a:p>
      </dgm:t>
    </dgm:pt>
    <dgm:pt modelId="{2A42783E-0663-4DE7-8013-94C7265E7471}">
      <dgm:prSet phldrT="[besedilo]"/>
      <dgm:spPr>
        <a:ln>
          <a:solidFill>
            <a:srgbClr val="FF0000"/>
          </a:solidFill>
        </a:ln>
      </dgm:spPr>
      <dgm:t>
        <a:bodyPr/>
        <a:lstStyle/>
        <a:p>
          <a:r>
            <a:rPr lang="sl-SI" dirty="0" smtClean="0"/>
            <a:t>Montaža na vozilo (3 min)</a:t>
          </a:r>
          <a:endParaRPr lang="sl-SI" dirty="0"/>
        </a:p>
      </dgm:t>
    </dgm:pt>
    <dgm:pt modelId="{E236E59C-FFBA-4028-BBDA-6046D613BFA7}" type="parTrans" cxnId="{59AFA371-0181-4D22-BC20-3A2588C29576}">
      <dgm:prSet/>
      <dgm:spPr/>
      <dgm:t>
        <a:bodyPr/>
        <a:lstStyle/>
        <a:p>
          <a:endParaRPr lang="sl-SI"/>
        </a:p>
      </dgm:t>
    </dgm:pt>
    <dgm:pt modelId="{D2C6B469-F09D-4939-9BFC-8B4E8FDDBE95}" type="sibTrans" cxnId="{59AFA371-0181-4D22-BC20-3A2588C29576}">
      <dgm:prSet/>
      <dgm:spPr/>
      <dgm:t>
        <a:bodyPr/>
        <a:lstStyle/>
        <a:p>
          <a:endParaRPr lang="sl-SI"/>
        </a:p>
      </dgm:t>
    </dgm:pt>
    <dgm:pt modelId="{84CFBFC2-8AE8-45FE-9E90-2910C56EFC6D}" type="pres">
      <dgm:prSet presAssocID="{36F1715D-6EFF-4CBD-83D6-5AA626210FD6}" presName="Name0" presStyleCnt="0">
        <dgm:presLayoutVars>
          <dgm:dir/>
          <dgm:resizeHandles val="exact"/>
        </dgm:presLayoutVars>
      </dgm:prSet>
      <dgm:spPr/>
    </dgm:pt>
    <dgm:pt modelId="{18858BE1-51BE-42F7-9DE6-E7D6BD68C971}" type="pres">
      <dgm:prSet presAssocID="{0C3D4E2D-7172-4C02-94D4-2BAF93FC3C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EB8752B-6A5B-413C-9873-57FB1A3EE346}" type="pres">
      <dgm:prSet presAssocID="{1E503454-C55C-4E17-974E-E738B653D8A5}" presName="sibTrans" presStyleLbl="sibTrans2D1" presStyleIdx="0" presStyleCnt="4"/>
      <dgm:spPr/>
      <dgm:t>
        <a:bodyPr/>
        <a:lstStyle/>
        <a:p>
          <a:endParaRPr lang="sl-SI"/>
        </a:p>
      </dgm:t>
    </dgm:pt>
    <dgm:pt modelId="{A66BF4EA-D93B-4C36-8CB9-637D43BE1B23}" type="pres">
      <dgm:prSet presAssocID="{1E503454-C55C-4E17-974E-E738B653D8A5}" presName="connectorText" presStyleLbl="sibTrans2D1" presStyleIdx="0" presStyleCnt="4"/>
      <dgm:spPr/>
      <dgm:t>
        <a:bodyPr/>
        <a:lstStyle/>
        <a:p>
          <a:endParaRPr lang="sl-SI"/>
        </a:p>
      </dgm:t>
    </dgm:pt>
    <dgm:pt modelId="{E85CAEF2-35DE-4AD5-8CF6-C9416D6A229F}" type="pres">
      <dgm:prSet presAssocID="{F81662C3-ACA2-43FC-B5DB-4AA3FDFD6B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B6A95E-8F67-403C-9B93-2A07DCC43200}" type="pres">
      <dgm:prSet presAssocID="{F65EE4B5-F309-44F6-A39F-0E48C641E3D0}" presName="sibTrans" presStyleLbl="sibTrans2D1" presStyleIdx="1" presStyleCnt="4"/>
      <dgm:spPr/>
      <dgm:t>
        <a:bodyPr/>
        <a:lstStyle/>
        <a:p>
          <a:endParaRPr lang="sl-SI"/>
        </a:p>
      </dgm:t>
    </dgm:pt>
    <dgm:pt modelId="{3A7521B9-15EB-4409-A522-41B1EA9E36C3}" type="pres">
      <dgm:prSet presAssocID="{F65EE4B5-F309-44F6-A39F-0E48C641E3D0}" presName="connectorText" presStyleLbl="sibTrans2D1" presStyleIdx="1" presStyleCnt="4"/>
      <dgm:spPr/>
      <dgm:t>
        <a:bodyPr/>
        <a:lstStyle/>
        <a:p>
          <a:endParaRPr lang="sl-SI"/>
        </a:p>
      </dgm:t>
    </dgm:pt>
    <dgm:pt modelId="{51D018E3-8604-4E4B-99E3-C54BFEBF7D43}" type="pres">
      <dgm:prSet presAssocID="{E98AE1EB-B3AB-49D3-B93F-C881070366BE}" presName="node" presStyleLbl="node1" presStyleIdx="2" presStyleCnt="5" custLinFactNeighborX="8870" custLinFactNeighborY="-48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5E47DB-CEDF-4D72-A2F2-19E91347A553}" type="pres">
      <dgm:prSet presAssocID="{E410074F-1E1C-4F5C-881D-CF18EEB4A323}" presName="sibTrans" presStyleLbl="sibTrans2D1" presStyleIdx="2" presStyleCnt="4"/>
      <dgm:spPr/>
      <dgm:t>
        <a:bodyPr/>
        <a:lstStyle/>
        <a:p>
          <a:endParaRPr lang="sl-SI"/>
        </a:p>
      </dgm:t>
    </dgm:pt>
    <dgm:pt modelId="{715912A4-03A6-486B-82C1-283B6F3EB826}" type="pres">
      <dgm:prSet presAssocID="{E410074F-1E1C-4F5C-881D-CF18EEB4A323}" presName="connectorText" presStyleLbl="sibTrans2D1" presStyleIdx="2" presStyleCnt="4"/>
      <dgm:spPr/>
      <dgm:t>
        <a:bodyPr/>
        <a:lstStyle/>
        <a:p>
          <a:endParaRPr lang="sl-SI"/>
        </a:p>
      </dgm:t>
    </dgm:pt>
    <dgm:pt modelId="{A8441FEE-8596-49A2-B00E-AE985037ED72}" type="pres">
      <dgm:prSet presAssocID="{65453940-B289-4DA1-8C7D-BEFB40B288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D25471B-F31D-46F9-A7AB-06C0063ED4ED}" type="pres">
      <dgm:prSet presAssocID="{4F825C18-9C7C-49D8-BAB8-D033783091B1}" presName="sibTrans" presStyleLbl="sibTrans2D1" presStyleIdx="3" presStyleCnt="4"/>
      <dgm:spPr/>
      <dgm:t>
        <a:bodyPr/>
        <a:lstStyle/>
        <a:p>
          <a:endParaRPr lang="sl-SI"/>
        </a:p>
      </dgm:t>
    </dgm:pt>
    <dgm:pt modelId="{73BF5EC9-444E-48AD-97EA-603090E02531}" type="pres">
      <dgm:prSet presAssocID="{4F825C18-9C7C-49D8-BAB8-D033783091B1}" presName="connectorText" presStyleLbl="sibTrans2D1" presStyleIdx="3" presStyleCnt="4"/>
      <dgm:spPr/>
      <dgm:t>
        <a:bodyPr/>
        <a:lstStyle/>
        <a:p>
          <a:endParaRPr lang="sl-SI"/>
        </a:p>
      </dgm:t>
    </dgm:pt>
    <dgm:pt modelId="{5379B2BB-3EDC-4045-9D5B-CF5885BE0038}" type="pres">
      <dgm:prSet presAssocID="{2A42783E-0663-4DE7-8013-94C7265E74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096BE24-6DA6-45EB-881E-DDC8C5CE42DC}" type="presOf" srcId="{F65EE4B5-F309-44F6-A39F-0E48C641E3D0}" destId="{1AB6A95E-8F67-403C-9B93-2A07DCC43200}" srcOrd="0" destOrd="0" presId="urn:microsoft.com/office/officeart/2005/8/layout/process1"/>
    <dgm:cxn modelId="{460EBD9D-F8EF-4AB7-95DA-033C4AFC1A4B}" type="presOf" srcId="{F81662C3-ACA2-43FC-B5DB-4AA3FDFD6B3A}" destId="{E85CAEF2-35DE-4AD5-8CF6-C9416D6A229F}" srcOrd="0" destOrd="0" presId="urn:microsoft.com/office/officeart/2005/8/layout/process1"/>
    <dgm:cxn modelId="{033818C8-A765-4521-B39C-2A83B6B7760D}" type="presOf" srcId="{0C3D4E2D-7172-4C02-94D4-2BAF93FC3C86}" destId="{18858BE1-51BE-42F7-9DE6-E7D6BD68C971}" srcOrd="0" destOrd="0" presId="urn:microsoft.com/office/officeart/2005/8/layout/process1"/>
    <dgm:cxn modelId="{B4B01289-1D95-44CA-A53E-4565EAA0E077}" srcId="{36F1715D-6EFF-4CBD-83D6-5AA626210FD6}" destId="{0C3D4E2D-7172-4C02-94D4-2BAF93FC3C86}" srcOrd="0" destOrd="0" parTransId="{1EC11624-FF8E-41BA-A9D4-FA636633798C}" sibTransId="{1E503454-C55C-4E17-974E-E738B653D8A5}"/>
    <dgm:cxn modelId="{3229A91A-5FD8-47C7-89B7-9DC2F8A49257}" type="presOf" srcId="{4F825C18-9C7C-49D8-BAB8-D033783091B1}" destId="{73BF5EC9-444E-48AD-97EA-603090E02531}" srcOrd="1" destOrd="0" presId="urn:microsoft.com/office/officeart/2005/8/layout/process1"/>
    <dgm:cxn modelId="{26646E91-62DC-49F2-9A15-0BCE919D05F4}" type="presOf" srcId="{E98AE1EB-B3AB-49D3-B93F-C881070366BE}" destId="{51D018E3-8604-4E4B-99E3-C54BFEBF7D43}" srcOrd="0" destOrd="0" presId="urn:microsoft.com/office/officeart/2005/8/layout/process1"/>
    <dgm:cxn modelId="{142FB4B6-EDF5-4EA7-A84B-EF490EDFEC0D}" type="presOf" srcId="{2A42783E-0663-4DE7-8013-94C7265E7471}" destId="{5379B2BB-3EDC-4045-9D5B-CF5885BE0038}" srcOrd="0" destOrd="0" presId="urn:microsoft.com/office/officeart/2005/8/layout/process1"/>
    <dgm:cxn modelId="{2A9C8A0B-6789-46A7-893E-256930F9676D}" srcId="{36F1715D-6EFF-4CBD-83D6-5AA626210FD6}" destId="{65453940-B289-4DA1-8C7D-BEFB40B288C6}" srcOrd="3" destOrd="0" parTransId="{4B3A6F6B-0FB3-4181-92A2-47EF27DA9243}" sibTransId="{4F825C18-9C7C-49D8-BAB8-D033783091B1}"/>
    <dgm:cxn modelId="{36989239-DCD1-450B-9575-42609F86AC76}" type="presOf" srcId="{36F1715D-6EFF-4CBD-83D6-5AA626210FD6}" destId="{84CFBFC2-8AE8-45FE-9E90-2910C56EFC6D}" srcOrd="0" destOrd="0" presId="urn:microsoft.com/office/officeart/2005/8/layout/process1"/>
    <dgm:cxn modelId="{ACDC0338-5EA6-48C7-B2D0-52176940B939}" type="presOf" srcId="{E410074F-1E1C-4F5C-881D-CF18EEB4A323}" destId="{715912A4-03A6-486B-82C1-283B6F3EB826}" srcOrd="1" destOrd="0" presId="urn:microsoft.com/office/officeart/2005/8/layout/process1"/>
    <dgm:cxn modelId="{8CA02771-D965-4A45-90E9-970E7CB04FCB}" type="presOf" srcId="{F65EE4B5-F309-44F6-A39F-0E48C641E3D0}" destId="{3A7521B9-15EB-4409-A522-41B1EA9E36C3}" srcOrd="1" destOrd="0" presId="urn:microsoft.com/office/officeart/2005/8/layout/process1"/>
    <dgm:cxn modelId="{CE3B6D1A-345D-4AE5-AE38-CE18628FE6CC}" type="presOf" srcId="{1E503454-C55C-4E17-974E-E738B653D8A5}" destId="{A66BF4EA-D93B-4C36-8CB9-637D43BE1B23}" srcOrd="1" destOrd="0" presId="urn:microsoft.com/office/officeart/2005/8/layout/process1"/>
    <dgm:cxn modelId="{C1A3D942-A470-4C32-96EC-587ADE0E9922}" srcId="{36F1715D-6EFF-4CBD-83D6-5AA626210FD6}" destId="{E98AE1EB-B3AB-49D3-B93F-C881070366BE}" srcOrd="2" destOrd="0" parTransId="{D7FDF8E2-FCB1-4702-93F9-D34A2DA720BE}" sibTransId="{E410074F-1E1C-4F5C-881D-CF18EEB4A323}"/>
    <dgm:cxn modelId="{DCCF8294-54AB-4879-8FA6-B7F0130404DB}" srcId="{36F1715D-6EFF-4CBD-83D6-5AA626210FD6}" destId="{F81662C3-ACA2-43FC-B5DB-4AA3FDFD6B3A}" srcOrd="1" destOrd="0" parTransId="{B3EB621D-CDD6-4222-AE96-EB60C118D9FB}" sibTransId="{F65EE4B5-F309-44F6-A39F-0E48C641E3D0}"/>
    <dgm:cxn modelId="{AAD9AC33-A2CC-41A6-B005-17BD1269DDBB}" type="presOf" srcId="{E410074F-1E1C-4F5C-881D-CF18EEB4A323}" destId="{735E47DB-CEDF-4D72-A2F2-19E91347A553}" srcOrd="0" destOrd="0" presId="urn:microsoft.com/office/officeart/2005/8/layout/process1"/>
    <dgm:cxn modelId="{6D74AB33-A4D8-49EA-AE51-A584A8FC9C47}" type="presOf" srcId="{1E503454-C55C-4E17-974E-E738B653D8A5}" destId="{DEB8752B-6A5B-413C-9873-57FB1A3EE346}" srcOrd="0" destOrd="0" presId="urn:microsoft.com/office/officeart/2005/8/layout/process1"/>
    <dgm:cxn modelId="{59AFA371-0181-4D22-BC20-3A2588C29576}" srcId="{36F1715D-6EFF-4CBD-83D6-5AA626210FD6}" destId="{2A42783E-0663-4DE7-8013-94C7265E7471}" srcOrd="4" destOrd="0" parTransId="{E236E59C-FFBA-4028-BBDA-6046D613BFA7}" sibTransId="{D2C6B469-F09D-4939-9BFC-8B4E8FDDBE95}"/>
    <dgm:cxn modelId="{F5516D7F-386B-4B5D-A831-2EA8E2BB7FE1}" type="presOf" srcId="{65453940-B289-4DA1-8C7D-BEFB40B288C6}" destId="{A8441FEE-8596-49A2-B00E-AE985037ED72}" srcOrd="0" destOrd="0" presId="urn:microsoft.com/office/officeart/2005/8/layout/process1"/>
    <dgm:cxn modelId="{C1D83838-1E9A-4AAC-A8ED-996D38DDE733}" type="presOf" srcId="{4F825C18-9C7C-49D8-BAB8-D033783091B1}" destId="{DD25471B-F31D-46F9-A7AB-06C0063ED4ED}" srcOrd="0" destOrd="0" presId="urn:microsoft.com/office/officeart/2005/8/layout/process1"/>
    <dgm:cxn modelId="{9019A7D7-EC30-4FA8-A2AD-D8548498F8AA}" type="presParOf" srcId="{84CFBFC2-8AE8-45FE-9E90-2910C56EFC6D}" destId="{18858BE1-51BE-42F7-9DE6-E7D6BD68C971}" srcOrd="0" destOrd="0" presId="urn:microsoft.com/office/officeart/2005/8/layout/process1"/>
    <dgm:cxn modelId="{57ADAC80-9EA1-412F-80C0-48D499CC0B13}" type="presParOf" srcId="{84CFBFC2-8AE8-45FE-9E90-2910C56EFC6D}" destId="{DEB8752B-6A5B-413C-9873-57FB1A3EE346}" srcOrd="1" destOrd="0" presId="urn:microsoft.com/office/officeart/2005/8/layout/process1"/>
    <dgm:cxn modelId="{80D51494-C569-47F2-A9A0-9D55FAEAD214}" type="presParOf" srcId="{DEB8752B-6A5B-413C-9873-57FB1A3EE346}" destId="{A66BF4EA-D93B-4C36-8CB9-637D43BE1B23}" srcOrd="0" destOrd="0" presId="urn:microsoft.com/office/officeart/2005/8/layout/process1"/>
    <dgm:cxn modelId="{9FB03326-C2FC-4B49-AFEE-2E283A72B858}" type="presParOf" srcId="{84CFBFC2-8AE8-45FE-9E90-2910C56EFC6D}" destId="{E85CAEF2-35DE-4AD5-8CF6-C9416D6A229F}" srcOrd="2" destOrd="0" presId="urn:microsoft.com/office/officeart/2005/8/layout/process1"/>
    <dgm:cxn modelId="{6F6DB162-37EA-4AAF-A9F5-29D3F31539F2}" type="presParOf" srcId="{84CFBFC2-8AE8-45FE-9E90-2910C56EFC6D}" destId="{1AB6A95E-8F67-403C-9B93-2A07DCC43200}" srcOrd="3" destOrd="0" presId="urn:microsoft.com/office/officeart/2005/8/layout/process1"/>
    <dgm:cxn modelId="{A1A7143B-F74E-4A32-A50C-D555AB3EE898}" type="presParOf" srcId="{1AB6A95E-8F67-403C-9B93-2A07DCC43200}" destId="{3A7521B9-15EB-4409-A522-41B1EA9E36C3}" srcOrd="0" destOrd="0" presId="urn:microsoft.com/office/officeart/2005/8/layout/process1"/>
    <dgm:cxn modelId="{95BD106C-78DD-48C5-B09E-81A69958B888}" type="presParOf" srcId="{84CFBFC2-8AE8-45FE-9E90-2910C56EFC6D}" destId="{51D018E3-8604-4E4B-99E3-C54BFEBF7D43}" srcOrd="4" destOrd="0" presId="urn:microsoft.com/office/officeart/2005/8/layout/process1"/>
    <dgm:cxn modelId="{D251385D-83F8-4154-B3E6-CEA15221A6A1}" type="presParOf" srcId="{84CFBFC2-8AE8-45FE-9E90-2910C56EFC6D}" destId="{735E47DB-CEDF-4D72-A2F2-19E91347A553}" srcOrd="5" destOrd="0" presId="urn:microsoft.com/office/officeart/2005/8/layout/process1"/>
    <dgm:cxn modelId="{2B3F29BD-0020-4B01-8BA8-657D0CB895DC}" type="presParOf" srcId="{735E47DB-CEDF-4D72-A2F2-19E91347A553}" destId="{715912A4-03A6-486B-82C1-283B6F3EB826}" srcOrd="0" destOrd="0" presId="urn:microsoft.com/office/officeart/2005/8/layout/process1"/>
    <dgm:cxn modelId="{CE62D4F3-7536-4D52-91FA-5EF875F6E744}" type="presParOf" srcId="{84CFBFC2-8AE8-45FE-9E90-2910C56EFC6D}" destId="{A8441FEE-8596-49A2-B00E-AE985037ED72}" srcOrd="6" destOrd="0" presId="urn:microsoft.com/office/officeart/2005/8/layout/process1"/>
    <dgm:cxn modelId="{63EBAEE4-E4A4-4785-A6B3-26193B7EF0E2}" type="presParOf" srcId="{84CFBFC2-8AE8-45FE-9E90-2910C56EFC6D}" destId="{DD25471B-F31D-46F9-A7AB-06C0063ED4ED}" srcOrd="7" destOrd="0" presId="urn:microsoft.com/office/officeart/2005/8/layout/process1"/>
    <dgm:cxn modelId="{61E3D39D-3E82-4C5A-89C8-1806A88729E4}" type="presParOf" srcId="{DD25471B-F31D-46F9-A7AB-06C0063ED4ED}" destId="{73BF5EC9-444E-48AD-97EA-603090E02531}" srcOrd="0" destOrd="0" presId="urn:microsoft.com/office/officeart/2005/8/layout/process1"/>
    <dgm:cxn modelId="{DAD5EA76-1021-49C3-9417-EEA0D19E0976}" type="presParOf" srcId="{84CFBFC2-8AE8-45FE-9E90-2910C56EFC6D}" destId="{5379B2BB-3EDC-4045-9D5B-CF5885BE003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0D6226-0520-4FF9-819F-51F6AACCF3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413999D-0CCD-40D1-B749-4564F332CEA4}">
      <dgm:prSet phldrT="[besedilo]"/>
      <dgm:spPr/>
      <dgm:t>
        <a:bodyPr/>
        <a:lstStyle/>
        <a:p>
          <a:r>
            <a:rPr lang="sl-SI" dirty="0" smtClean="0"/>
            <a:t>Pregled podvozja  (3 min)</a:t>
          </a:r>
          <a:endParaRPr lang="sl-SI" dirty="0"/>
        </a:p>
      </dgm:t>
    </dgm:pt>
    <dgm:pt modelId="{7B231B20-EEB5-43D0-B84A-3C31D98AFA6C}" type="parTrans" cxnId="{D4DA5A25-9370-452F-8454-13DB44D209E5}">
      <dgm:prSet/>
      <dgm:spPr/>
      <dgm:t>
        <a:bodyPr/>
        <a:lstStyle/>
        <a:p>
          <a:endParaRPr lang="sl-SI"/>
        </a:p>
      </dgm:t>
    </dgm:pt>
    <dgm:pt modelId="{4D636B9D-33B7-40BF-B6CB-CC51515D3C22}" type="sibTrans" cxnId="{D4DA5A25-9370-452F-8454-13DB44D209E5}">
      <dgm:prSet/>
      <dgm:spPr/>
      <dgm:t>
        <a:bodyPr/>
        <a:lstStyle/>
        <a:p>
          <a:endParaRPr lang="sl-SI"/>
        </a:p>
      </dgm:t>
    </dgm:pt>
    <dgm:pt modelId="{753F088E-87B9-42C9-AB81-57A1BF202448}">
      <dgm:prSet phldrT="[besedilo]"/>
      <dgm:spPr/>
      <dgm:t>
        <a:bodyPr/>
        <a:lstStyle/>
        <a:p>
          <a:r>
            <a:rPr lang="sl-SI" dirty="0" smtClean="0"/>
            <a:t>Mazanje (3min)</a:t>
          </a:r>
          <a:endParaRPr lang="sl-SI" dirty="0"/>
        </a:p>
      </dgm:t>
    </dgm:pt>
    <dgm:pt modelId="{A671FCC1-B8CC-4B57-B975-0B2A3AE080B3}" type="parTrans" cxnId="{4B0F99B4-8981-4A8A-A8E1-ED57BD1E5253}">
      <dgm:prSet/>
      <dgm:spPr/>
      <dgm:t>
        <a:bodyPr/>
        <a:lstStyle/>
        <a:p>
          <a:endParaRPr lang="sl-SI"/>
        </a:p>
      </dgm:t>
    </dgm:pt>
    <dgm:pt modelId="{6A77529F-AFDE-4EAC-A586-063AE0EFFE4D}" type="sibTrans" cxnId="{4B0F99B4-8981-4A8A-A8E1-ED57BD1E5253}">
      <dgm:prSet/>
      <dgm:spPr/>
      <dgm:t>
        <a:bodyPr/>
        <a:lstStyle/>
        <a:p>
          <a:endParaRPr lang="sl-SI"/>
        </a:p>
      </dgm:t>
    </dgm:pt>
    <dgm:pt modelId="{797CA3F6-18AE-4299-B437-FF577838CD99}" type="pres">
      <dgm:prSet presAssocID="{400D6226-0520-4FF9-819F-51F6AACCF3A7}" presName="Name0" presStyleCnt="0">
        <dgm:presLayoutVars>
          <dgm:dir/>
          <dgm:resizeHandles val="exact"/>
        </dgm:presLayoutVars>
      </dgm:prSet>
      <dgm:spPr/>
    </dgm:pt>
    <dgm:pt modelId="{16D9DCDE-109E-43D8-8A0E-34EA17C946CB}" type="pres">
      <dgm:prSet presAssocID="{2413999D-0CCD-40D1-B749-4564F332CE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EA5A0D-EF65-4342-97E8-39E17C621DBB}" type="pres">
      <dgm:prSet presAssocID="{4D636B9D-33B7-40BF-B6CB-CC51515D3C22}" presName="sibTrans" presStyleLbl="sibTrans2D1" presStyleIdx="0" presStyleCnt="1" custLinFactNeighborX="7355" custLinFactNeighborY="-12399"/>
      <dgm:spPr/>
      <dgm:t>
        <a:bodyPr/>
        <a:lstStyle/>
        <a:p>
          <a:endParaRPr lang="sl-SI"/>
        </a:p>
      </dgm:t>
    </dgm:pt>
    <dgm:pt modelId="{3E0A884F-3729-48EB-B0F7-60F023A4640D}" type="pres">
      <dgm:prSet presAssocID="{4D636B9D-33B7-40BF-B6CB-CC51515D3C22}" presName="connectorText" presStyleLbl="sibTrans2D1" presStyleIdx="0" presStyleCnt="1"/>
      <dgm:spPr/>
      <dgm:t>
        <a:bodyPr/>
        <a:lstStyle/>
        <a:p>
          <a:endParaRPr lang="sl-SI"/>
        </a:p>
      </dgm:t>
    </dgm:pt>
    <dgm:pt modelId="{DA2082D3-17D5-4C4B-8183-CFF43B4CB36E}" type="pres">
      <dgm:prSet presAssocID="{753F088E-87B9-42C9-AB81-57A1BF20244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02DA297-2B15-42D6-8E63-799DCC897C85}" type="presOf" srcId="{4D636B9D-33B7-40BF-B6CB-CC51515D3C22}" destId="{16EA5A0D-EF65-4342-97E8-39E17C621DBB}" srcOrd="0" destOrd="0" presId="urn:microsoft.com/office/officeart/2005/8/layout/process1"/>
    <dgm:cxn modelId="{18C6468F-D676-4D62-996F-647B7ECB7675}" type="presOf" srcId="{2413999D-0CCD-40D1-B749-4564F332CEA4}" destId="{16D9DCDE-109E-43D8-8A0E-34EA17C946CB}" srcOrd="0" destOrd="0" presId="urn:microsoft.com/office/officeart/2005/8/layout/process1"/>
    <dgm:cxn modelId="{8F8D6D1C-5D95-4514-A07F-9E77E4614FA3}" type="presOf" srcId="{400D6226-0520-4FF9-819F-51F6AACCF3A7}" destId="{797CA3F6-18AE-4299-B437-FF577838CD99}" srcOrd="0" destOrd="0" presId="urn:microsoft.com/office/officeart/2005/8/layout/process1"/>
    <dgm:cxn modelId="{4E22977F-D53D-4698-99F4-39EEBFC251C6}" type="presOf" srcId="{753F088E-87B9-42C9-AB81-57A1BF202448}" destId="{DA2082D3-17D5-4C4B-8183-CFF43B4CB36E}" srcOrd="0" destOrd="0" presId="urn:microsoft.com/office/officeart/2005/8/layout/process1"/>
    <dgm:cxn modelId="{4B0F99B4-8981-4A8A-A8E1-ED57BD1E5253}" srcId="{400D6226-0520-4FF9-819F-51F6AACCF3A7}" destId="{753F088E-87B9-42C9-AB81-57A1BF202448}" srcOrd="1" destOrd="0" parTransId="{A671FCC1-B8CC-4B57-B975-0B2A3AE080B3}" sibTransId="{6A77529F-AFDE-4EAC-A586-063AE0EFFE4D}"/>
    <dgm:cxn modelId="{D0A8C401-EE87-4A25-A1A6-8203E3E76340}" type="presOf" srcId="{4D636B9D-33B7-40BF-B6CB-CC51515D3C22}" destId="{3E0A884F-3729-48EB-B0F7-60F023A4640D}" srcOrd="1" destOrd="0" presId="urn:microsoft.com/office/officeart/2005/8/layout/process1"/>
    <dgm:cxn modelId="{D4DA5A25-9370-452F-8454-13DB44D209E5}" srcId="{400D6226-0520-4FF9-819F-51F6AACCF3A7}" destId="{2413999D-0CCD-40D1-B749-4564F332CEA4}" srcOrd="0" destOrd="0" parTransId="{7B231B20-EEB5-43D0-B84A-3C31D98AFA6C}" sibTransId="{4D636B9D-33B7-40BF-B6CB-CC51515D3C22}"/>
    <dgm:cxn modelId="{D97CD1F0-9620-4EE1-8873-5D4E830DAA41}" type="presParOf" srcId="{797CA3F6-18AE-4299-B437-FF577838CD99}" destId="{16D9DCDE-109E-43D8-8A0E-34EA17C946CB}" srcOrd="0" destOrd="0" presId="urn:microsoft.com/office/officeart/2005/8/layout/process1"/>
    <dgm:cxn modelId="{66ADE793-2340-46AD-93A6-51CE64A75B38}" type="presParOf" srcId="{797CA3F6-18AE-4299-B437-FF577838CD99}" destId="{16EA5A0D-EF65-4342-97E8-39E17C621DBB}" srcOrd="1" destOrd="0" presId="urn:microsoft.com/office/officeart/2005/8/layout/process1"/>
    <dgm:cxn modelId="{B0C001A6-2059-4B26-BB2A-6D28594913ED}" type="presParOf" srcId="{16EA5A0D-EF65-4342-97E8-39E17C621DBB}" destId="{3E0A884F-3729-48EB-B0F7-60F023A4640D}" srcOrd="0" destOrd="0" presId="urn:microsoft.com/office/officeart/2005/8/layout/process1"/>
    <dgm:cxn modelId="{E406D744-DB08-431D-AC8F-175F4D901985}" type="presParOf" srcId="{797CA3F6-18AE-4299-B437-FF577838CD99}" destId="{DA2082D3-17D5-4C4B-8183-CFF43B4CB36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872FB-B43E-4ABD-95B6-82689BF8E2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A1F3F8-BFA6-4E6E-9EC1-39A08EB6BCD2}">
      <dgm:prSet phldrT="[besedilo]"/>
      <dgm:spPr/>
      <dgm:t>
        <a:bodyPr/>
        <a:lstStyle/>
        <a:p>
          <a:r>
            <a:rPr lang="sl-SI" dirty="0" smtClean="0"/>
            <a:t>Demontaža kolesa SD (2min)</a:t>
          </a:r>
          <a:endParaRPr lang="sl-SI" dirty="0"/>
        </a:p>
      </dgm:t>
    </dgm:pt>
    <dgm:pt modelId="{1BB2C1EB-E788-4B20-A6E9-BFC8E77DC1A5}" type="parTrans" cxnId="{8405E840-32A2-407D-83B6-22C49F8156DF}">
      <dgm:prSet/>
      <dgm:spPr/>
      <dgm:t>
        <a:bodyPr/>
        <a:lstStyle/>
        <a:p>
          <a:endParaRPr lang="sl-SI"/>
        </a:p>
      </dgm:t>
    </dgm:pt>
    <dgm:pt modelId="{9D1353FA-F59A-46DD-830C-8DFA7B4063C3}" type="sibTrans" cxnId="{8405E840-32A2-407D-83B6-22C49F8156DF}">
      <dgm:prSet/>
      <dgm:spPr/>
      <dgm:t>
        <a:bodyPr/>
        <a:lstStyle/>
        <a:p>
          <a:endParaRPr lang="sl-SI"/>
        </a:p>
      </dgm:t>
    </dgm:pt>
    <dgm:pt modelId="{3DAD08E9-528A-41CB-A9A1-E3B64DB8DCAB}">
      <dgm:prSet phldrT="[besedilo]"/>
      <dgm:spPr/>
      <dgm:t>
        <a:bodyPr/>
        <a:lstStyle/>
        <a:p>
          <a:r>
            <a:rPr lang="sl-SI" dirty="0" smtClean="0"/>
            <a:t>Demontaža Gume SD (3min)</a:t>
          </a:r>
          <a:endParaRPr lang="sl-SI" dirty="0"/>
        </a:p>
      </dgm:t>
    </dgm:pt>
    <dgm:pt modelId="{88F44EE7-2831-440A-B4EF-010291483BCE}" type="parTrans" cxnId="{647F2B1E-AB34-43A1-8B80-EB7203D1789F}">
      <dgm:prSet/>
      <dgm:spPr/>
      <dgm:t>
        <a:bodyPr/>
        <a:lstStyle/>
        <a:p>
          <a:endParaRPr lang="sl-SI"/>
        </a:p>
      </dgm:t>
    </dgm:pt>
    <dgm:pt modelId="{F5AD279F-A3AD-4428-9EE9-C9BFB7402EFE}" type="sibTrans" cxnId="{647F2B1E-AB34-43A1-8B80-EB7203D1789F}">
      <dgm:prSet/>
      <dgm:spPr/>
      <dgm:t>
        <a:bodyPr/>
        <a:lstStyle/>
        <a:p>
          <a:endParaRPr lang="sl-SI"/>
        </a:p>
      </dgm:t>
    </dgm:pt>
    <dgm:pt modelId="{38E71EE8-5C93-4D06-A5E2-FC2D960100C2}">
      <dgm:prSet phldrT="[besedilo]"/>
      <dgm:spPr/>
      <dgm:t>
        <a:bodyPr/>
        <a:lstStyle/>
        <a:p>
          <a:r>
            <a:rPr lang="sl-SI" dirty="0" smtClean="0"/>
            <a:t>Montaža nove gume na platišče  (5min)</a:t>
          </a:r>
          <a:endParaRPr lang="sl-SI" dirty="0"/>
        </a:p>
      </dgm:t>
    </dgm:pt>
    <dgm:pt modelId="{DBAB9828-E28A-4D80-BC27-2C924770ED04}" type="parTrans" cxnId="{EC587113-D7A5-4D0D-8A5A-B566B203B88F}">
      <dgm:prSet/>
      <dgm:spPr/>
      <dgm:t>
        <a:bodyPr/>
        <a:lstStyle/>
        <a:p>
          <a:endParaRPr lang="sl-SI"/>
        </a:p>
      </dgm:t>
    </dgm:pt>
    <dgm:pt modelId="{3601C157-56DA-41A2-A72C-C29360ADB6DD}" type="sibTrans" cxnId="{EC587113-D7A5-4D0D-8A5A-B566B203B88F}">
      <dgm:prSet/>
      <dgm:spPr/>
      <dgm:t>
        <a:bodyPr/>
        <a:lstStyle/>
        <a:p>
          <a:endParaRPr lang="sl-SI"/>
        </a:p>
      </dgm:t>
    </dgm:pt>
    <dgm:pt modelId="{4BAD8DB2-9393-4C32-A788-DB14CBBC39F7}">
      <dgm:prSet phldrT="[besedilo]"/>
      <dgm:spPr/>
      <dgm:t>
        <a:bodyPr/>
        <a:lstStyle/>
        <a:p>
          <a:r>
            <a:rPr lang="sl-SI" dirty="0" smtClean="0"/>
            <a:t>Centriranje (2min)</a:t>
          </a:r>
          <a:endParaRPr lang="sl-SI" dirty="0"/>
        </a:p>
      </dgm:t>
    </dgm:pt>
    <dgm:pt modelId="{8FA0A34F-20E4-45C1-BAB4-E7FD332F3E9E}" type="parTrans" cxnId="{2F177270-3A62-4A75-8B3D-0906DE8D6C8E}">
      <dgm:prSet/>
      <dgm:spPr/>
      <dgm:t>
        <a:bodyPr/>
        <a:lstStyle/>
        <a:p>
          <a:endParaRPr lang="sl-SI"/>
        </a:p>
      </dgm:t>
    </dgm:pt>
    <dgm:pt modelId="{DB050D15-0F9D-4DC6-92ED-33656EFFE5EA}" type="sibTrans" cxnId="{2F177270-3A62-4A75-8B3D-0906DE8D6C8E}">
      <dgm:prSet/>
      <dgm:spPr/>
      <dgm:t>
        <a:bodyPr/>
        <a:lstStyle/>
        <a:p>
          <a:endParaRPr lang="sl-SI"/>
        </a:p>
      </dgm:t>
    </dgm:pt>
    <dgm:pt modelId="{321C43F6-E353-4039-B0A2-AD41CB940612}">
      <dgm:prSet phldrT="[besedilo]"/>
      <dgm:spPr/>
      <dgm:t>
        <a:bodyPr/>
        <a:lstStyle/>
        <a:p>
          <a:r>
            <a:rPr lang="sl-SI" dirty="0" smtClean="0"/>
            <a:t>Montaža na vozilo (3min)</a:t>
          </a:r>
          <a:endParaRPr lang="sl-SI" dirty="0"/>
        </a:p>
      </dgm:t>
    </dgm:pt>
    <dgm:pt modelId="{27626253-17C4-49E0-9F08-85E33389D1D8}" type="parTrans" cxnId="{B76E84B0-1977-429C-BD0D-743BFB51B0A7}">
      <dgm:prSet/>
      <dgm:spPr/>
      <dgm:t>
        <a:bodyPr/>
        <a:lstStyle/>
        <a:p>
          <a:endParaRPr lang="sl-SI"/>
        </a:p>
      </dgm:t>
    </dgm:pt>
    <dgm:pt modelId="{606EE7E9-8842-48BD-A393-6DDDC979892C}" type="sibTrans" cxnId="{B76E84B0-1977-429C-BD0D-743BFB51B0A7}">
      <dgm:prSet/>
      <dgm:spPr/>
      <dgm:t>
        <a:bodyPr/>
        <a:lstStyle/>
        <a:p>
          <a:endParaRPr lang="sl-SI"/>
        </a:p>
      </dgm:t>
    </dgm:pt>
    <dgm:pt modelId="{D9489C79-AD3A-44AA-AE02-62CAF16FC0B1}">
      <dgm:prSet phldrT="[besedilo]"/>
      <dgm:spPr/>
      <dgm:t>
        <a:bodyPr/>
        <a:lstStyle/>
        <a:p>
          <a:r>
            <a:rPr lang="sl-SI" dirty="0" smtClean="0"/>
            <a:t>Demontaža kolesa LD (2min)</a:t>
          </a:r>
          <a:endParaRPr lang="sl-SI" dirty="0"/>
        </a:p>
      </dgm:t>
    </dgm:pt>
    <dgm:pt modelId="{C7E80D90-72EC-45A2-940D-DCA2D6751C77}" type="parTrans" cxnId="{DA4956DC-A52A-4B0B-B412-C2CE51214567}">
      <dgm:prSet/>
      <dgm:spPr/>
      <dgm:t>
        <a:bodyPr/>
        <a:lstStyle/>
        <a:p>
          <a:endParaRPr lang="sl-SI"/>
        </a:p>
      </dgm:t>
    </dgm:pt>
    <dgm:pt modelId="{2C5DCC6D-3DC1-419E-824A-D2E46902F0B2}" type="sibTrans" cxnId="{DA4956DC-A52A-4B0B-B412-C2CE51214567}">
      <dgm:prSet/>
      <dgm:spPr/>
      <dgm:t>
        <a:bodyPr/>
        <a:lstStyle/>
        <a:p>
          <a:endParaRPr lang="sl-SI"/>
        </a:p>
      </dgm:t>
    </dgm:pt>
    <dgm:pt modelId="{2F83AE1B-0AA0-48E5-8461-F8E024D1D63D}">
      <dgm:prSet phldrT="[besedilo]"/>
      <dgm:spPr/>
      <dgm:t>
        <a:bodyPr/>
        <a:lstStyle/>
        <a:p>
          <a:r>
            <a:rPr lang="sl-SI" dirty="0" smtClean="0"/>
            <a:t>Dvig vozila (1min)</a:t>
          </a:r>
          <a:endParaRPr lang="sl-SI" dirty="0"/>
        </a:p>
      </dgm:t>
    </dgm:pt>
    <dgm:pt modelId="{B7B008B7-1B6D-49A0-9ADB-B87F6DF9B5E4}" type="parTrans" cxnId="{40DFC7A9-1817-4ACD-9F43-E12856AC5C85}">
      <dgm:prSet/>
      <dgm:spPr/>
      <dgm:t>
        <a:bodyPr/>
        <a:lstStyle/>
        <a:p>
          <a:endParaRPr lang="sl-SI"/>
        </a:p>
      </dgm:t>
    </dgm:pt>
    <dgm:pt modelId="{98D7064F-5823-497D-BF6F-A28FBA84188D}" type="sibTrans" cxnId="{40DFC7A9-1817-4ACD-9F43-E12856AC5C85}">
      <dgm:prSet/>
      <dgm:spPr/>
      <dgm:t>
        <a:bodyPr/>
        <a:lstStyle/>
        <a:p>
          <a:endParaRPr lang="sl-SI"/>
        </a:p>
      </dgm:t>
    </dgm:pt>
    <dgm:pt modelId="{931AA751-67E7-4B80-8AC8-45C6C529CFAD}">
      <dgm:prSet phldrT="[besedilo]"/>
      <dgm:spPr/>
      <dgm:t>
        <a:bodyPr/>
        <a:lstStyle/>
        <a:p>
          <a:r>
            <a:rPr lang="sl-SI" dirty="0" smtClean="0"/>
            <a:t>Demontaža Gume LD (3min)</a:t>
          </a:r>
          <a:endParaRPr lang="sl-SI" dirty="0"/>
        </a:p>
      </dgm:t>
    </dgm:pt>
    <dgm:pt modelId="{6171F9B1-6F33-4496-959D-41BDF7C6755F}" type="parTrans" cxnId="{5FE02597-DF54-48CC-B1FC-17F5D3C0CDE0}">
      <dgm:prSet/>
      <dgm:spPr/>
      <dgm:t>
        <a:bodyPr/>
        <a:lstStyle/>
        <a:p>
          <a:endParaRPr lang="sl-SI"/>
        </a:p>
      </dgm:t>
    </dgm:pt>
    <dgm:pt modelId="{6EAB6C80-BC85-4BB7-AA18-823EFA805F76}" type="sibTrans" cxnId="{5FE02597-DF54-48CC-B1FC-17F5D3C0CDE0}">
      <dgm:prSet/>
      <dgm:spPr/>
      <dgm:t>
        <a:bodyPr/>
        <a:lstStyle/>
        <a:p>
          <a:endParaRPr lang="sl-SI"/>
        </a:p>
      </dgm:t>
    </dgm:pt>
    <dgm:pt modelId="{16288383-6601-45EC-BEF6-AEC03E820F8A}">
      <dgm:prSet phldrT="[besedilo]"/>
      <dgm:spPr/>
      <dgm:t>
        <a:bodyPr/>
        <a:lstStyle/>
        <a:p>
          <a:r>
            <a:rPr lang="sl-SI" dirty="0" smtClean="0"/>
            <a:t>Montaža nove gume na platišče  LD(5min)</a:t>
          </a:r>
          <a:endParaRPr lang="sl-SI" dirty="0"/>
        </a:p>
      </dgm:t>
    </dgm:pt>
    <dgm:pt modelId="{D19D7BCA-C8C6-4D43-BF07-E137F7D20DD7}" type="parTrans" cxnId="{83EF0317-B7F4-47CD-A12A-CB0BDD50839F}">
      <dgm:prSet/>
      <dgm:spPr/>
      <dgm:t>
        <a:bodyPr/>
        <a:lstStyle/>
        <a:p>
          <a:endParaRPr lang="sl-SI"/>
        </a:p>
      </dgm:t>
    </dgm:pt>
    <dgm:pt modelId="{509055A6-A13F-451B-B763-A122B22758F3}" type="sibTrans" cxnId="{83EF0317-B7F4-47CD-A12A-CB0BDD50839F}">
      <dgm:prSet/>
      <dgm:spPr/>
      <dgm:t>
        <a:bodyPr/>
        <a:lstStyle/>
        <a:p>
          <a:endParaRPr lang="sl-SI"/>
        </a:p>
      </dgm:t>
    </dgm:pt>
    <dgm:pt modelId="{C8245B1E-323B-4CEE-A7F1-D61E2AE96AAF}">
      <dgm:prSet phldrT="[besedilo]"/>
      <dgm:spPr/>
      <dgm:t>
        <a:bodyPr/>
        <a:lstStyle/>
        <a:p>
          <a:r>
            <a:rPr lang="sl-SI" dirty="0" smtClean="0"/>
            <a:t>Centriranje LD(2min)</a:t>
          </a:r>
          <a:endParaRPr lang="sl-SI" dirty="0"/>
        </a:p>
      </dgm:t>
    </dgm:pt>
    <dgm:pt modelId="{3F0E5E58-8FDA-42C0-A925-3AB8FE32BA7D}" type="parTrans" cxnId="{4EE12FE1-5ACB-461D-8273-E5637C983BD8}">
      <dgm:prSet/>
      <dgm:spPr/>
      <dgm:t>
        <a:bodyPr/>
        <a:lstStyle/>
        <a:p>
          <a:endParaRPr lang="sl-SI"/>
        </a:p>
      </dgm:t>
    </dgm:pt>
    <dgm:pt modelId="{D9ABD782-0286-4428-91C5-DC8FE99DCC32}" type="sibTrans" cxnId="{4EE12FE1-5ACB-461D-8273-E5637C983BD8}">
      <dgm:prSet/>
      <dgm:spPr/>
      <dgm:t>
        <a:bodyPr/>
        <a:lstStyle/>
        <a:p>
          <a:endParaRPr lang="sl-SI"/>
        </a:p>
      </dgm:t>
    </dgm:pt>
    <dgm:pt modelId="{42506089-8DCC-492F-82E2-12F554ED4C86}">
      <dgm:prSet phldrT="[besedilo]"/>
      <dgm:spPr/>
      <dgm:t>
        <a:bodyPr/>
        <a:lstStyle/>
        <a:p>
          <a:r>
            <a:rPr lang="sl-SI" dirty="0" smtClean="0"/>
            <a:t>Montaža na vozilo (3min)</a:t>
          </a:r>
          <a:endParaRPr lang="sl-SI" dirty="0"/>
        </a:p>
      </dgm:t>
    </dgm:pt>
    <dgm:pt modelId="{9E4336C4-8768-4086-BA27-97696D143BE1}" type="parTrans" cxnId="{FB0EF2A9-B340-4F9D-9DDE-093BEA815A16}">
      <dgm:prSet/>
      <dgm:spPr/>
      <dgm:t>
        <a:bodyPr/>
        <a:lstStyle/>
        <a:p>
          <a:endParaRPr lang="sl-SI"/>
        </a:p>
      </dgm:t>
    </dgm:pt>
    <dgm:pt modelId="{BD25A73B-5856-43A4-83C5-9F8DFBB28F0C}" type="sibTrans" cxnId="{FB0EF2A9-B340-4F9D-9DDE-093BEA815A16}">
      <dgm:prSet/>
      <dgm:spPr/>
      <dgm:t>
        <a:bodyPr/>
        <a:lstStyle/>
        <a:p>
          <a:endParaRPr lang="sl-SI"/>
        </a:p>
      </dgm:t>
    </dgm:pt>
    <dgm:pt modelId="{54B81C5C-A559-4ACB-B28C-A17A2A11D396}">
      <dgm:prSet phldrT="[besedilo]"/>
      <dgm:spPr/>
      <dgm:t>
        <a:bodyPr/>
        <a:lstStyle/>
        <a:p>
          <a:r>
            <a:rPr lang="sl-SI" smtClean="0"/>
            <a:t>Spust </a:t>
          </a:r>
          <a:r>
            <a:rPr lang="sl-SI" dirty="0" smtClean="0"/>
            <a:t>dvigala (1min)</a:t>
          </a:r>
          <a:endParaRPr lang="sl-SI"/>
        </a:p>
      </dgm:t>
    </dgm:pt>
    <dgm:pt modelId="{7798B19A-3CC2-4842-AB60-48FF1EE03B8D}" type="parTrans" cxnId="{BD23C967-CFDB-483B-8105-F0C4E2E56264}">
      <dgm:prSet/>
      <dgm:spPr/>
      <dgm:t>
        <a:bodyPr/>
        <a:lstStyle/>
        <a:p>
          <a:endParaRPr lang="sl-SI"/>
        </a:p>
      </dgm:t>
    </dgm:pt>
    <dgm:pt modelId="{F1A73FED-C969-40EB-B00C-D128E64F0DDB}" type="sibTrans" cxnId="{BD23C967-CFDB-483B-8105-F0C4E2E56264}">
      <dgm:prSet/>
      <dgm:spPr/>
      <dgm:t>
        <a:bodyPr/>
        <a:lstStyle/>
        <a:p>
          <a:endParaRPr lang="sl-SI"/>
        </a:p>
      </dgm:t>
    </dgm:pt>
    <dgm:pt modelId="{2C6A73F6-6C5B-45C0-9563-850D6B497D26}" type="pres">
      <dgm:prSet presAssocID="{859872FB-B43E-4ABD-95B6-82689BF8E2CB}" presName="Name0" presStyleCnt="0">
        <dgm:presLayoutVars>
          <dgm:dir/>
          <dgm:resizeHandles val="exact"/>
        </dgm:presLayoutVars>
      </dgm:prSet>
      <dgm:spPr/>
    </dgm:pt>
    <dgm:pt modelId="{1197B4BE-1415-4F47-99EC-9FDAEAF827D2}" type="pres">
      <dgm:prSet presAssocID="{2F83AE1B-0AA0-48E5-8461-F8E024D1D63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DD6863-C95E-4103-A5B4-740F5D5EBF01}" type="pres">
      <dgm:prSet presAssocID="{98D7064F-5823-497D-BF6F-A28FBA84188D}" presName="sibTrans" presStyleLbl="sibTrans2D1" presStyleIdx="0" presStyleCnt="11"/>
      <dgm:spPr/>
      <dgm:t>
        <a:bodyPr/>
        <a:lstStyle/>
        <a:p>
          <a:endParaRPr lang="sl-SI"/>
        </a:p>
      </dgm:t>
    </dgm:pt>
    <dgm:pt modelId="{03EE77F1-E164-423F-813F-A4D857DE3A3E}" type="pres">
      <dgm:prSet presAssocID="{98D7064F-5823-497D-BF6F-A28FBA84188D}" presName="connectorText" presStyleLbl="sibTrans2D1" presStyleIdx="0" presStyleCnt="11"/>
      <dgm:spPr/>
      <dgm:t>
        <a:bodyPr/>
        <a:lstStyle/>
        <a:p>
          <a:endParaRPr lang="sl-SI"/>
        </a:p>
      </dgm:t>
    </dgm:pt>
    <dgm:pt modelId="{53ACC43A-35B6-4A3A-9377-CFFDB4266F2E}" type="pres">
      <dgm:prSet presAssocID="{AFA1F3F8-BFA6-4E6E-9EC1-39A08EB6BCD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C71DCC3-30F9-4D52-B695-A1DF9FAB95E8}" type="pres">
      <dgm:prSet presAssocID="{9D1353FA-F59A-46DD-830C-8DFA7B4063C3}" presName="sibTrans" presStyleLbl="sibTrans2D1" presStyleIdx="1" presStyleCnt="11"/>
      <dgm:spPr/>
      <dgm:t>
        <a:bodyPr/>
        <a:lstStyle/>
        <a:p>
          <a:endParaRPr lang="sl-SI"/>
        </a:p>
      </dgm:t>
    </dgm:pt>
    <dgm:pt modelId="{EAD146AD-5792-45D6-8BCC-BEF9323332E9}" type="pres">
      <dgm:prSet presAssocID="{9D1353FA-F59A-46DD-830C-8DFA7B4063C3}" presName="connectorText" presStyleLbl="sibTrans2D1" presStyleIdx="1" presStyleCnt="11"/>
      <dgm:spPr/>
      <dgm:t>
        <a:bodyPr/>
        <a:lstStyle/>
        <a:p>
          <a:endParaRPr lang="sl-SI"/>
        </a:p>
      </dgm:t>
    </dgm:pt>
    <dgm:pt modelId="{7A8AD6AD-4A25-4334-B12F-93937046A264}" type="pres">
      <dgm:prSet presAssocID="{3DAD08E9-528A-41CB-A9A1-E3B64DB8DCA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190744-BFBA-46A9-BFA1-B2A3571E5EC9}" type="pres">
      <dgm:prSet presAssocID="{F5AD279F-A3AD-4428-9EE9-C9BFB7402EFE}" presName="sibTrans" presStyleLbl="sibTrans2D1" presStyleIdx="2" presStyleCnt="11"/>
      <dgm:spPr/>
      <dgm:t>
        <a:bodyPr/>
        <a:lstStyle/>
        <a:p>
          <a:endParaRPr lang="sl-SI"/>
        </a:p>
      </dgm:t>
    </dgm:pt>
    <dgm:pt modelId="{18C31269-08CE-4F9D-A8E6-50692BEEA514}" type="pres">
      <dgm:prSet presAssocID="{F5AD279F-A3AD-4428-9EE9-C9BFB7402EFE}" presName="connectorText" presStyleLbl="sibTrans2D1" presStyleIdx="2" presStyleCnt="11"/>
      <dgm:spPr/>
      <dgm:t>
        <a:bodyPr/>
        <a:lstStyle/>
        <a:p>
          <a:endParaRPr lang="sl-SI"/>
        </a:p>
      </dgm:t>
    </dgm:pt>
    <dgm:pt modelId="{1D1CA4C5-82D4-427F-AF89-060CC0F64DDA}" type="pres">
      <dgm:prSet presAssocID="{38E71EE8-5C93-4D06-A5E2-FC2D960100C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9EF12D1-6C79-4CF9-9981-087A8C34D460}" type="pres">
      <dgm:prSet presAssocID="{3601C157-56DA-41A2-A72C-C29360ADB6DD}" presName="sibTrans" presStyleLbl="sibTrans2D1" presStyleIdx="3" presStyleCnt="11"/>
      <dgm:spPr/>
      <dgm:t>
        <a:bodyPr/>
        <a:lstStyle/>
        <a:p>
          <a:endParaRPr lang="sl-SI"/>
        </a:p>
      </dgm:t>
    </dgm:pt>
    <dgm:pt modelId="{86783922-FB13-4A1E-ADD3-8E11C912A9FB}" type="pres">
      <dgm:prSet presAssocID="{3601C157-56DA-41A2-A72C-C29360ADB6DD}" presName="connectorText" presStyleLbl="sibTrans2D1" presStyleIdx="3" presStyleCnt="11"/>
      <dgm:spPr/>
      <dgm:t>
        <a:bodyPr/>
        <a:lstStyle/>
        <a:p>
          <a:endParaRPr lang="sl-SI"/>
        </a:p>
      </dgm:t>
    </dgm:pt>
    <dgm:pt modelId="{3BE5EEC7-D3F7-473F-8725-F0C451315F80}" type="pres">
      <dgm:prSet presAssocID="{4BAD8DB2-9393-4C32-A788-DB14CBBC39F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D93315-91F6-44F3-8FEE-9F3F6003DA6B}" type="pres">
      <dgm:prSet presAssocID="{DB050D15-0F9D-4DC6-92ED-33656EFFE5EA}" presName="sibTrans" presStyleLbl="sibTrans2D1" presStyleIdx="4" presStyleCnt="11"/>
      <dgm:spPr/>
      <dgm:t>
        <a:bodyPr/>
        <a:lstStyle/>
        <a:p>
          <a:endParaRPr lang="sl-SI"/>
        </a:p>
      </dgm:t>
    </dgm:pt>
    <dgm:pt modelId="{9E5FD45F-C3E2-4172-8DED-A5805C2D0FDC}" type="pres">
      <dgm:prSet presAssocID="{DB050D15-0F9D-4DC6-92ED-33656EFFE5EA}" presName="connectorText" presStyleLbl="sibTrans2D1" presStyleIdx="4" presStyleCnt="11"/>
      <dgm:spPr/>
      <dgm:t>
        <a:bodyPr/>
        <a:lstStyle/>
        <a:p>
          <a:endParaRPr lang="sl-SI"/>
        </a:p>
      </dgm:t>
    </dgm:pt>
    <dgm:pt modelId="{DD05F893-E500-47C0-98C0-F72BEF4F9A1E}" type="pres">
      <dgm:prSet presAssocID="{321C43F6-E353-4039-B0A2-AD41CB94061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08F744-5B02-4523-8CC1-09D4CF301EC5}" type="pres">
      <dgm:prSet presAssocID="{606EE7E9-8842-48BD-A393-6DDDC979892C}" presName="sibTrans" presStyleLbl="sibTrans2D1" presStyleIdx="5" presStyleCnt="11"/>
      <dgm:spPr/>
      <dgm:t>
        <a:bodyPr/>
        <a:lstStyle/>
        <a:p>
          <a:endParaRPr lang="sl-SI"/>
        </a:p>
      </dgm:t>
    </dgm:pt>
    <dgm:pt modelId="{5B1B0967-B39F-4C25-B884-E70E02C5D5D1}" type="pres">
      <dgm:prSet presAssocID="{606EE7E9-8842-48BD-A393-6DDDC979892C}" presName="connectorText" presStyleLbl="sibTrans2D1" presStyleIdx="5" presStyleCnt="11"/>
      <dgm:spPr/>
      <dgm:t>
        <a:bodyPr/>
        <a:lstStyle/>
        <a:p>
          <a:endParaRPr lang="sl-SI"/>
        </a:p>
      </dgm:t>
    </dgm:pt>
    <dgm:pt modelId="{66B127F0-C752-4CC0-B69A-04D81418F103}" type="pres">
      <dgm:prSet presAssocID="{D9489C79-AD3A-44AA-AE02-62CAF16FC0B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DC22B8-C9E5-46ED-9AF8-9F8163C2B127}" type="pres">
      <dgm:prSet presAssocID="{2C5DCC6D-3DC1-419E-824A-D2E46902F0B2}" presName="sibTrans" presStyleLbl="sibTrans2D1" presStyleIdx="6" presStyleCnt="11"/>
      <dgm:spPr/>
      <dgm:t>
        <a:bodyPr/>
        <a:lstStyle/>
        <a:p>
          <a:endParaRPr lang="sl-SI"/>
        </a:p>
      </dgm:t>
    </dgm:pt>
    <dgm:pt modelId="{04B5A88F-4AE6-488C-983C-1ACD7654C379}" type="pres">
      <dgm:prSet presAssocID="{2C5DCC6D-3DC1-419E-824A-D2E46902F0B2}" presName="connectorText" presStyleLbl="sibTrans2D1" presStyleIdx="6" presStyleCnt="11"/>
      <dgm:spPr/>
      <dgm:t>
        <a:bodyPr/>
        <a:lstStyle/>
        <a:p>
          <a:endParaRPr lang="sl-SI"/>
        </a:p>
      </dgm:t>
    </dgm:pt>
    <dgm:pt modelId="{E1A09546-2257-4DA0-9E35-B0989BD96993}" type="pres">
      <dgm:prSet presAssocID="{931AA751-67E7-4B80-8AC8-45C6C529CFA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547F1A7-12B2-418A-8C43-268339199F43}" type="pres">
      <dgm:prSet presAssocID="{6EAB6C80-BC85-4BB7-AA18-823EFA805F76}" presName="sibTrans" presStyleLbl="sibTrans2D1" presStyleIdx="7" presStyleCnt="11"/>
      <dgm:spPr/>
      <dgm:t>
        <a:bodyPr/>
        <a:lstStyle/>
        <a:p>
          <a:endParaRPr lang="sl-SI"/>
        </a:p>
      </dgm:t>
    </dgm:pt>
    <dgm:pt modelId="{C77CA006-EB28-4BFE-A4C4-507057F8BB7B}" type="pres">
      <dgm:prSet presAssocID="{6EAB6C80-BC85-4BB7-AA18-823EFA805F76}" presName="connectorText" presStyleLbl="sibTrans2D1" presStyleIdx="7" presStyleCnt="11"/>
      <dgm:spPr/>
      <dgm:t>
        <a:bodyPr/>
        <a:lstStyle/>
        <a:p>
          <a:endParaRPr lang="sl-SI"/>
        </a:p>
      </dgm:t>
    </dgm:pt>
    <dgm:pt modelId="{FA75C28D-7B28-48E4-9F6B-79E682F1D461}" type="pres">
      <dgm:prSet presAssocID="{16288383-6601-45EC-BEF6-AEC03E820F8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D025DDF-8FF8-41E8-9410-FD015DDE84FB}" type="pres">
      <dgm:prSet presAssocID="{509055A6-A13F-451B-B763-A122B22758F3}" presName="sibTrans" presStyleLbl="sibTrans2D1" presStyleIdx="8" presStyleCnt="11"/>
      <dgm:spPr/>
      <dgm:t>
        <a:bodyPr/>
        <a:lstStyle/>
        <a:p>
          <a:endParaRPr lang="sl-SI"/>
        </a:p>
      </dgm:t>
    </dgm:pt>
    <dgm:pt modelId="{73DE3101-9D32-4EC4-91F4-FA92BB4FF40D}" type="pres">
      <dgm:prSet presAssocID="{509055A6-A13F-451B-B763-A122B22758F3}" presName="connectorText" presStyleLbl="sibTrans2D1" presStyleIdx="8" presStyleCnt="11"/>
      <dgm:spPr/>
      <dgm:t>
        <a:bodyPr/>
        <a:lstStyle/>
        <a:p>
          <a:endParaRPr lang="sl-SI"/>
        </a:p>
      </dgm:t>
    </dgm:pt>
    <dgm:pt modelId="{07D66B07-7A3D-4555-886A-06E4E1A11AA4}" type="pres">
      <dgm:prSet presAssocID="{C8245B1E-323B-4CEE-A7F1-D61E2AE96AA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733C95-9AB8-4E44-A732-C647760A2964}" type="pres">
      <dgm:prSet presAssocID="{D9ABD782-0286-4428-91C5-DC8FE99DCC32}" presName="sibTrans" presStyleLbl="sibTrans2D1" presStyleIdx="9" presStyleCnt="11"/>
      <dgm:spPr/>
      <dgm:t>
        <a:bodyPr/>
        <a:lstStyle/>
        <a:p>
          <a:endParaRPr lang="sl-SI"/>
        </a:p>
      </dgm:t>
    </dgm:pt>
    <dgm:pt modelId="{9CCECFA6-1C5B-4A2D-927E-F905B85F15D8}" type="pres">
      <dgm:prSet presAssocID="{D9ABD782-0286-4428-91C5-DC8FE99DCC32}" presName="connectorText" presStyleLbl="sibTrans2D1" presStyleIdx="9" presStyleCnt="11"/>
      <dgm:spPr/>
      <dgm:t>
        <a:bodyPr/>
        <a:lstStyle/>
        <a:p>
          <a:endParaRPr lang="sl-SI"/>
        </a:p>
      </dgm:t>
    </dgm:pt>
    <dgm:pt modelId="{30472C87-00BB-47D0-8069-A5780D6C5911}" type="pres">
      <dgm:prSet presAssocID="{42506089-8DCC-492F-82E2-12F554ED4C86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9D83AC-5C80-4570-A754-E461B29A52D4}" type="pres">
      <dgm:prSet presAssocID="{BD25A73B-5856-43A4-83C5-9F8DFBB28F0C}" presName="sibTrans" presStyleLbl="sibTrans2D1" presStyleIdx="10" presStyleCnt="11"/>
      <dgm:spPr/>
      <dgm:t>
        <a:bodyPr/>
        <a:lstStyle/>
        <a:p>
          <a:endParaRPr lang="sl-SI"/>
        </a:p>
      </dgm:t>
    </dgm:pt>
    <dgm:pt modelId="{657C0617-0B21-4450-BE2F-54509C56F7EB}" type="pres">
      <dgm:prSet presAssocID="{BD25A73B-5856-43A4-83C5-9F8DFBB28F0C}" presName="connectorText" presStyleLbl="sibTrans2D1" presStyleIdx="10" presStyleCnt="11"/>
      <dgm:spPr/>
      <dgm:t>
        <a:bodyPr/>
        <a:lstStyle/>
        <a:p>
          <a:endParaRPr lang="sl-SI"/>
        </a:p>
      </dgm:t>
    </dgm:pt>
    <dgm:pt modelId="{A580C271-5E2A-4795-8072-6BB152668548}" type="pres">
      <dgm:prSet presAssocID="{54B81C5C-A559-4ACB-B28C-A17A2A11D39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47F2B1E-AB34-43A1-8B80-EB7203D1789F}" srcId="{859872FB-B43E-4ABD-95B6-82689BF8E2CB}" destId="{3DAD08E9-528A-41CB-A9A1-E3B64DB8DCAB}" srcOrd="2" destOrd="0" parTransId="{88F44EE7-2831-440A-B4EF-010291483BCE}" sibTransId="{F5AD279F-A3AD-4428-9EE9-C9BFB7402EFE}"/>
    <dgm:cxn modelId="{7076BFAE-3D50-4C41-93A5-B426EF78DEF8}" type="presOf" srcId="{6EAB6C80-BC85-4BB7-AA18-823EFA805F76}" destId="{C77CA006-EB28-4BFE-A4C4-507057F8BB7B}" srcOrd="1" destOrd="0" presId="urn:microsoft.com/office/officeart/2005/8/layout/process1"/>
    <dgm:cxn modelId="{706CE17B-F49F-4959-96B3-73CAA7B38366}" type="presOf" srcId="{C8245B1E-323B-4CEE-A7F1-D61E2AE96AAF}" destId="{07D66B07-7A3D-4555-886A-06E4E1A11AA4}" srcOrd="0" destOrd="0" presId="urn:microsoft.com/office/officeart/2005/8/layout/process1"/>
    <dgm:cxn modelId="{677A0B70-9267-49F7-8A8F-0DC2AB8FC694}" type="presOf" srcId="{D9ABD782-0286-4428-91C5-DC8FE99DCC32}" destId="{9CCECFA6-1C5B-4A2D-927E-F905B85F15D8}" srcOrd="1" destOrd="0" presId="urn:microsoft.com/office/officeart/2005/8/layout/process1"/>
    <dgm:cxn modelId="{7996C285-7338-4EE7-BF70-F7AC832CA095}" type="presOf" srcId="{4BAD8DB2-9393-4C32-A788-DB14CBBC39F7}" destId="{3BE5EEC7-D3F7-473F-8725-F0C451315F80}" srcOrd="0" destOrd="0" presId="urn:microsoft.com/office/officeart/2005/8/layout/process1"/>
    <dgm:cxn modelId="{52ABF9A6-4185-4227-905A-EAC9FAC6E2E5}" type="presOf" srcId="{9D1353FA-F59A-46DD-830C-8DFA7B4063C3}" destId="{EAD146AD-5792-45D6-8BCC-BEF9323332E9}" srcOrd="1" destOrd="0" presId="urn:microsoft.com/office/officeart/2005/8/layout/process1"/>
    <dgm:cxn modelId="{14486F8F-86D0-4ED5-9858-B61DF90920B1}" type="presOf" srcId="{16288383-6601-45EC-BEF6-AEC03E820F8A}" destId="{FA75C28D-7B28-48E4-9F6B-79E682F1D461}" srcOrd="0" destOrd="0" presId="urn:microsoft.com/office/officeart/2005/8/layout/process1"/>
    <dgm:cxn modelId="{65C3418F-231D-452A-A3E7-0690A56C06CF}" type="presOf" srcId="{F5AD279F-A3AD-4428-9EE9-C9BFB7402EFE}" destId="{AB190744-BFBA-46A9-BFA1-B2A3571E5EC9}" srcOrd="0" destOrd="0" presId="urn:microsoft.com/office/officeart/2005/8/layout/process1"/>
    <dgm:cxn modelId="{B76E84B0-1977-429C-BD0D-743BFB51B0A7}" srcId="{859872FB-B43E-4ABD-95B6-82689BF8E2CB}" destId="{321C43F6-E353-4039-B0A2-AD41CB940612}" srcOrd="5" destOrd="0" parTransId="{27626253-17C4-49E0-9F08-85E33389D1D8}" sibTransId="{606EE7E9-8842-48BD-A393-6DDDC979892C}"/>
    <dgm:cxn modelId="{FE332599-004A-4338-99FE-7895FD9D31C1}" type="presOf" srcId="{AFA1F3F8-BFA6-4E6E-9EC1-39A08EB6BCD2}" destId="{53ACC43A-35B6-4A3A-9377-CFFDB4266F2E}" srcOrd="0" destOrd="0" presId="urn:microsoft.com/office/officeart/2005/8/layout/process1"/>
    <dgm:cxn modelId="{F9D14291-C934-4DEB-A84A-81F10341C511}" type="presOf" srcId="{42506089-8DCC-492F-82E2-12F554ED4C86}" destId="{30472C87-00BB-47D0-8069-A5780D6C5911}" srcOrd="0" destOrd="0" presId="urn:microsoft.com/office/officeart/2005/8/layout/process1"/>
    <dgm:cxn modelId="{2C3AC5B4-5225-4F90-A171-33E51680AC49}" type="presOf" srcId="{606EE7E9-8842-48BD-A393-6DDDC979892C}" destId="{1508F744-5B02-4523-8CC1-09D4CF301EC5}" srcOrd="0" destOrd="0" presId="urn:microsoft.com/office/officeart/2005/8/layout/process1"/>
    <dgm:cxn modelId="{D15018DC-3527-427A-A487-A245505C763C}" type="presOf" srcId="{509055A6-A13F-451B-B763-A122B22758F3}" destId="{ED025DDF-8FF8-41E8-9410-FD015DDE84FB}" srcOrd="0" destOrd="0" presId="urn:microsoft.com/office/officeart/2005/8/layout/process1"/>
    <dgm:cxn modelId="{2F177270-3A62-4A75-8B3D-0906DE8D6C8E}" srcId="{859872FB-B43E-4ABD-95B6-82689BF8E2CB}" destId="{4BAD8DB2-9393-4C32-A788-DB14CBBC39F7}" srcOrd="4" destOrd="0" parTransId="{8FA0A34F-20E4-45C1-BAB4-E7FD332F3E9E}" sibTransId="{DB050D15-0F9D-4DC6-92ED-33656EFFE5EA}"/>
    <dgm:cxn modelId="{65968B23-4D3F-476D-8A10-5BD8D927B2E9}" type="presOf" srcId="{321C43F6-E353-4039-B0A2-AD41CB940612}" destId="{DD05F893-E500-47C0-98C0-F72BEF4F9A1E}" srcOrd="0" destOrd="0" presId="urn:microsoft.com/office/officeart/2005/8/layout/process1"/>
    <dgm:cxn modelId="{EC587113-D7A5-4D0D-8A5A-B566B203B88F}" srcId="{859872FB-B43E-4ABD-95B6-82689BF8E2CB}" destId="{38E71EE8-5C93-4D06-A5E2-FC2D960100C2}" srcOrd="3" destOrd="0" parTransId="{DBAB9828-E28A-4D80-BC27-2C924770ED04}" sibTransId="{3601C157-56DA-41A2-A72C-C29360ADB6DD}"/>
    <dgm:cxn modelId="{8405E840-32A2-407D-83B6-22C49F8156DF}" srcId="{859872FB-B43E-4ABD-95B6-82689BF8E2CB}" destId="{AFA1F3F8-BFA6-4E6E-9EC1-39A08EB6BCD2}" srcOrd="1" destOrd="0" parTransId="{1BB2C1EB-E788-4B20-A6E9-BFC8E77DC1A5}" sibTransId="{9D1353FA-F59A-46DD-830C-8DFA7B4063C3}"/>
    <dgm:cxn modelId="{40DFC7A9-1817-4ACD-9F43-E12856AC5C85}" srcId="{859872FB-B43E-4ABD-95B6-82689BF8E2CB}" destId="{2F83AE1B-0AA0-48E5-8461-F8E024D1D63D}" srcOrd="0" destOrd="0" parTransId="{B7B008B7-1B6D-49A0-9ADB-B87F6DF9B5E4}" sibTransId="{98D7064F-5823-497D-BF6F-A28FBA84188D}"/>
    <dgm:cxn modelId="{83EF0317-B7F4-47CD-A12A-CB0BDD50839F}" srcId="{859872FB-B43E-4ABD-95B6-82689BF8E2CB}" destId="{16288383-6601-45EC-BEF6-AEC03E820F8A}" srcOrd="8" destOrd="0" parTransId="{D19D7BCA-C8C6-4D43-BF07-E137F7D20DD7}" sibTransId="{509055A6-A13F-451B-B763-A122B22758F3}"/>
    <dgm:cxn modelId="{6C33DC5E-90B2-43C7-B69D-36E54843D02A}" type="presOf" srcId="{2C5DCC6D-3DC1-419E-824A-D2E46902F0B2}" destId="{04B5A88F-4AE6-488C-983C-1ACD7654C379}" srcOrd="1" destOrd="0" presId="urn:microsoft.com/office/officeart/2005/8/layout/process1"/>
    <dgm:cxn modelId="{CB0B496A-7C37-4900-A5FC-3DBA19AC20DA}" type="presOf" srcId="{D9ABD782-0286-4428-91C5-DC8FE99DCC32}" destId="{73733C95-9AB8-4E44-A732-C647760A2964}" srcOrd="0" destOrd="0" presId="urn:microsoft.com/office/officeart/2005/8/layout/process1"/>
    <dgm:cxn modelId="{63FB5093-49E5-4E5F-8A91-44961437941F}" type="presOf" srcId="{D9489C79-AD3A-44AA-AE02-62CAF16FC0B1}" destId="{66B127F0-C752-4CC0-B69A-04D81418F103}" srcOrd="0" destOrd="0" presId="urn:microsoft.com/office/officeart/2005/8/layout/process1"/>
    <dgm:cxn modelId="{20CE8F74-927E-4E6D-B069-107F3ECFE85C}" type="presOf" srcId="{BD25A73B-5856-43A4-83C5-9F8DFBB28F0C}" destId="{657C0617-0B21-4450-BE2F-54509C56F7EB}" srcOrd="1" destOrd="0" presId="urn:microsoft.com/office/officeart/2005/8/layout/process1"/>
    <dgm:cxn modelId="{8DE539C7-68F7-4427-A40B-C120A73C11D1}" type="presOf" srcId="{2C5DCC6D-3DC1-419E-824A-D2E46902F0B2}" destId="{D8DC22B8-C9E5-46ED-9AF8-9F8163C2B127}" srcOrd="0" destOrd="0" presId="urn:microsoft.com/office/officeart/2005/8/layout/process1"/>
    <dgm:cxn modelId="{465651E5-6489-417E-A887-E1F855A299F7}" type="presOf" srcId="{606EE7E9-8842-48BD-A393-6DDDC979892C}" destId="{5B1B0967-B39F-4C25-B884-E70E02C5D5D1}" srcOrd="1" destOrd="0" presId="urn:microsoft.com/office/officeart/2005/8/layout/process1"/>
    <dgm:cxn modelId="{EE93A532-1846-4CEB-BC27-9BE455382069}" type="presOf" srcId="{3DAD08E9-528A-41CB-A9A1-E3B64DB8DCAB}" destId="{7A8AD6AD-4A25-4334-B12F-93937046A264}" srcOrd="0" destOrd="0" presId="urn:microsoft.com/office/officeart/2005/8/layout/process1"/>
    <dgm:cxn modelId="{5DAF9DAE-D73C-4662-838E-243C449CD91D}" type="presOf" srcId="{F5AD279F-A3AD-4428-9EE9-C9BFB7402EFE}" destId="{18C31269-08CE-4F9D-A8E6-50692BEEA514}" srcOrd="1" destOrd="0" presId="urn:microsoft.com/office/officeart/2005/8/layout/process1"/>
    <dgm:cxn modelId="{2C1BC6AD-077B-49A7-AAA4-660BE5D75CDF}" type="presOf" srcId="{54B81C5C-A559-4ACB-B28C-A17A2A11D396}" destId="{A580C271-5E2A-4795-8072-6BB152668548}" srcOrd="0" destOrd="0" presId="urn:microsoft.com/office/officeart/2005/8/layout/process1"/>
    <dgm:cxn modelId="{E91B9A14-4335-48AD-B6BE-A73BFFFB7F3C}" type="presOf" srcId="{2F83AE1B-0AA0-48E5-8461-F8E024D1D63D}" destId="{1197B4BE-1415-4F47-99EC-9FDAEAF827D2}" srcOrd="0" destOrd="0" presId="urn:microsoft.com/office/officeart/2005/8/layout/process1"/>
    <dgm:cxn modelId="{BD23C967-CFDB-483B-8105-F0C4E2E56264}" srcId="{859872FB-B43E-4ABD-95B6-82689BF8E2CB}" destId="{54B81C5C-A559-4ACB-B28C-A17A2A11D396}" srcOrd="11" destOrd="0" parTransId="{7798B19A-3CC2-4842-AB60-48FF1EE03B8D}" sibTransId="{F1A73FED-C969-40EB-B00C-D128E64F0DDB}"/>
    <dgm:cxn modelId="{FB0EF2A9-B340-4F9D-9DDE-093BEA815A16}" srcId="{859872FB-B43E-4ABD-95B6-82689BF8E2CB}" destId="{42506089-8DCC-492F-82E2-12F554ED4C86}" srcOrd="10" destOrd="0" parTransId="{9E4336C4-8768-4086-BA27-97696D143BE1}" sibTransId="{BD25A73B-5856-43A4-83C5-9F8DFBB28F0C}"/>
    <dgm:cxn modelId="{18D833C5-E448-41C1-B2CE-81E686A53D6F}" type="presOf" srcId="{9D1353FA-F59A-46DD-830C-8DFA7B4063C3}" destId="{0C71DCC3-30F9-4D52-B695-A1DF9FAB95E8}" srcOrd="0" destOrd="0" presId="urn:microsoft.com/office/officeart/2005/8/layout/process1"/>
    <dgm:cxn modelId="{1DF28212-3D4F-44AB-8A66-49C442C09522}" type="presOf" srcId="{6EAB6C80-BC85-4BB7-AA18-823EFA805F76}" destId="{1547F1A7-12B2-418A-8C43-268339199F43}" srcOrd="0" destOrd="0" presId="urn:microsoft.com/office/officeart/2005/8/layout/process1"/>
    <dgm:cxn modelId="{4E30E243-FDAD-457B-B8AE-1D78E1BA7B9D}" type="presOf" srcId="{98D7064F-5823-497D-BF6F-A28FBA84188D}" destId="{03EE77F1-E164-423F-813F-A4D857DE3A3E}" srcOrd="1" destOrd="0" presId="urn:microsoft.com/office/officeart/2005/8/layout/process1"/>
    <dgm:cxn modelId="{ED41B045-07D1-4FD6-8E82-97F78A203B6C}" type="presOf" srcId="{859872FB-B43E-4ABD-95B6-82689BF8E2CB}" destId="{2C6A73F6-6C5B-45C0-9563-850D6B497D26}" srcOrd="0" destOrd="0" presId="urn:microsoft.com/office/officeart/2005/8/layout/process1"/>
    <dgm:cxn modelId="{A40C5652-5B8A-48AF-AC6A-386278510C5F}" type="presOf" srcId="{BD25A73B-5856-43A4-83C5-9F8DFBB28F0C}" destId="{169D83AC-5C80-4570-A754-E461B29A52D4}" srcOrd="0" destOrd="0" presId="urn:microsoft.com/office/officeart/2005/8/layout/process1"/>
    <dgm:cxn modelId="{5FE02597-DF54-48CC-B1FC-17F5D3C0CDE0}" srcId="{859872FB-B43E-4ABD-95B6-82689BF8E2CB}" destId="{931AA751-67E7-4B80-8AC8-45C6C529CFAD}" srcOrd="7" destOrd="0" parTransId="{6171F9B1-6F33-4496-959D-41BDF7C6755F}" sibTransId="{6EAB6C80-BC85-4BB7-AA18-823EFA805F76}"/>
    <dgm:cxn modelId="{ADCF170E-6FDB-4D35-8BC4-B7648232553F}" type="presOf" srcId="{DB050D15-0F9D-4DC6-92ED-33656EFFE5EA}" destId="{32D93315-91F6-44F3-8FEE-9F3F6003DA6B}" srcOrd="0" destOrd="0" presId="urn:microsoft.com/office/officeart/2005/8/layout/process1"/>
    <dgm:cxn modelId="{9D989642-0EC5-49A3-A5B9-9AECB02BB17A}" type="presOf" srcId="{931AA751-67E7-4B80-8AC8-45C6C529CFAD}" destId="{E1A09546-2257-4DA0-9E35-B0989BD96993}" srcOrd="0" destOrd="0" presId="urn:microsoft.com/office/officeart/2005/8/layout/process1"/>
    <dgm:cxn modelId="{DA4956DC-A52A-4B0B-B412-C2CE51214567}" srcId="{859872FB-B43E-4ABD-95B6-82689BF8E2CB}" destId="{D9489C79-AD3A-44AA-AE02-62CAF16FC0B1}" srcOrd="6" destOrd="0" parTransId="{C7E80D90-72EC-45A2-940D-DCA2D6751C77}" sibTransId="{2C5DCC6D-3DC1-419E-824A-D2E46902F0B2}"/>
    <dgm:cxn modelId="{7EFD373F-9C14-4B7E-8FE2-B99CC6605636}" type="presOf" srcId="{3601C157-56DA-41A2-A72C-C29360ADB6DD}" destId="{A9EF12D1-6C79-4CF9-9981-087A8C34D460}" srcOrd="0" destOrd="0" presId="urn:microsoft.com/office/officeart/2005/8/layout/process1"/>
    <dgm:cxn modelId="{A5F6DC15-622E-4C70-87CE-1C89EB5F5898}" type="presOf" srcId="{3601C157-56DA-41A2-A72C-C29360ADB6DD}" destId="{86783922-FB13-4A1E-ADD3-8E11C912A9FB}" srcOrd="1" destOrd="0" presId="urn:microsoft.com/office/officeart/2005/8/layout/process1"/>
    <dgm:cxn modelId="{ECAE5A03-8D45-4578-A372-4668582C2F82}" type="presOf" srcId="{38E71EE8-5C93-4D06-A5E2-FC2D960100C2}" destId="{1D1CA4C5-82D4-427F-AF89-060CC0F64DDA}" srcOrd="0" destOrd="0" presId="urn:microsoft.com/office/officeart/2005/8/layout/process1"/>
    <dgm:cxn modelId="{157BFE5C-F40E-437C-9B3F-689E6FF455AC}" type="presOf" srcId="{98D7064F-5823-497D-BF6F-A28FBA84188D}" destId="{2BDD6863-C95E-4103-A5B4-740F5D5EBF01}" srcOrd="0" destOrd="0" presId="urn:microsoft.com/office/officeart/2005/8/layout/process1"/>
    <dgm:cxn modelId="{C72E65E5-7B15-4E97-BD46-F90276B1BF7E}" type="presOf" srcId="{509055A6-A13F-451B-B763-A122B22758F3}" destId="{73DE3101-9D32-4EC4-91F4-FA92BB4FF40D}" srcOrd="1" destOrd="0" presId="urn:microsoft.com/office/officeart/2005/8/layout/process1"/>
    <dgm:cxn modelId="{4EE12FE1-5ACB-461D-8273-E5637C983BD8}" srcId="{859872FB-B43E-4ABD-95B6-82689BF8E2CB}" destId="{C8245B1E-323B-4CEE-A7F1-D61E2AE96AAF}" srcOrd="9" destOrd="0" parTransId="{3F0E5E58-8FDA-42C0-A925-3AB8FE32BA7D}" sibTransId="{D9ABD782-0286-4428-91C5-DC8FE99DCC32}"/>
    <dgm:cxn modelId="{69DB7887-8A15-4A71-8A52-91ADE711FE53}" type="presOf" srcId="{DB050D15-0F9D-4DC6-92ED-33656EFFE5EA}" destId="{9E5FD45F-C3E2-4172-8DED-A5805C2D0FDC}" srcOrd="1" destOrd="0" presId="urn:microsoft.com/office/officeart/2005/8/layout/process1"/>
    <dgm:cxn modelId="{F09C0F16-6BD2-4CE7-8310-76602ED91D16}" type="presParOf" srcId="{2C6A73F6-6C5B-45C0-9563-850D6B497D26}" destId="{1197B4BE-1415-4F47-99EC-9FDAEAF827D2}" srcOrd="0" destOrd="0" presId="urn:microsoft.com/office/officeart/2005/8/layout/process1"/>
    <dgm:cxn modelId="{58B2DF87-A39E-4F41-9E6C-19122CA4CFD3}" type="presParOf" srcId="{2C6A73F6-6C5B-45C0-9563-850D6B497D26}" destId="{2BDD6863-C95E-4103-A5B4-740F5D5EBF01}" srcOrd="1" destOrd="0" presId="urn:microsoft.com/office/officeart/2005/8/layout/process1"/>
    <dgm:cxn modelId="{EE9DF13F-351B-4770-8F02-A1723EB5BFE6}" type="presParOf" srcId="{2BDD6863-C95E-4103-A5B4-740F5D5EBF01}" destId="{03EE77F1-E164-423F-813F-A4D857DE3A3E}" srcOrd="0" destOrd="0" presId="urn:microsoft.com/office/officeart/2005/8/layout/process1"/>
    <dgm:cxn modelId="{83549AA9-F0EE-4D47-9198-6243307B3AF6}" type="presParOf" srcId="{2C6A73F6-6C5B-45C0-9563-850D6B497D26}" destId="{53ACC43A-35B6-4A3A-9377-CFFDB4266F2E}" srcOrd="2" destOrd="0" presId="urn:microsoft.com/office/officeart/2005/8/layout/process1"/>
    <dgm:cxn modelId="{DFFC54A9-783A-4BEE-9406-731B3D1E2B8F}" type="presParOf" srcId="{2C6A73F6-6C5B-45C0-9563-850D6B497D26}" destId="{0C71DCC3-30F9-4D52-B695-A1DF9FAB95E8}" srcOrd="3" destOrd="0" presId="urn:microsoft.com/office/officeart/2005/8/layout/process1"/>
    <dgm:cxn modelId="{1FE1B89E-8F78-47B9-8882-759EF4267AB5}" type="presParOf" srcId="{0C71DCC3-30F9-4D52-B695-A1DF9FAB95E8}" destId="{EAD146AD-5792-45D6-8BCC-BEF9323332E9}" srcOrd="0" destOrd="0" presId="urn:microsoft.com/office/officeart/2005/8/layout/process1"/>
    <dgm:cxn modelId="{CB8055AA-F0E3-4BF2-962F-C19BADD5A478}" type="presParOf" srcId="{2C6A73F6-6C5B-45C0-9563-850D6B497D26}" destId="{7A8AD6AD-4A25-4334-B12F-93937046A264}" srcOrd="4" destOrd="0" presId="urn:microsoft.com/office/officeart/2005/8/layout/process1"/>
    <dgm:cxn modelId="{0CF37F70-6C48-44FE-9F9C-FD1DD6FCF6F5}" type="presParOf" srcId="{2C6A73F6-6C5B-45C0-9563-850D6B497D26}" destId="{AB190744-BFBA-46A9-BFA1-B2A3571E5EC9}" srcOrd="5" destOrd="0" presId="urn:microsoft.com/office/officeart/2005/8/layout/process1"/>
    <dgm:cxn modelId="{8B0D5DD7-A3CE-4FAE-9871-346EF37286E1}" type="presParOf" srcId="{AB190744-BFBA-46A9-BFA1-B2A3571E5EC9}" destId="{18C31269-08CE-4F9D-A8E6-50692BEEA514}" srcOrd="0" destOrd="0" presId="urn:microsoft.com/office/officeart/2005/8/layout/process1"/>
    <dgm:cxn modelId="{9239314C-13D1-46CC-935B-FF9D39A2B89D}" type="presParOf" srcId="{2C6A73F6-6C5B-45C0-9563-850D6B497D26}" destId="{1D1CA4C5-82D4-427F-AF89-060CC0F64DDA}" srcOrd="6" destOrd="0" presId="urn:microsoft.com/office/officeart/2005/8/layout/process1"/>
    <dgm:cxn modelId="{5419961E-C2C2-419E-8233-2DF24F6D1C5C}" type="presParOf" srcId="{2C6A73F6-6C5B-45C0-9563-850D6B497D26}" destId="{A9EF12D1-6C79-4CF9-9981-087A8C34D460}" srcOrd="7" destOrd="0" presId="urn:microsoft.com/office/officeart/2005/8/layout/process1"/>
    <dgm:cxn modelId="{322C1C80-D953-4814-865F-27463E8166AA}" type="presParOf" srcId="{A9EF12D1-6C79-4CF9-9981-087A8C34D460}" destId="{86783922-FB13-4A1E-ADD3-8E11C912A9FB}" srcOrd="0" destOrd="0" presId="urn:microsoft.com/office/officeart/2005/8/layout/process1"/>
    <dgm:cxn modelId="{F62E7383-B3B8-4EC1-A204-AB3571B1F6D0}" type="presParOf" srcId="{2C6A73F6-6C5B-45C0-9563-850D6B497D26}" destId="{3BE5EEC7-D3F7-473F-8725-F0C451315F80}" srcOrd="8" destOrd="0" presId="urn:microsoft.com/office/officeart/2005/8/layout/process1"/>
    <dgm:cxn modelId="{4A32607E-380D-46F1-AE1D-7052AA8E2E45}" type="presParOf" srcId="{2C6A73F6-6C5B-45C0-9563-850D6B497D26}" destId="{32D93315-91F6-44F3-8FEE-9F3F6003DA6B}" srcOrd="9" destOrd="0" presId="urn:microsoft.com/office/officeart/2005/8/layout/process1"/>
    <dgm:cxn modelId="{D72E29EF-10FD-4163-B2FD-47B9557978DF}" type="presParOf" srcId="{32D93315-91F6-44F3-8FEE-9F3F6003DA6B}" destId="{9E5FD45F-C3E2-4172-8DED-A5805C2D0FDC}" srcOrd="0" destOrd="0" presId="urn:microsoft.com/office/officeart/2005/8/layout/process1"/>
    <dgm:cxn modelId="{77064FC0-5273-44CD-8FE9-0E0936088759}" type="presParOf" srcId="{2C6A73F6-6C5B-45C0-9563-850D6B497D26}" destId="{DD05F893-E500-47C0-98C0-F72BEF4F9A1E}" srcOrd="10" destOrd="0" presId="urn:microsoft.com/office/officeart/2005/8/layout/process1"/>
    <dgm:cxn modelId="{A2289B20-121D-462B-8686-F981338FBB4B}" type="presParOf" srcId="{2C6A73F6-6C5B-45C0-9563-850D6B497D26}" destId="{1508F744-5B02-4523-8CC1-09D4CF301EC5}" srcOrd="11" destOrd="0" presId="urn:microsoft.com/office/officeart/2005/8/layout/process1"/>
    <dgm:cxn modelId="{CF1A5E41-C7FA-4B2B-8C73-4AC2E668375F}" type="presParOf" srcId="{1508F744-5B02-4523-8CC1-09D4CF301EC5}" destId="{5B1B0967-B39F-4C25-B884-E70E02C5D5D1}" srcOrd="0" destOrd="0" presId="urn:microsoft.com/office/officeart/2005/8/layout/process1"/>
    <dgm:cxn modelId="{545BEDA2-3F53-4122-9856-4BB940B6E3B3}" type="presParOf" srcId="{2C6A73F6-6C5B-45C0-9563-850D6B497D26}" destId="{66B127F0-C752-4CC0-B69A-04D81418F103}" srcOrd="12" destOrd="0" presId="urn:microsoft.com/office/officeart/2005/8/layout/process1"/>
    <dgm:cxn modelId="{1E2B35A1-3D14-450F-98C6-391F951E82C0}" type="presParOf" srcId="{2C6A73F6-6C5B-45C0-9563-850D6B497D26}" destId="{D8DC22B8-C9E5-46ED-9AF8-9F8163C2B127}" srcOrd="13" destOrd="0" presId="urn:microsoft.com/office/officeart/2005/8/layout/process1"/>
    <dgm:cxn modelId="{8039D457-E37E-4C39-89CE-2218E7661112}" type="presParOf" srcId="{D8DC22B8-C9E5-46ED-9AF8-9F8163C2B127}" destId="{04B5A88F-4AE6-488C-983C-1ACD7654C379}" srcOrd="0" destOrd="0" presId="urn:microsoft.com/office/officeart/2005/8/layout/process1"/>
    <dgm:cxn modelId="{57F99FEC-5CCA-47FA-AF1E-10D63103683C}" type="presParOf" srcId="{2C6A73F6-6C5B-45C0-9563-850D6B497D26}" destId="{E1A09546-2257-4DA0-9E35-B0989BD96993}" srcOrd="14" destOrd="0" presId="urn:microsoft.com/office/officeart/2005/8/layout/process1"/>
    <dgm:cxn modelId="{95DEB076-E8AD-4DA0-A0EB-724AF3D20EE8}" type="presParOf" srcId="{2C6A73F6-6C5B-45C0-9563-850D6B497D26}" destId="{1547F1A7-12B2-418A-8C43-268339199F43}" srcOrd="15" destOrd="0" presId="urn:microsoft.com/office/officeart/2005/8/layout/process1"/>
    <dgm:cxn modelId="{9633A052-79CA-4B0F-8FDB-04E1E0DB767C}" type="presParOf" srcId="{1547F1A7-12B2-418A-8C43-268339199F43}" destId="{C77CA006-EB28-4BFE-A4C4-507057F8BB7B}" srcOrd="0" destOrd="0" presId="urn:microsoft.com/office/officeart/2005/8/layout/process1"/>
    <dgm:cxn modelId="{99E5A2BB-9CAE-40D3-8D70-CA295EF7456A}" type="presParOf" srcId="{2C6A73F6-6C5B-45C0-9563-850D6B497D26}" destId="{FA75C28D-7B28-48E4-9F6B-79E682F1D461}" srcOrd="16" destOrd="0" presId="urn:microsoft.com/office/officeart/2005/8/layout/process1"/>
    <dgm:cxn modelId="{E04724CD-4FC5-4592-9C61-79A42D915F1A}" type="presParOf" srcId="{2C6A73F6-6C5B-45C0-9563-850D6B497D26}" destId="{ED025DDF-8FF8-41E8-9410-FD015DDE84FB}" srcOrd="17" destOrd="0" presId="urn:microsoft.com/office/officeart/2005/8/layout/process1"/>
    <dgm:cxn modelId="{C528FC3C-FAFF-498D-A2C8-996B56334DC0}" type="presParOf" srcId="{ED025DDF-8FF8-41E8-9410-FD015DDE84FB}" destId="{73DE3101-9D32-4EC4-91F4-FA92BB4FF40D}" srcOrd="0" destOrd="0" presId="urn:microsoft.com/office/officeart/2005/8/layout/process1"/>
    <dgm:cxn modelId="{924FFBE9-3C6C-4E78-B0C8-170D8EBCAFAC}" type="presParOf" srcId="{2C6A73F6-6C5B-45C0-9563-850D6B497D26}" destId="{07D66B07-7A3D-4555-886A-06E4E1A11AA4}" srcOrd="18" destOrd="0" presId="urn:microsoft.com/office/officeart/2005/8/layout/process1"/>
    <dgm:cxn modelId="{CF6869F9-3860-4892-9357-CD0EF52131BC}" type="presParOf" srcId="{2C6A73F6-6C5B-45C0-9563-850D6B497D26}" destId="{73733C95-9AB8-4E44-A732-C647760A2964}" srcOrd="19" destOrd="0" presId="urn:microsoft.com/office/officeart/2005/8/layout/process1"/>
    <dgm:cxn modelId="{0405B9DD-D9A3-4C68-A922-D328DFA6E285}" type="presParOf" srcId="{73733C95-9AB8-4E44-A732-C647760A2964}" destId="{9CCECFA6-1C5B-4A2D-927E-F905B85F15D8}" srcOrd="0" destOrd="0" presId="urn:microsoft.com/office/officeart/2005/8/layout/process1"/>
    <dgm:cxn modelId="{A61EEB4C-0569-46D4-959B-29E08321505D}" type="presParOf" srcId="{2C6A73F6-6C5B-45C0-9563-850D6B497D26}" destId="{30472C87-00BB-47D0-8069-A5780D6C5911}" srcOrd="20" destOrd="0" presId="urn:microsoft.com/office/officeart/2005/8/layout/process1"/>
    <dgm:cxn modelId="{BAE354F6-E6F4-42DF-9364-5F9FACF4FE0F}" type="presParOf" srcId="{2C6A73F6-6C5B-45C0-9563-850D6B497D26}" destId="{169D83AC-5C80-4570-A754-E461B29A52D4}" srcOrd="21" destOrd="0" presId="urn:microsoft.com/office/officeart/2005/8/layout/process1"/>
    <dgm:cxn modelId="{AFA9C1E8-EDD6-4C0A-B6D0-ADB220B1DC81}" type="presParOf" srcId="{169D83AC-5C80-4570-A754-E461B29A52D4}" destId="{657C0617-0B21-4450-BE2F-54509C56F7EB}" srcOrd="0" destOrd="0" presId="urn:microsoft.com/office/officeart/2005/8/layout/process1"/>
    <dgm:cxn modelId="{25923258-CA18-4D7B-B506-1C0DEFE4853D}" type="presParOf" srcId="{2C6A73F6-6C5B-45C0-9563-850D6B497D26}" destId="{A580C271-5E2A-4795-8072-6BB152668548}" srcOrd="2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0D6226-0520-4FF9-819F-51F6AACCF3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413999D-0CCD-40D1-B749-4564F332CEA4}">
      <dgm:prSet phldrT="[besedilo]"/>
      <dgm:spPr/>
      <dgm:t>
        <a:bodyPr/>
        <a:lstStyle/>
        <a:p>
          <a:r>
            <a:rPr lang="sl-SI" dirty="0" smtClean="0"/>
            <a:t>Pregled podvozja  (3 min)</a:t>
          </a:r>
          <a:endParaRPr lang="sl-SI" dirty="0"/>
        </a:p>
      </dgm:t>
    </dgm:pt>
    <dgm:pt modelId="{7B231B20-EEB5-43D0-B84A-3C31D98AFA6C}" type="parTrans" cxnId="{D4DA5A25-9370-452F-8454-13DB44D209E5}">
      <dgm:prSet/>
      <dgm:spPr/>
      <dgm:t>
        <a:bodyPr/>
        <a:lstStyle/>
        <a:p>
          <a:endParaRPr lang="sl-SI"/>
        </a:p>
      </dgm:t>
    </dgm:pt>
    <dgm:pt modelId="{4D636B9D-33B7-40BF-B6CB-CC51515D3C22}" type="sibTrans" cxnId="{D4DA5A25-9370-452F-8454-13DB44D209E5}">
      <dgm:prSet/>
      <dgm:spPr/>
      <dgm:t>
        <a:bodyPr/>
        <a:lstStyle/>
        <a:p>
          <a:endParaRPr lang="sl-SI"/>
        </a:p>
      </dgm:t>
    </dgm:pt>
    <dgm:pt modelId="{753F088E-87B9-42C9-AB81-57A1BF202448}">
      <dgm:prSet phldrT="[besedilo]"/>
      <dgm:spPr/>
      <dgm:t>
        <a:bodyPr/>
        <a:lstStyle/>
        <a:p>
          <a:r>
            <a:rPr lang="sl-SI" dirty="0" smtClean="0"/>
            <a:t>Mazanje (3min)</a:t>
          </a:r>
          <a:endParaRPr lang="sl-SI" dirty="0"/>
        </a:p>
      </dgm:t>
    </dgm:pt>
    <dgm:pt modelId="{A671FCC1-B8CC-4B57-B975-0B2A3AE080B3}" type="parTrans" cxnId="{4B0F99B4-8981-4A8A-A8E1-ED57BD1E5253}">
      <dgm:prSet/>
      <dgm:spPr/>
      <dgm:t>
        <a:bodyPr/>
        <a:lstStyle/>
        <a:p>
          <a:endParaRPr lang="sl-SI"/>
        </a:p>
      </dgm:t>
    </dgm:pt>
    <dgm:pt modelId="{6A77529F-AFDE-4EAC-A586-063AE0EFFE4D}" type="sibTrans" cxnId="{4B0F99B4-8981-4A8A-A8E1-ED57BD1E5253}">
      <dgm:prSet/>
      <dgm:spPr/>
      <dgm:t>
        <a:bodyPr/>
        <a:lstStyle/>
        <a:p>
          <a:endParaRPr lang="sl-SI"/>
        </a:p>
      </dgm:t>
    </dgm:pt>
    <dgm:pt modelId="{797CA3F6-18AE-4299-B437-FF577838CD99}" type="pres">
      <dgm:prSet presAssocID="{400D6226-0520-4FF9-819F-51F6AACCF3A7}" presName="Name0" presStyleCnt="0">
        <dgm:presLayoutVars>
          <dgm:dir/>
          <dgm:resizeHandles val="exact"/>
        </dgm:presLayoutVars>
      </dgm:prSet>
      <dgm:spPr/>
    </dgm:pt>
    <dgm:pt modelId="{16D9DCDE-109E-43D8-8A0E-34EA17C946CB}" type="pres">
      <dgm:prSet presAssocID="{2413999D-0CCD-40D1-B749-4564F332CE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EA5A0D-EF65-4342-97E8-39E17C621DBB}" type="pres">
      <dgm:prSet presAssocID="{4D636B9D-33B7-40BF-B6CB-CC51515D3C22}" presName="sibTrans" presStyleLbl="sibTrans2D1" presStyleIdx="0" presStyleCnt="1" custLinFactNeighborX="7355" custLinFactNeighborY="-12399"/>
      <dgm:spPr/>
      <dgm:t>
        <a:bodyPr/>
        <a:lstStyle/>
        <a:p>
          <a:endParaRPr lang="sl-SI"/>
        </a:p>
      </dgm:t>
    </dgm:pt>
    <dgm:pt modelId="{3E0A884F-3729-48EB-B0F7-60F023A4640D}" type="pres">
      <dgm:prSet presAssocID="{4D636B9D-33B7-40BF-B6CB-CC51515D3C22}" presName="connectorText" presStyleLbl="sibTrans2D1" presStyleIdx="0" presStyleCnt="1"/>
      <dgm:spPr/>
      <dgm:t>
        <a:bodyPr/>
        <a:lstStyle/>
        <a:p>
          <a:endParaRPr lang="sl-SI"/>
        </a:p>
      </dgm:t>
    </dgm:pt>
    <dgm:pt modelId="{DA2082D3-17D5-4C4B-8183-CFF43B4CB36E}" type="pres">
      <dgm:prSet presAssocID="{753F088E-87B9-42C9-AB81-57A1BF20244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752899D-16D7-48AF-8D7E-0F293FE4044B}" type="presOf" srcId="{753F088E-87B9-42C9-AB81-57A1BF202448}" destId="{DA2082D3-17D5-4C4B-8183-CFF43B4CB36E}" srcOrd="0" destOrd="0" presId="urn:microsoft.com/office/officeart/2005/8/layout/process1"/>
    <dgm:cxn modelId="{D197DE10-FAE8-43ED-B4BB-675A799BDC5E}" type="presOf" srcId="{4D636B9D-33B7-40BF-B6CB-CC51515D3C22}" destId="{3E0A884F-3729-48EB-B0F7-60F023A4640D}" srcOrd="1" destOrd="0" presId="urn:microsoft.com/office/officeart/2005/8/layout/process1"/>
    <dgm:cxn modelId="{4B0F99B4-8981-4A8A-A8E1-ED57BD1E5253}" srcId="{400D6226-0520-4FF9-819F-51F6AACCF3A7}" destId="{753F088E-87B9-42C9-AB81-57A1BF202448}" srcOrd="1" destOrd="0" parTransId="{A671FCC1-B8CC-4B57-B975-0B2A3AE080B3}" sibTransId="{6A77529F-AFDE-4EAC-A586-063AE0EFFE4D}"/>
    <dgm:cxn modelId="{D4DA5A25-9370-452F-8454-13DB44D209E5}" srcId="{400D6226-0520-4FF9-819F-51F6AACCF3A7}" destId="{2413999D-0CCD-40D1-B749-4564F332CEA4}" srcOrd="0" destOrd="0" parTransId="{7B231B20-EEB5-43D0-B84A-3C31D98AFA6C}" sibTransId="{4D636B9D-33B7-40BF-B6CB-CC51515D3C22}"/>
    <dgm:cxn modelId="{5D3D16F7-437E-4998-90AF-CAF00A5FBF60}" type="presOf" srcId="{400D6226-0520-4FF9-819F-51F6AACCF3A7}" destId="{797CA3F6-18AE-4299-B437-FF577838CD99}" srcOrd="0" destOrd="0" presId="urn:microsoft.com/office/officeart/2005/8/layout/process1"/>
    <dgm:cxn modelId="{2F4C5346-0C34-428A-983B-FA4880E0E999}" type="presOf" srcId="{4D636B9D-33B7-40BF-B6CB-CC51515D3C22}" destId="{16EA5A0D-EF65-4342-97E8-39E17C621DBB}" srcOrd="0" destOrd="0" presId="urn:microsoft.com/office/officeart/2005/8/layout/process1"/>
    <dgm:cxn modelId="{4822BF05-228F-4A97-9DD0-A133791C8C4E}" type="presOf" srcId="{2413999D-0CCD-40D1-B749-4564F332CEA4}" destId="{16D9DCDE-109E-43D8-8A0E-34EA17C946CB}" srcOrd="0" destOrd="0" presId="urn:microsoft.com/office/officeart/2005/8/layout/process1"/>
    <dgm:cxn modelId="{67C183F6-5CF2-407C-84C4-8EF01CBDAE09}" type="presParOf" srcId="{797CA3F6-18AE-4299-B437-FF577838CD99}" destId="{16D9DCDE-109E-43D8-8A0E-34EA17C946CB}" srcOrd="0" destOrd="0" presId="urn:microsoft.com/office/officeart/2005/8/layout/process1"/>
    <dgm:cxn modelId="{6BF6F8FA-5DB3-47B6-95B6-E6CCBFD87112}" type="presParOf" srcId="{797CA3F6-18AE-4299-B437-FF577838CD99}" destId="{16EA5A0D-EF65-4342-97E8-39E17C621DBB}" srcOrd="1" destOrd="0" presId="urn:microsoft.com/office/officeart/2005/8/layout/process1"/>
    <dgm:cxn modelId="{EA93CD1B-B6B1-498C-8761-1C5F0574AFCA}" type="presParOf" srcId="{16EA5A0D-EF65-4342-97E8-39E17C621DBB}" destId="{3E0A884F-3729-48EB-B0F7-60F023A4640D}" srcOrd="0" destOrd="0" presId="urn:microsoft.com/office/officeart/2005/8/layout/process1"/>
    <dgm:cxn modelId="{A9C3E5E8-FEBE-48F7-8EBF-DDEEC5AD7EE6}" type="presParOf" srcId="{797CA3F6-18AE-4299-B437-FF577838CD99}" destId="{DA2082D3-17D5-4C4B-8183-CFF43B4CB36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67E80-CE30-427D-82D5-808E89D9595A}">
      <dsp:nvSpPr>
        <dsp:cNvPr id="0" name=""/>
        <dsp:cNvSpPr/>
      </dsp:nvSpPr>
      <dsp:spPr>
        <a:xfrm>
          <a:off x="590170" y="960851"/>
          <a:ext cx="3931409" cy="3931409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0750D-D93B-4D9A-A285-F20C7C45142E}">
      <dsp:nvSpPr>
        <dsp:cNvPr id="0" name=""/>
        <dsp:cNvSpPr/>
      </dsp:nvSpPr>
      <dsp:spPr>
        <a:xfrm>
          <a:off x="590170" y="960851"/>
          <a:ext cx="3931409" cy="393140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84B9D-06EE-4728-AD4B-22F54E6A75A2}">
      <dsp:nvSpPr>
        <dsp:cNvPr id="0" name=""/>
        <dsp:cNvSpPr/>
      </dsp:nvSpPr>
      <dsp:spPr>
        <a:xfrm>
          <a:off x="590170" y="960851"/>
          <a:ext cx="3931409" cy="3931409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A85CB-F0FE-4003-B1EC-481EA08DE0E6}">
      <dsp:nvSpPr>
        <dsp:cNvPr id="0" name=""/>
        <dsp:cNvSpPr/>
      </dsp:nvSpPr>
      <dsp:spPr>
        <a:xfrm>
          <a:off x="590170" y="960851"/>
          <a:ext cx="3931409" cy="3931409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3DAED-EEF8-455E-ACBD-FA00095975DC}">
      <dsp:nvSpPr>
        <dsp:cNvPr id="0" name=""/>
        <dsp:cNvSpPr/>
      </dsp:nvSpPr>
      <dsp:spPr>
        <a:xfrm>
          <a:off x="1651085" y="2021766"/>
          <a:ext cx="1809579" cy="1809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USPEH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KARIERA</a:t>
          </a:r>
          <a:endParaRPr lang="sl-SI" sz="2700" kern="1200" dirty="0"/>
        </a:p>
      </dsp:txBody>
      <dsp:txXfrm>
        <a:off x="1916092" y="2286773"/>
        <a:ext cx="1279565" cy="1279565"/>
      </dsp:txXfrm>
    </dsp:sp>
    <dsp:sp modelId="{B984F4EE-3E12-47F6-9A1A-40048312CDFA}">
      <dsp:nvSpPr>
        <dsp:cNvPr id="0" name=""/>
        <dsp:cNvSpPr/>
      </dsp:nvSpPr>
      <dsp:spPr>
        <a:xfrm>
          <a:off x="1922522" y="373100"/>
          <a:ext cx="1266705" cy="1266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VIZIJA</a:t>
          </a:r>
          <a:endParaRPr lang="sl-SI" sz="1400" kern="1200" dirty="0"/>
        </a:p>
      </dsp:txBody>
      <dsp:txXfrm>
        <a:off x="2108027" y="558605"/>
        <a:ext cx="895695" cy="895695"/>
      </dsp:txXfrm>
    </dsp:sp>
    <dsp:sp modelId="{D760F699-5640-4AE8-9579-CEC27D7B6EB6}">
      <dsp:nvSpPr>
        <dsp:cNvPr id="0" name=""/>
        <dsp:cNvSpPr/>
      </dsp:nvSpPr>
      <dsp:spPr>
        <a:xfrm>
          <a:off x="3842625" y="2293203"/>
          <a:ext cx="1266705" cy="1266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CILJ</a:t>
          </a:r>
          <a:endParaRPr lang="sl-SI" sz="1400" kern="1200" dirty="0"/>
        </a:p>
      </dsp:txBody>
      <dsp:txXfrm>
        <a:off x="4028130" y="2478708"/>
        <a:ext cx="895695" cy="895695"/>
      </dsp:txXfrm>
    </dsp:sp>
    <dsp:sp modelId="{4B6AFAC4-3C15-4090-B79C-07396D86CC8F}">
      <dsp:nvSpPr>
        <dsp:cNvPr id="0" name=""/>
        <dsp:cNvSpPr/>
      </dsp:nvSpPr>
      <dsp:spPr>
        <a:xfrm>
          <a:off x="1922522" y="4213307"/>
          <a:ext cx="1266705" cy="1266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VREDNOTE</a:t>
          </a:r>
          <a:endParaRPr lang="sl-SI" sz="1400" kern="1200" dirty="0"/>
        </a:p>
      </dsp:txBody>
      <dsp:txXfrm>
        <a:off x="2108027" y="4398812"/>
        <a:ext cx="895695" cy="895695"/>
      </dsp:txXfrm>
    </dsp:sp>
    <dsp:sp modelId="{DF476D84-0943-4303-932D-8CF714402EF2}">
      <dsp:nvSpPr>
        <dsp:cNvPr id="0" name=""/>
        <dsp:cNvSpPr/>
      </dsp:nvSpPr>
      <dsp:spPr>
        <a:xfrm>
          <a:off x="2418" y="2293203"/>
          <a:ext cx="1266705" cy="1266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IZOBRAZBA</a:t>
          </a:r>
          <a:endParaRPr lang="sl-SI" sz="1400" kern="1200" dirty="0"/>
        </a:p>
      </dsp:txBody>
      <dsp:txXfrm>
        <a:off x="187923" y="2478708"/>
        <a:ext cx="895695" cy="895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D17C4-9508-4D65-BC97-04CA4A16D784}">
      <dsp:nvSpPr>
        <dsp:cNvPr id="0" name=""/>
        <dsp:cNvSpPr/>
      </dsp:nvSpPr>
      <dsp:spPr>
        <a:xfrm>
          <a:off x="1372671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4 zimske gume R15 po 65€</a:t>
          </a:r>
          <a:endParaRPr lang="sl-SI" sz="1600" kern="1200" dirty="0"/>
        </a:p>
      </dsp:txBody>
      <dsp:txXfrm>
        <a:off x="1783990" y="891060"/>
        <a:ext cx="2159426" cy="1714687"/>
      </dsp:txXfrm>
    </dsp:sp>
    <dsp:sp modelId="{76CCC1AC-0B89-4679-8F1D-C2948C050E20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Menjava in centriranje 20€</a:t>
          </a:r>
          <a:endParaRPr lang="sl-SI" sz="1600" kern="1200" dirty="0"/>
        </a:p>
      </dsp:txBody>
      <dsp:txXfrm>
        <a:off x="1783990" y="2605747"/>
        <a:ext cx="2159426" cy="1714687"/>
      </dsp:txXfrm>
    </dsp:sp>
    <dsp:sp modelId="{714D0B96-609F-4404-91AA-D2FA47292EF4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Sprejem</a:t>
          </a:r>
          <a:endParaRPr lang="sl-SI" sz="2800" kern="1200" dirty="0"/>
        </a:p>
      </dsp:txBody>
      <dsp:txXfrm>
        <a:off x="252592" y="456513"/>
        <a:ext cx="1211860" cy="1211860"/>
      </dsp:txXfrm>
    </dsp:sp>
    <dsp:sp modelId="{4061ED14-01A4-4EBC-BDE9-05006129B1EA}">
      <dsp:nvSpPr>
        <dsp:cNvPr id="0" name=""/>
        <dsp:cNvSpPr/>
      </dsp:nvSpPr>
      <dsp:spPr>
        <a:xfrm>
          <a:off x="5657247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Gume iz skladišča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Avto na dvigalo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Demontaža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Montaža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Centriranje</a:t>
          </a:r>
          <a:endParaRPr lang="sl-SI" sz="1600" kern="1200" dirty="0"/>
        </a:p>
      </dsp:txBody>
      <dsp:txXfrm>
        <a:off x="6068566" y="891060"/>
        <a:ext cx="2159426" cy="1714687"/>
      </dsp:txXfrm>
    </dsp:sp>
    <dsp:sp modelId="{C721A5A2-C1CD-4238-BE48-450EC05E7850}">
      <dsp:nvSpPr>
        <dsp:cNvPr id="0" name=""/>
        <dsp:cNvSpPr/>
      </dsp:nvSpPr>
      <dsp:spPr>
        <a:xfrm>
          <a:off x="5657247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Kolesa na avto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Kontrola  privitja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Avto z dvigala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Preizkus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Plačilo in prevzem vozila</a:t>
          </a:r>
          <a:endParaRPr lang="sl-SI" sz="1600" kern="1200" dirty="0"/>
        </a:p>
      </dsp:txBody>
      <dsp:txXfrm>
        <a:off x="6068566" y="2605747"/>
        <a:ext cx="2159426" cy="1714687"/>
      </dsp:txXfrm>
    </dsp:sp>
    <dsp:sp modelId="{ACDDAB26-366F-4402-AE7C-AD38DE365EC7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/>
            <a:t>Izvedba</a:t>
          </a:r>
          <a:endParaRPr lang="sl-SI" sz="2800" kern="1200" dirty="0"/>
        </a:p>
      </dsp:txBody>
      <dsp:txXfrm>
        <a:off x="4537168" y="456513"/>
        <a:ext cx="1211860" cy="1211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7B4BE-1415-4F47-99EC-9FDAEAF827D2}">
      <dsp:nvSpPr>
        <dsp:cNvPr id="0" name=""/>
        <dsp:cNvSpPr/>
      </dsp:nvSpPr>
      <dsp:spPr>
        <a:xfrm>
          <a:off x="2310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Dvig vozila (1min)</a:t>
          </a:r>
          <a:endParaRPr lang="sl-SI" sz="1200" kern="1200" dirty="0"/>
        </a:p>
      </dsp:txBody>
      <dsp:txXfrm>
        <a:off x="26156" y="531166"/>
        <a:ext cx="827305" cy="766466"/>
      </dsp:txXfrm>
    </dsp:sp>
    <dsp:sp modelId="{2BDD6863-C95E-4103-A5B4-740F5D5EBF01}">
      <dsp:nvSpPr>
        <dsp:cNvPr id="0" name=""/>
        <dsp:cNvSpPr/>
      </dsp:nvSpPr>
      <dsp:spPr>
        <a:xfrm>
          <a:off x="964808" y="805900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964808" y="849300"/>
        <a:ext cx="129849" cy="130199"/>
      </dsp:txXfrm>
    </dsp:sp>
    <dsp:sp modelId="{53ACC43A-35B6-4A3A-9377-CFFDB4266F2E}">
      <dsp:nvSpPr>
        <dsp:cNvPr id="0" name=""/>
        <dsp:cNvSpPr/>
      </dsp:nvSpPr>
      <dsp:spPr>
        <a:xfrm>
          <a:off x="1227307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Demontaža kolesa SD (2min)</a:t>
          </a:r>
          <a:endParaRPr lang="sl-SI" sz="1200" kern="1200" dirty="0"/>
        </a:p>
      </dsp:txBody>
      <dsp:txXfrm>
        <a:off x="1251153" y="531166"/>
        <a:ext cx="827305" cy="766466"/>
      </dsp:txXfrm>
    </dsp:sp>
    <dsp:sp modelId="{0C71DCC3-30F9-4D52-B695-A1DF9FAB95E8}">
      <dsp:nvSpPr>
        <dsp:cNvPr id="0" name=""/>
        <dsp:cNvSpPr/>
      </dsp:nvSpPr>
      <dsp:spPr>
        <a:xfrm>
          <a:off x="2189804" y="805900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2189804" y="849300"/>
        <a:ext cx="129849" cy="130199"/>
      </dsp:txXfrm>
    </dsp:sp>
    <dsp:sp modelId="{7A8AD6AD-4A25-4334-B12F-93937046A264}">
      <dsp:nvSpPr>
        <dsp:cNvPr id="0" name=""/>
        <dsp:cNvSpPr/>
      </dsp:nvSpPr>
      <dsp:spPr>
        <a:xfrm>
          <a:off x="2452304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Demontaža Gume SD (3min)</a:t>
          </a:r>
          <a:endParaRPr lang="sl-SI" sz="1200" kern="1200" dirty="0"/>
        </a:p>
      </dsp:txBody>
      <dsp:txXfrm>
        <a:off x="2476150" y="531166"/>
        <a:ext cx="827305" cy="766466"/>
      </dsp:txXfrm>
    </dsp:sp>
    <dsp:sp modelId="{AB190744-BFBA-46A9-BFA1-B2A3571E5EC9}">
      <dsp:nvSpPr>
        <dsp:cNvPr id="0" name=""/>
        <dsp:cNvSpPr/>
      </dsp:nvSpPr>
      <dsp:spPr>
        <a:xfrm>
          <a:off x="3414801" y="805900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3414801" y="849300"/>
        <a:ext cx="129849" cy="130199"/>
      </dsp:txXfrm>
    </dsp:sp>
    <dsp:sp modelId="{1D1CA4C5-82D4-427F-AF89-060CC0F64DDA}">
      <dsp:nvSpPr>
        <dsp:cNvPr id="0" name=""/>
        <dsp:cNvSpPr/>
      </dsp:nvSpPr>
      <dsp:spPr>
        <a:xfrm>
          <a:off x="3677301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Montaža nove gume na platišče  (5min)</a:t>
          </a:r>
          <a:endParaRPr lang="sl-SI" sz="1200" kern="1200" dirty="0"/>
        </a:p>
      </dsp:txBody>
      <dsp:txXfrm>
        <a:off x="3701147" y="531166"/>
        <a:ext cx="827305" cy="766466"/>
      </dsp:txXfrm>
    </dsp:sp>
    <dsp:sp modelId="{A9EF12D1-6C79-4CF9-9981-087A8C34D460}">
      <dsp:nvSpPr>
        <dsp:cNvPr id="0" name=""/>
        <dsp:cNvSpPr/>
      </dsp:nvSpPr>
      <dsp:spPr>
        <a:xfrm>
          <a:off x="4639798" y="805900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4639798" y="849300"/>
        <a:ext cx="129849" cy="130199"/>
      </dsp:txXfrm>
    </dsp:sp>
    <dsp:sp modelId="{3BE5EEC7-D3F7-473F-8725-F0C451315F80}">
      <dsp:nvSpPr>
        <dsp:cNvPr id="0" name=""/>
        <dsp:cNvSpPr/>
      </dsp:nvSpPr>
      <dsp:spPr>
        <a:xfrm>
          <a:off x="4902297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Centriranje (2min)</a:t>
          </a:r>
          <a:endParaRPr lang="sl-SI" sz="1200" kern="1200" dirty="0"/>
        </a:p>
      </dsp:txBody>
      <dsp:txXfrm>
        <a:off x="4926143" y="531166"/>
        <a:ext cx="827305" cy="766466"/>
      </dsp:txXfrm>
    </dsp:sp>
    <dsp:sp modelId="{32D93315-91F6-44F3-8FEE-9F3F6003DA6B}">
      <dsp:nvSpPr>
        <dsp:cNvPr id="0" name=""/>
        <dsp:cNvSpPr/>
      </dsp:nvSpPr>
      <dsp:spPr>
        <a:xfrm>
          <a:off x="5864795" y="805900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5864795" y="849300"/>
        <a:ext cx="129849" cy="130199"/>
      </dsp:txXfrm>
    </dsp:sp>
    <dsp:sp modelId="{DD05F893-E500-47C0-98C0-F72BEF4F9A1E}">
      <dsp:nvSpPr>
        <dsp:cNvPr id="0" name=""/>
        <dsp:cNvSpPr/>
      </dsp:nvSpPr>
      <dsp:spPr>
        <a:xfrm>
          <a:off x="6127294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Montaža na vozilo (3min)</a:t>
          </a:r>
          <a:endParaRPr lang="sl-SI" sz="1200" kern="1200" dirty="0"/>
        </a:p>
      </dsp:txBody>
      <dsp:txXfrm>
        <a:off x="6151140" y="531166"/>
        <a:ext cx="827305" cy="766466"/>
      </dsp:txXfrm>
    </dsp:sp>
    <dsp:sp modelId="{1508F744-5B02-4523-8CC1-09D4CF301EC5}">
      <dsp:nvSpPr>
        <dsp:cNvPr id="0" name=""/>
        <dsp:cNvSpPr/>
      </dsp:nvSpPr>
      <dsp:spPr>
        <a:xfrm>
          <a:off x="7089792" y="805900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7089792" y="849300"/>
        <a:ext cx="129849" cy="130199"/>
      </dsp:txXfrm>
    </dsp:sp>
    <dsp:sp modelId="{66B127F0-C752-4CC0-B69A-04D81418F103}">
      <dsp:nvSpPr>
        <dsp:cNvPr id="0" name=""/>
        <dsp:cNvSpPr/>
      </dsp:nvSpPr>
      <dsp:spPr>
        <a:xfrm>
          <a:off x="7352291" y="507320"/>
          <a:ext cx="874997" cy="814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Spust dvigala (1min)</a:t>
          </a:r>
          <a:endParaRPr lang="sl-SI" sz="1200" kern="1200" dirty="0"/>
        </a:p>
      </dsp:txBody>
      <dsp:txXfrm>
        <a:off x="7376137" y="531166"/>
        <a:ext cx="827305" cy="766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8BE1-51BE-42F7-9DE6-E7D6BD68C971}">
      <dsp:nvSpPr>
        <dsp:cNvPr id="0" name=""/>
        <dsp:cNvSpPr/>
      </dsp:nvSpPr>
      <dsp:spPr>
        <a:xfrm>
          <a:off x="2976" y="790077"/>
          <a:ext cx="922734" cy="88047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Demontaža kolesa SL (4min)</a:t>
          </a:r>
          <a:endParaRPr lang="sl-SI" sz="1300" kern="1200" dirty="0"/>
        </a:p>
      </dsp:txBody>
      <dsp:txXfrm>
        <a:off x="28764" y="815865"/>
        <a:ext cx="871158" cy="828896"/>
      </dsp:txXfrm>
    </dsp:sp>
    <dsp:sp modelId="{DEB8752B-6A5B-413C-9873-57FB1A3EE346}">
      <dsp:nvSpPr>
        <dsp:cNvPr id="0" name=""/>
        <dsp:cNvSpPr/>
      </dsp:nvSpPr>
      <dsp:spPr>
        <a:xfrm>
          <a:off x="1017984" y="1115894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1017984" y="1161662"/>
        <a:ext cx="136933" cy="137302"/>
      </dsp:txXfrm>
    </dsp:sp>
    <dsp:sp modelId="{E85CAEF2-35DE-4AD5-8CF6-C9416D6A229F}">
      <dsp:nvSpPr>
        <dsp:cNvPr id="0" name=""/>
        <dsp:cNvSpPr/>
      </dsp:nvSpPr>
      <dsp:spPr>
        <a:xfrm>
          <a:off x="1294804" y="790077"/>
          <a:ext cx="922734" cy="88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Demontaža gume SL (3min)</a:t>
          </a:r>
          <a:endParaRPr lang="sl-SI" sz="1300" kern="1200" dirty="0"/>
        </a:p>
      </dsp:txBody>
      <dsp:txXfrm>
        <a:off x="1320592" y="815865"/>
        <a:ext cx="871158" cy="828896"/>
      </dsp:txXfrm>
    </dsp:sp>
    <dsp:sp modelId="{1AB6A95E-8F67-403C-9B93-2A07DCC43200}">
      <dsp:nvSpPr>
        <dsp:cNvPr id="0" name=""/>
        <dsp:cNvSpPr/>
      </dsp:nvSpPr>
      <dsp:spPr>
        <a:xfrm rot="21588940">
          <a:off x="2317996" y="1113744"/>
          <a:ext cx="212972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2317996" y="1159615"/>
        <a:ext cx="149080" cy="137302"/>
      </dsp:txXfrm>
    </dsp:sp>
    <dsp:sp modelId="{51D018E3-8604-4E4B-99E3-C54BFEBF7D43}">
      <dsp:nvSpPr>
        <dsp:cNvPr id="0" name=""/>
        <dsp:cNvSpPr/>
      </dsp:nvSpPr>
      <dsp:spPr>
        <a:xfrm>
          <a:off x="2619371" y="785816"/>
          <a:ext cx="922734" cy="88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Montaža nove gume na platišče (5min)</a:t>
          </a:r>
          <a:endParaRPr lang="sl-SI" sz="1300" kern="1200" dirty="0"/>
        </a:p>
      </dsp:txBody>
      <dsp:txXfrm>
        <a:off x="2645159" y="811604"/>
        <a:ext cx="871158" cy="828896"/>
      </dsp:txXfrm>
    </dsp:sp>
    <dsp:sp modelId="{735E47DB-CEDF-4D72-A2F2-19E91347A553}">
      <dsp:nvSpPr>
        <dsp:cNvPr id="0" name=""/>
        <dsp:cNvSpPr/>
      </dsp:nvSpPr>
      <dsp:spPr>
        <a:xfrm rot="11635">
          <a:off x="3626194" y="1113781"/>
          <a:ext cx="17826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3626194" y="1159458"/>
        <a:ext cx="124788" cy="137302"/>
      </dsp:txXfrm>
    </dsp:sp>
    <dsp:sp modelId="{A8441FEE-8596-49A2-B00E-AE985037ED72}">
      <dsp:nvSpPr>
        <dsp:cNvPr id="0" name=""/>
        <dsp:cNvSpPr/>
      </dsp:nvSpPr>
      <dsp:spPr>
        <a:xfrm>
          <a:off x="3878460" y="790077"/>
          <a:ext cx="922734" cy="88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Centriranje (2 min)</a:t>
          </a:r>
          <a:endParaRPr lang="sl-SI" sz="1300" kern="1200" dirty="0"/>
        </a:p>
      </dsp:txBody>
      <dsp:txXfrm>
        <a:off x="3904248" y="815865"/>
        <a:ext cx="871158" cy="828896"/>
      </dsp:txXfrm>
    </dsp:sp>
    <dsp:sp modelId="{DD25471B-F31D-46F9-A7AB-06C0063ED4ED}">
      <dsp:nvSpPr>
        <dsp:cNvPr id="0" name=""/>
        <dsp:cNvSpPr/>
      </dsp:nvSpPr>
      <dsp:spPr>
        <a:xfrm>
          <a:off x="4893468" y="1115894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900" kern="1200"/>
        </a:p>
      </dsp:txBody>
      <dsp:txXfrm>
        <a:off x="4893468" y="1161662"/>
        <a:ext cx="136933" cy="137302"/>
      </dsp:txXfrm>
    </dsp:sp>
    <dsp:sp modelId="{5379B2BB-3EDC-4045-9D5B-CF5885BE0038}">
      <dsp:nvSpPr>
        <dsp:cNvPr id="0" name=""/>
        <dsp:cNvSpPr/>
      </dsp:nvSpPr>
      <dsp:spPr>
        <a:xfrm>
          <a:off x="5170289" y="790077"/>
          <a:ext cx="922734" cy="88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Montaža na vozilo (3 min)</a:t>
          </a:r>
          <a:endParaRPr lang="sl-SI" sz="1300" kern="1200" dirty="0"/>
        </a:p>
      </dsp:txBody>
      <dsp:txXfrm>
        <a:off x="5196077" y="815865"/>
        <a:ext cx="871158" cy="828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9DCDE-109E-43D8-8A0E-34EA17C946CB}">
      <dsp:nvSpPr>
        <dsp:cNvPr id="0" name=""/>
        <dsp:cNvSpPr/>
      </dsp:nvSpPr>
      <dsp:spPr>
        <a:xfrm>
          <a:off x="627" y="0"/>
          <a:ext cx="1338939" cy="785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Pregled podvozja  (3 min)</a:t>
          </a:r>
          <a:endParaRPr lang="sl-SI" sz="1400" kern="1200" dirty="0"/>
        </a:p>
      </dsp:txBody>
      <dsp:txXfrm>
        <a:off x="23643" y="23016"/>
        <a:ext cx="1292907" cy="739786"/>
      </dsp:txXfrm>
    </dsp:sp>
    <dsp:sp modelId="{16EA5A0D-EF65-4342-97E8-39E17C621DBB}">
      <dsp:nvSpPr>
        <dsp:cNvPr id="0" name=""/>
        <dsp:cNvSpPr/>
      </dsp:nvSpPr>
      <dsp:spPr>
        <a:xfrm>
          <a:off x="1494338" y="185708"/>
          <a:ext cx="283855" cy="33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/>
        </a:p>
      </dsp:txBody>
      <dsp:txXfrm>
        <a:off x="1494338" y="252119"/>
        <a:ext cx="198699" cy="199234"/>
      </dsp:txXfrm>
    </dsp:sp>
    <dsp:sp modelId="{DA2082D3-17D5-4C4B-8183-CFF43B4CB36E}">
      <dsp:nvSpPr>
        <dsp:cNvPr id="0" name=""/>
        <dsp:cNvSpPr/>
      </dsp:nvSpPr>
      <dsp:spPr>
        <a:xfrm>
          <a:off x="1875142" y="0"/>
          <a:ext cx="1338939" cy="785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Mazanje (3min)</a:t>
          </a:r>
          <a:endParaRPr lang="sl-SI" sz="1400" kern="1200" dirty="0"/>
        </a:p>
      </dsp:txBody>
      <dsp:txXfrm>
        <a:off x="1898158" y="23016"/>
        <a:ext cx="1292907" cy="739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7B4BE-1415-4F47-99EC-9FDAEAF827D2}">
      <dsp:nvSpPr>
        <dsp:cNvPr id="0" name=""/>
        <dsp:cNvSpPr/>
      </dsp:nvSpPr>
      <dsp:spPr>
        <a:xfrm>
          <a:off x="100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Dvig vozila (1min)</a:t>
          </a:r>
          <a:endParaRPr lang="sl-SI" sz="700" kern="1200" dirty="0"/>
        </a:p>
      </dsp:txBody>
      <dsp:txXfrm>
        <a:off x="14124" y="846188"/>
        <a:ext cx="473744" cy="450762"/>
      </dsp:txXfrm>
    </dsp:sp>
    <dsp:sp modelId="{2BDD6863-C95E-4103-A5B4-740F5D5EBF01}">
      <dsp:nvSpPr>
        <dsp:cNvPr id="0" name=""/>
        <dsp:cNvSpPr/>
      </dsp:nvSpPr>
      <dsp:spPr>
        <a:xfrm>
          <a:off x="552072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552072" y="1034236"/>
        <a:ext cx="74466" cy="74666"/>
      </dsp:txXfrm>
    </dsp:sp>
    <dsp:sp modelId="{53ACC43A-35B6-4A3A-9377-CFFDB4266F2E}">
      <dsp:nvSpPr>
        <dsp:cNvPr id="0" name=""/>
        <dsp:cNvSpPr/>
      </dsp:nvSpPr>
      <dsp:spPr>
        <a:xfrm>
          <a:off x="702610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Demontaža kolesa SD (2min)</a:t>
          </a:r>
          <a:endParaRPr lang="sl-SI" sz="700" kern="1200" dirty="0"/>
        </a:p>
      </dsp:txBody>
      <dsp:txXfrm>
        <a:off x="716634" y="846188"/>
        <a:ext cx="473744" cy="450762"/>
      </dsp:txXfrm>
    </dsp:sp>
    <dsp:sp modelId="{0C71DCC3-30F9-4D52-B695-A1DF9FAB95E8}">
      <dsp:nvSpPr>
        <dsp:cNvPr id="0" name=""/>
        <dsp:cNvSpPr/>
      </dsp:nvSpPr>
      <dsp:spPr>
        <a:xfrm>
          <a:off x="1254582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254582" y="1034236"/>
        <a:ext cx="74466" cy="74666"/>
      </dsp:txXfrm>
    </dsp:sp>
    <dsp:sp modelId="{7A8AD6AD-4A25-4334-B12F-93937046A264}">
      <dsp:nvSpPr>
        <dsp:cNvPr id="0" name=""/>
        <dsp:cNvSpPr/>
      </dsp:nvSpPr>
      <dsp:spPr>
        <a:xfrm>
          <a:off x="1405119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Demontaža Gume SD (3min)</a:t>
          </a:r>
          <a:endParaRPr lang="sl-SI" sz="700" kern="1200" dirty="0"/>
        </a:p>
      </dsp:txBody>
      <dsp:txXfrm>
        <a:off x="1419143" y="846188"/>
        <a:ext cx="473744" cy="450762"/>
      </dsp:txXfrm>
    </dsp:sp>
    <dsp:sp modelId="{AB190744-BFBA-46A9-BFA1-B2A3571E5EC9}">
      <dsp:nvSpPr>
        <dsp:cNvPr id="0" name=""/>
        <dsp:cNvSpPr/>
      </dsp:nvSpPr>
      <dsp:spPr>
        <a:xfrm>
          <a:off x="1957091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1957091" y="1034236"/>
        <a:ext cx="74466" cy="74666"/>
      </dsp:txXfrm>
    </dsp:sp>
    <dsp:sp modelId="{1D1CA4C5-82D4-427F-AF89-060CC0F64DDA}">
      <dsp:nvSpPr>
        <dsp:cNvPr id="0" name=""/>
        <dsp:cNvSpPr/>
      </dsp:nvSpPr>
      <dsp:spPr>
        <a:xfrm>
          <a:off x="2107629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Montaža nove gume na platišče  (5min)</a:t>
          </a:r>
          <a:endParaRPr lang="sl-SI" sz="700" kern="1200" dirty="0"/>
        </a:p>
      </dsp:txBody>
      <dsp:txXfrm>
        <a:off x="2121653" y="846188"/>
        <a:ext cx="473744" cy="450762"/>
      </dsp:txXfrm>
    </dsp:sp>
    <dsp:sp modelId="{A9EF12D1-6C79-4CF9-9981-087A8C34D460}">
      <dsp:nvSpPr>
        <dsp:cNvPr id="0" name=""/>
        <dsp:cNvSpPr/>
      </dsp:nvSpPr>
      <dsp:spPr>
        <a:xfrm>
          <a:off x="2659601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2659601" y="1034236"/>
        <a:ext cx="74466" cy="74666"/>
      </dsp:txXfrm>
    </dsp:sp>
    <dsp:sp modelId="{3BE5EEC7-D3F7-473F-8725-F0C451315F80}">
      <dsp:nvSpPr>
        <dsp:cNvPr id="0" name=""/>
        <dsp:cNvSpPr/>
      </dsp:nvSpPr>
      <dsp:spPr>
        <a:xfrm>
          <a:off x="2810139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Centriranje (2min)</a:t>
          </a:r>
          <a:endParaRPr lang="sl-SI" sz="700" kern="1200" dirty="0"/>
        </a:p>
      </dsp:txBody>
      <dsp:txXfrm>
        <a:off x="2824163" y="846188"/>
        <a:ext cx="473744" cy="450762"/>
      </dsp:txXfrm>
    </dsp:sp>
    <dsp:sp modelId="{32D93315-91F6-44F3-8FEE-9F3F6003DA6B}">
      <dsp:nvSpPr>
        <dsp:cNvPr id="0" name=""/>
        <dsp:cNvSpPr/>
      </dsp:nvSpPr>
      <dsp:spPr>
        <a:xfrm>
          <a:off x="3362111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3362111" y="1034236"/>
        <a:ext cx="74466" cy="74666"/>
      </dsp:txXfrm>
    </dsp:sp>
    <dsp:sp modelId="{DD05F893-E500-47C0-98C0-F72BEF4F9A1E}">
      <dsp:nvSpPr>
        <dsp:cNvPr id="0" name=""/>
        <dsp:cNvSpPr/>
      </dsp:nvSpPr>
      <dsp:spPr>
        <a:xfrm>
          <a:off x="3512648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Montaža na vozilo (3min)</a:t>
          </a:r>
          <a:endParaRPr lang="sl-SI" sz="700" kern="1200" dirty="0"/>
        </a:p>
      </dsp:txBody>
      <dsp:txXfrm>
        <a:off x="3526672" y="846188"/>
        <a:ext cx="473744" cy="450762"/>
      </dsp:txXfrm>
    </dsp:sp>
    <dsp:sp modelId="{1508F744-5B02-4523-8CC1-09D4CF301EC5}">
      <dsp:nvSpPr>
        <dsp:cNvPr id="0" name=""/>
        <dsp:cNvSpPr/>
      </dsp:nvSpPr>
      <dsp:spPr>
        <a:xfrm>
          <a:off x="4064620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064620" y="1034236"/>
        <a:ext cx="74466" cy="74666"/>
      </dsp:txXfrm>
    </dsp:sp>
    <dsp:sp modelId="{66B127F0-C752-4CC0-B69A-04D81418F103}">
      <dsp:nvSpPr>
        <dsp:cNvPr id="0" name=""/>
        <dsp:cNvSpPr/>
      </dsp:nvSpPr>
      <dsp:spPr>
        <a:xfrm>
          <a:off x="4215158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Demontaža kolesa LD (2min)</a:t>
          </a:r>
          <a:endParaRPr lang="sl-SI" sz="700" kern="1200" dirty="0"/>
        </a:p>
      </dsp:txBody>
      <dsp:txXfrm>
        <a:off x="4229182" y="846188"/>
        <a:ext cx="473744" cy="450762"/>
      </dsp:txXfrm>
    </dsp:sp>
    <dsp:sp modelId="{D8DC22B8-C9E5-46ED-9AF8-9F8163C2B127}">
      <dsp:nvSpPr>
        <dsp:cNvPr id="0" name=""/>
        <dsp:cNvSpPr/>
      </dsp:nvSpPr>
      <dsp:spPr>
        <a:xfrm>
          <a:off x="4767130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767130" y="1034236"/>
        <a:ext cx="74466" cy="74666"/>
      </dsp:txXfrm>
    </dsp:sp>
    <dsp:sp modelId="{E1A09546-2257-4DA0-9E35-B0989BD96993}">
      <dsp:nvSpPr>
        <dsp:cNvPr id="0" name=""/>
        <dsp:cNvSpPr/>
      </dsp:nvSpPr>
      <dsp:spPr>
        <a:xfrm>
          <a:off x="4917668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Demontaža Gume LD (3min)</a:t>
          </a:r>
          <a:endParaRPr lang="sl-SI" sz="700" kern="1200" dirty="0"/>
        </a:p>
      </dsp:txBody>
      <dsp:txXfrm>
        <a:off x="4931692" y="846188"/>
        <a:ext cx="473744" cy="450762"/>
      </dsp:txXfrm>
    </dsp:sp>
    <dsp:sp modelId="{1547F1A7-12B2-418A-8C43-268339199F43}">
      <dsp:nvSpPr>
        <dsp:cNvPr id="0" name=""/>
        <dsp:cNvSpPr/>
      </dsp:nvSpPr>
      <dsp:spPr>
        <a:xfrm>
          <a:off x="5469640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5469640" y="1034236"/>
        <a:ext cx="74466" cy="74666"/>
      </dsp:txXfrm>
    </dsp:sp>
    <dsp:sp modelId="{FA75C28D-7B28-48E4-9F6B-79E682F1D461}">
      <dsp:nvSpPr>
        <dsp:cNvPr id="0" name=""/>
        <dsp:cNvSpPr/>
      </dsp:nvSpPr>
      <dsp:spPr>
        <a:xfrm>
          <a:off x="5620177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Montaža nove gume na platišče  LD(5min)</a:t>
          </a:r>
          <a:endParaRPr lang="sl-SI" sz="700" kern="1200" dirty="0"/>
        </a:p>
      </dsp:txBody>
      <dsp:txXfrm>
        <a:off x="5634201" y="846188"/>
        <a:ext cx="473744" cy="450762"/>
      </dsp:txXfrm>
    </dsp:sp>
    <dsp:sp modelId="{ED025DDF-8FF8-41E8-9410-FD015DDE84FB}">
      <dsp:nvSpPr>
        <dsp:cNvPr id="0" name=""/>
        <dsp:cNvSpPr/>
      </dsp:nvSpPr>
      <dsp:spPr>
        <a:xfrm>
          <a:off x="6172149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6172149" y="1034236"/>
        <a:ext cx="74466" cy="74666"/>
      </dsp:txXfrm>
    </dsp:sp>
    <dsp:sp modelId="{07D66B07-7A3D-4555-886A-06E4E1A11AA4}">
      <dsp:nvSpPr>
        <dsp:cNvPr id="0" name=""/>
        <dsp:cNvSpPr/>
      </dsp:nvSpPr>
      <dsp:spPr>
        <a:xfrm>
          <a:off x="6322687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Centriranje LD(2min)</a:t>
          </a:r>
          <a:endParaRPr lang="sl-SI" sz="700" kern="1200" dirty="0"/>
        </a:p>
      </dsp:txBody>
      <dsp:txXfrm>
        <a:off x="6336711" y="846188"/>
        <a:ext cx="473744" cy="450762"/>
      </dsp:txXfrm>
    </dsp:sp>
    <dsp:sp modelId="{73733C95-9AB8-4E44-A732-C647760A2964}">
      <dsp:nvSpPr>
        <dsp:cNvPr id="0" name=""/>
        <dsp:cNvSpPr/>
      </dsp:nvSpPr>
      <dsp:spPr>
        <a:xfrm>
          <a:off x="6874659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6874659" y="1034236"/>
        <a:ext cx="74466" cy="74666"/>
      </dsp:txXfrm>
    </dsp:sp>
    <dsp:sp modelId="{30472C87-00BB-47D0-8069-A5780D6C5911}">
      <dsp:nvSpPr>
        <dsp:cNvPr id="0" name=""/>
        <dsp:cNvSpPr/>
      </dsp:nvSpPr>
      <dsp:spPr>
        <a:xfrm>
          <a:off x="7025197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dirty="0" smtClean="0"/>
            <a:t>Montaža na vozilo (3min)</a:t>
          </a:r>
          <a:endParaRPr lang="sl-SI" sz="700" kern="1200" dirty="0"/>
        </a:p>
      </dsp:txBody>
      <dsp:txXfrm>
        <a:off x="7039221" y="846188"/>
        <a:ext cx="473744" cy="450762"/>
      </dsp:txXfrm>
    </dsp:sp>
    <dsp:sp modelId="{169D83AC-5C80-4570-A754-E461B29A52D4}">
      <dsp:nvSpPr>
        <dsp:cNvPr id="0" name=""/>
        <dsp:cNvSpPr/>
      </dsp:nvSpPr>
      <dsp:spPr>
        <a:xfrm>
          <a:off x="7577169" y="1009347"/>
          <a:ext cx="106380" cy="124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7577169" y="1034236"/>
        <a:ext cx="74466" cy="74666"/>
      </dsp:txXfrm>
    </dsp:sp>
    <dsp:sp modelId="{A580C271-5E2A-4795-8072-6BB152668548}">
      <dsp:nvSpPr>
        <dsp:cNvPr id="0" name=""/>
        <dsp:cNvSpPr/>
      </dsp:nvSpPr>
      <dsp:spPr>
        <a:xfrm>
          <a:off x="7727706" y="832164"/>
          <a:ext cx="501792" cy="478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kern="1200" smtClean="0"/>
            <a:t>Spust </a:t>
          </a:r>
          <a:r>
            <a:rPr lang="sl-SI" sz="700" kern="1200" dirty="0" smtClean="0"/>
            <a:t>dvigala (1min)</a:t>
          </a:r>
          <a:endParaRPr lang="sl-SI" sz="700" kern="1200"/>
        </a:p>
      </dsp:txBody>
      <dsp:txXfrm>
        <a:off x="7741730" y="846188"/>
        <a:ext cx="473744" cy="450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9DCDE-109E-43D8-8A0E-34EA17C946CB}">
      <dsp:nvSpPr>
        <dsp:cNvPr id="0" name=""/>
        <dsp:cNvSpPr/>
      </dsp:nvSpPr>
      <dsp:spPr>
        <a:xfrm>
          <a:off x="627" y="0"/>
          <a:ext cx="1338939" cy="785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Pregled podvozja  (3 min)</a:t>
          </a:r>
          <a:endParaRPr lang="sl-SI" sz="1400" kern="1200" dirty="0"/>
        </a:p>
      </dsp:txBody>
      <dsp:txXfrm>
        <a:off x="23643" y="23016"/>
        <a:ext cx="1292907" cy="739786"/>
      </dsp:txXfrm>
    </dsp:sp>
    <dsp:sp modelId="{16EA5A0D-EF65-4342-97E8-39E17C621DBB}">
      <dsp:nvSpPr>
        <dsp:cNvPr id="0" name=""/>
        <dsp:cNvSpPr/>
      </dsp:nvSpPr>
      <dsp:spPr>
        <a:xfrm>
          <a:off x="1494338" y="185708"/>
          <a:ext cx="283855" cy="33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/>
        </a:p>
      </dsp:txBody>
      <dsp:txXfrm>
        <a:off x="1494338" y="252119"/>
        <a:ext cx="198699" cy="199234"/>
      </dsp:txXfrm>
    </dsp:sp>
    <dsp:sp modelId="{DA2082D3-17D5-4C4B-8183-CFF43B4CB36E}">
      <dsp:nvSpPr>
        <dsp:cNvPr id="0" name=""/>
        <dsp:cNvSpPr/>
      </dsp:nvSpPr>
      <dsp:spPr>
        <a:xfrm>
          <a:off x="1875142" y="0"/>
          <a:ext cx="1338939" cy="785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Mazanje (3min)</a:t>
          </a:r>
          <a:endParaRPr lang="sl-SI" sz="1400" kern="1200" dirty="0"/>
        </a:p>
      </dsp:txBody>
      <dsp:txXfrm>
        <a:off x="1898158" y="23016"/>
        <a:ext cx="1292907" cy="73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1C79B-E5A0-4333-8961-359E3A8149E7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576F5-2398-49AF-917E-36592E7A9F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529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Montaža je postavljanje, sestavljanje, spajanje, prilagajanje strojnih delov, naprav, strojev v delujočo celoto.</a:t>
            </a:r>
          </a:p>
          <a:p>
            <a:r>
              <a:rPr lang="sl-SI" dirty="0" smtClean="0"/>
              <a:t>Demontaža je obraten postopek, ne nujno identičen. Razstavimo glede na kasnejšo</a:t>
            </a:r>
            <a:r>
              <a:rPr lang="sl-SI" baseline="0" dirty="0" smtClean="0"/>
              <a:t> uporabo ali uničenje. Za ponovno montažo in uporabo potrebujemo vso montažno dokumentacijo, poleg pa še podatke o vzdrževanju in morebitnih okvarah. (Prodaja </a:t>
            </a:r>
            <a:r>
              <a:rPr lang="sl-SI" baseline="0" smtClean="0"/>
              <a:t>/ demontaža montirane </a:t>
            </a:r>
            <a:r>
              <a:rPr lang="sl-SI" baseline="0" dirty="0" smtClean="0"/>
              <a:t>peči na trda </a:t>
            </a:r>
            <a:r>
              <a:rPr lang="sl-SI" baseline="0" smtClean="0"/>
              <a:t>goriva s </a:t>
            </a:r>
            <a:r>
              <a:rPr lang="sl-SI" baseline="0" dirty="0" smtClean="0"/>
              <a:t>hranilnikom za ponovno montažo, je precej drugačna od demontaže sklopov avta za uničenje.)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576F5-2398-49AF-917E-36592E7A9F7A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2B28-2D23-45CE-B814-0ECC00B7D533}" type="datetimeFigureOut">
              <a:rPr lang="sl-SI" smtClean="0"/>
              <a:pPr/>
              <a:t>1. 02. 2022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FD4C-8B4E-4593-93E0-F66F0BCD3DE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ORGANIZACIJA IN POSLOVANJE VZDRŽEVANJE ZA PODJETNIKE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sz="4400" dirty="0" smtClean="0">
                <a:solidFill>
                  <a:prstClr val="black"/>
                </a:solidFill>
                <a:ea typeface="+mj-ea"/>
                <a:cs typeface="+mj-cs"/>
              </a:rPr>
              <a:t>Kako prodati storitev „Vzdrževanje“ za podjetnike z vidika poslovnega procesa</a:t>
            </a:r>
            <a:endParaRPr lang="sl-SI" dirty="0" smtClean="0"/>
          </a:p>
          <a:p>
            <a:r>
              <a:rPr lang="sl-SI" dirty="0" smtClean="0"/>
              <a:t>Danilo Škoflek </a:t>
            </a:r>
          </a:p>
          <a:p>
            <a:r>
              <a:rPr lang="sl-SI" dirty="0" smtClean="0"/>
              <a:t>SŠD 2017-2019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KOMUNIKACIJE S KUPCI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93" y="2023400"/>
            <a:ext cx="7937851" cy="40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Izdelki povezani s storitvijo in storitve povezane z izdelki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6180198" cy="4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OBSEG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35" y="1571612"/>
            <a:ext cx="5280154" cy="2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500034" y="435769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Vzdrževanje je delo, ki se izvaja, da bi ohranili sredstva in omogočili njihovo nadaljnjo uporabo in funkcijo nad najnižjo sprejemljivo ravnjo delovanja v življenjski dobi, brez večjih nepredvidenih popravil in s čim večjo razpoložljivostjo.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14348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</a:t>
            </a:r>
            <a:r>
              <a:rPr lang="sl-SI" dirty="0" err="1" smtClean="0"/>
              <a:t>www.smartis.si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VZDRŽEVANJE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66" y="1785926"/>
            <a:ext cx="8540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STROŠKI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08" y="2752724"/>
            <a:ext cx="5357506" cy="310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6000760" y="164305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Čas popravila</a:t>
            </a:r>
          </a:p>
          <a:p>
            <a:r>
              <a:rPr lang="sl-SI" dirty="0" smtClean="0"/>
              <a:t>Čas – zastoji</a:t>
            </a:r>
          </a:p>
          <a:p>
            <a:r>
              <a:rPr lang="sl-SI" dirty="0" smtClean="0"/>
              <a:t>Čas – pogodbene kazni</a:t>
            </a:r>
          </a:p>
          <a:p>
            <a:r>
              <a:rPr lang="sl-SI" dirty="0" smtClean="0"/>
              <a:t>Čas – rezervni deli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TEHNOLOŠKA PRIPRAVA</a:t>
            </a:r>
            <a:endParaRPr lang="sl-SI" sz="2400" dirty="0" smtClean="0"/>
          </a:p>
          <a:p>
            <a:r>
              <a:rPr lang="sl-SI" sz="2400" dirty="0" smtClean="0"/>
              <a:t>Načrt, risba, skica, model</a:t>
            </a:r>
          </a:p>
          <a:p>
            <a:r>
              <a:rPr lang="sl-SI" sz="2400" dirty="0" smtClean="0"/>
              <a:t>Operacije; vrstni red, trajanje (delovnih ur)</a:t>
            </a:r>
          </a:p>
          <a:p>
            <a:r>
              <a:rPr lang="sl-SI" sz="2400" dirty="0" smtClean="0"/>
              <a:t>Izvajalec, usposobljenost</a:t>
            </a:r>
          </a:p>
          <a:p>
            <a:r>
              <a:rPr lang="sl-SI" sz="2400" dirty="0" smtClean="0"/>
              <a:t>Stroji, priprave</a:t>
            </a:r>
          </a:p>
          <a:p>
            <a:r>
              <a:rPr lang="sl-SI" sz="2400" dirty="0" smtClean="0"/>
              <a:t>Sklopi, rezervni deli</a:t>
            </a:r>
          </a:p>
          <a:p>
            <a:r>
              <a:rPr lang="sl-SI" sz="2400" dirty="0" smtClean="0"/>
              <a:t>Drobni material</a:t>
            </a:r>
            <a:endParaRPr lang="sl-SI" dirty="0" smtClean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OPERATIVNA PRIPRAVA</a:t>
            </a:r>
          </a:p>
          <a:p>
            <a:r>
              <a:rPr lang="sl-SI" sz="2400" dirty="0" smtClean="0"/>
              <a:t>Delovni nalog:</a:t>
            </a:r>
          </a:p>
          <a:p>
            <a:r>
              <a:rPr lang="sl-SI" sz="2400" dirty="0" smtClean="0"/>
              <a:t>Začetek izvajanja</a:t>
            </a:r>
          </a:p>
          <a:p>
            <a:r>
              <a:rPr lang="sl-SI" sz="2400" dirty="0" smtClean="0"/>
              <a:t>Razporeditev izvajalcev</a:t>
            </a:r>
          </a:p>
          <a:p>
            <a:r>
              <a:rPr lang="sl-SI" sz="2400" dirty="0" smtClean="0"/>
              <a:t>Spremljanje izvajanja</a:t>
            </a:r>
          </a:p>
          <a:p>
            <a:r>
              <a:rPr lang="sl-SI" sz="2400" dirty="0" smtClean="0"/>
              <a:t>Povzetek:</a:t>
            </a:r>
          </a:p>
          <a:p>
            <a:r>
              <a:rPr lang="sl-SI" sz="2400" dirty="0" smtClean="0"/>
              <a:t>Dejanska poraba časa izvajalca in strojev, </a:t>
            </a:r>
          </a:p>
          <a:p>
            <a:r>
              <a:rPr lang="sl-SI" sz="2400" dirty="0" smtClean="0"/>
              <a:t>Dejanska poraba sklopov, rezervnih delov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28662" y="6429396"/>
            <a:ext cx="13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PREDRAČUN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214942" y="6357958"/>
            <a:ext cx="86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RAČUN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Puščica dol 7"/>
          <p:cNvSpPr/>
          <p:nvPr/>
        </p:nvSpPr>
        <p:spPr>
          <a:xfrm>
            <a:off x="1785918" y="5572140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5643570" y="5857892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5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UČINEK NA POSLOVANJE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1707"/>
            <a:ext cx="7776863" cy="595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MONTAŽE / DEMONTAŽE (potrebujemo:)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Sestavne dele</a:t>
            </a:r>
          </a:p>
          <a:p>
            <a:r>
              <a:rPr lang="sl-SI" dirty="0" smtClean="0"/>
              <a:t>Dokumentacijo</a:t>
            </a:r>
          </a:p>
          <a:p>
            <a:r>
              <a:rPr lang="sl-SI" dirty="0" smtClean="0"/>
              <a:t>Znanje</a:t>
            </a:r>
          </a:p>
          <a:p>
            <a:r>
              <a:rPr lang="sl-SI" dirty="0" smtClean="0"/>
              <a:t>Orodja, pripomočke</a:t>
            </a:r>
          </a:p>
          <a:p>
            <a:r>
              <a:rPr lang="sl-SI" dirty="0" smtClean="0"/>
              <a:t>Transportna sredstva (zunanja, notranja)</a:t>
            </a:r>
          </a:p>
          <a:p>
            <a:r>
              <a:rPr lang="sl-SI" dirty="0" smtClean="0"/>
              <a:t>Prostor + čas</a:t>
            </a:r>
          </a:p>
          <a:p>
            <a:r>
              <a:rPr lang="sl-SI" dirty="0" smtClean="0"/>
              <a:t>Možnost preizkusa ( z vidika varnosti za uporabnika, stroj ter skladnosti s  kupoprodajno pogodbo in predpisi)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42910" y="593467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http://strojna.scptuj.si/dokumenti/Dokumenti_strojna/Ferdinand_Humski/Tehnologija_vzdrzevanja.pdf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Zahtevnejše metode planiranja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Gantogram</a:t>
            </a:r>
            <a:endParaRPr lang="sl-SI" dirty="0" smtClean="0"/>
          </a:p>
          <a:p>
            <a:r>
              <a:rPr lang="sl-SI" dirty="0" smtClean="0"/>
              <a:t>MS </a:t>
            </a:r>
            <a:r>
              <a:rPr lang="sl-SI" dirty="0" err="1" smtClean="0"/>
              <a:t>project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POSLOVNI NAČRT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dirty="0"/>
              <a:t>1. Povzetek poslovnega načrta</a:t>
            </a:r>
          </a:p>
          <a:p>
            <a:r>
              <a:rPr lang="sl-SI" dirty="0"/>
              <a:t>2. Predstavitev proizvoda oz. storitve, podjetja in panoge</a:t>
            </a:r>
          </a:p>
          <a:p>
            <a:r>
              <a:rPr lang="sl-SI" dirty="0"/>
              <a:t>(predstavitev panoge, v katero spada podjetje, opis podjetja – s.p., opis izdelkov ali storitev, strategijo vstopa na trg in rasti podjetja)</a:t>
            </a:r>
          </a:p>
          <a:p>
            <a:r>
              <a:rPr lang="sl-SI" dirty="0"/>
              <a:t>3. Raziskava in analiza trga (Kdo so kupci? Kaj kupci kupujejo? Kupci v resnici kupujejo koristi. Kdaj kupci kupujejo? Sezona. Kateri dejavniki vplivajo na nakupne odločitve?) </a:t>
            </a:r>
          </a:p>
          <a:p>
            <a:r>
              <a:rPr lang="sl-SI" dirty="0"/>
              <a:t>4. Načrt trženja (kaj je potrebno narediti, kako bo to narejeno in kdo bo to naredil. izdelek, cena, prodajne poti/distribucija in tržno komuniciranje)</a:t>
            </a:r>
          </a:p>
          <a:p>
            <a:r>
              <a:rPr lang="sl-SI" dirty="0"/>
              <a:t>5. Kadri in organizacija </a:t>
            </a:r>
          </a:p>
          <a:p>
            <a:r>
              <a:rPr lang="sl-SI" dirty="0"/>
              <a:t>6. Razvoj izdelka ali storitve</a:t>
            </a:r>
          </a:p>
          <a:p>
            <a:r>
              <a:rPr lang="sl-SI" dirty="0"/>
              <a:t>7. Poslovni proces in proizvodni viri (Predmeti dela, sredstva, storitve za izvedbo)</a:t>
            </a:r>
          </a:p>
          <a:p>
            <a:r>
              <a:rPr lang="sl-SI" dirty="0"/>
              <a:t>8. Terminski načrt</a:t>
            </a:r>
          </a:p>
          <a:p>
            <a:r>
              <a:rPr lang="sl-SI" dirty="0"/>
              <a:t>9. Kritična tveganja in problemi</a:t>
            </a:r>
          </a:p>
          <a:p>
            <a:r>
              <a:rPr lang="sl-SI" dirty="0"/>
              <a:t>10. Finančni načrt za naslednjih 5 let</a:t>
            </a:r>
          </a:p>
          <a:p>
            <a:r>
              <a:rPr lang="sl-SI" dirty="0"/>
              <a:t>11. Pridobitev finančnih sredstev</a:t>
            </a:r>
          </a:p>
          <a:p>
            <a:r>
              <a:rPr lang="sl-SI" dirty="0" smtClean="0"/>
              <a:t>Priloge (slike, preglednice, izračuni)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370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predmet: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Literatura in priročniki:</a:t>
            </a:r>
          </a:p>
          <a:p>
            <a:r>
              <a:rPr lang="sl-SI" dirty="0" smtClean="0"/>
              <a:t>B. Kraut, strojniški priročnik</a:t>
            </a:r>
          </a:p>
          <a:p>
            <a:r>
              <a:rPr lang="sl-SI" dirty="0" smtClean="0"/>
              <a:t>M. Glas, Gospodarsko poslovanje (v knjižnici)</a:t>
            </a:r>
          </a:p>
          <a:p>
            <a:r>
              <a:rPr lang="sl-SI" dirty="0" smtClean="0"/>
              <a:t>Redno vzdrževanje domačega avtomobila (očetovega)</a:t>
            </a:r>
          </a:p>
          <a:p>
            <a:r>
              <a:rPr lang="sl-SI" dirty="0" smtClean="0"/>
              <a:t>3 x pisni preizkus</a:t>
            </a:r>
          </a:p>
          <a:p>
            <a:r>
              <a:rPr lang="sl-SI" dirty="0" smtClean="0"/>
              <a:t>Seminarska naloga lastni servis + predstavitev</a:t>
            </a:r>
          </a:p>
          <a:p>
            <a:r>
              <a:rPr lang="sl-SI" dirty="0" smtClean="0"/>
              <a:t>Zvezek</a:t>
            </a:r>
          </a:p>
          <a:p>
            <a:r>
              <a:rPr lang="sl-SI" dirty="0" smtClean="0"/>
              <a:t>Ustno po potrebi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745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Poslovni načrt morajo poznati:</a:t>
            </a:r>
          </a:p>
          <a:p>
            <a:r>
              <a:rPr lang="sl-SI" dirty="0" smtClean="0"/>
              <a:t>Investitorji</a:t>
            </a:r>
          </a:p>
          <a:p>
            <a:r>
              <a:rPr lang="sl-SI" dirty="0" smtClean="0"/>
              <a:t>Izvajalci</a:t>
            </a:r>
          </a:p>
          <a:p>
            <a:endParaRPr lang="sl-SI" dirty="0" smtClean="0"/>
          </a:p>
          <a:p>
            <a:r>
              <a:rPr lang="sl-SI" dirty="0" smtClean="0"/>
              <a:t>Priprava predstavitve (pripomočki, več izvodov, …)</a:t>
            </a:r>
          </a:p>
          <a:p>
            <a:r>
              <a:rPr lang="sl-SI" dirty="0" smtClean="0"/>
              <a:t>Ustrezna oblačila (primerna priložnosti in nivoju)</a:t>
            </a:r>
          </a:p>
          <a:p>
            <a:r>
              <a:rPr lang="sl-SI" dirty="0" smtClean="0"/>
              <a:t>Ustrezno izražanje (</a:t>
            </a:r>
            <a:r>
              <a:rPr lang="sl-SI" smtClean="0"/>
              <a:t>Slovenski pogovorni </a:t>
            </a:r>
            <a:r>
              <a:rPr lang="sl-SI" dirty="0" smtClean="0"/>
              <a:t>jezik brez tujk)</a:t>
            </a:r>
            <a:endParaRPr lang="sl-S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PRIPRAVE NA PREDSTAVITEV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6566"/>
            <a:ext cx="8229600" cy="36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POGAJANJA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Kupec dobi, prodajalec izgubi</a:t>
            </a:r>
          </a:p>
          <a:p>
            <a:r>
              <a:rPr lang="sl-SI" dirty="0" smtClean="0"/>
              <a:t>Kupec izgubi, prodajalec dobi</a:t>
            </a:r>
          </a:p>
          <a:p>
            <a:r>
              <a:rPr lang="sl-SI" dirty="0" smtClean="0"/>
              <a:t>Oba nekaj izgubita</a:t>
            </a:r>
          </a:p>
          <a:p>
            <a:r>
              <a:rPr lang="sl-SI" dirty="0" smtClean="0"/>
              <a:t>Oba nekaj dobita (</a:t>
            </a:r>
            <a:r>
              <a:rPr lang="sl-SI" dirty="0" err="1" smtClean="0"/>
              <a:t>Win</a:t>
            </a:r>
            <a:r>
              <a:rPr lang="sl-SI" dirty="0" smtClean="0"/>
              <a:t> – </a:t>
            </a:r>
            <a:r>
              <a:rPr lang="sl-SI" dirty="0" err="1" smtClean="0"/>
              <a:t>Win</a:t>
            </a:r>
            <a:r>
              <a:rPr lang="sl-SI" dirty="0" smtClean="0"/>
              <a:t>)</a:t>
            </a:r>
          </a:p>
          <a:p>
            <a:r>
              <a:rPr lang="sl-SI" dirty="0" smtClean="0"/>
              <a:t>Dobra priprava:</a:t>
            </a:r>
          </a:p>
          <a:p>
            <a:r>
              <a:rPr lang="sl-SI" dirty="0" smtClean="0"/>
              <a:t>Začetna pozicija</a:t>
            </a:r>
            <a:r>
              <a:rPr lang="sl-SI" smtClean="0"/>
              <a:t>, manevrske </a:t>
            </a:r>
            <a:r>
              <a:rPr lang="sl-SI" dirty="0" smtClean="0"/>
              <a:t>možnosti in kombinacije, taktika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160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PLANIRANJE PROIZVODNJE IN STORITEV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Načela planiranja proizvodnje.</a:t>
            </a:r>
          </a:p>
          <a:p>
            <a:r>
              <a:rPr lang="sl-SI" dirty="0" smtClean="0"/>
              <a:t>Strateško, operativno in taktično planiranje proizvodnje.</a:t>
            </a:r>
          </a:p>
          <a:p>
            <a:r>
              <a:rPr lang="sl-SI" dirty="0" smtClean="0"/>
              <a:t>Delovna dokumentacija in delitev dela</a:t>
            </a:r>
          </a:p>
          <a:p>
            <a:r>
              <a:rPr lang="sl-SI" dirty="0" smtClean="0"/>
              <a:t>Realizacija in nadzor nad stroški</a:t>
            </a:r>
          </a:p>
          <a:p>
            <a:r>
              <a:rPr lang="sl-SI" dirty="0" smtClean="0"/>
              <a:t>Gospodarjenje z materiali: (ABC metoda, nabava zaloge, · XYZ analiza.) </a:t>
            </a:r>
          </a:p>
          <a:p>
            <a:r>
              <a:rPr lang="sl-SI" sz="1100" dirty="0" smtClean="0"/>
              <a:t>http://www.strojnistvo.com/planiranje-proizvodnje-priprava-in-vodenje-proizvodnje.html#sthash.cPRqZXHz.dpuf</a:t>
            </a:r>
            <a:endParaRPr lang="sl-SI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ČLENITEV – SEZNAM AKTIVNOSTI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Mrežno planiranje in kritična pot – CPM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CPM, </a:t>
            </a:r>
            <a:r>
              <a:rPr lang="sl-SI" dirty="0" err="1" smtClean="0"/>
              <a:t>critical</a:t>
            </a:r>
            <a:r>
              <a:rPr lang="sl-SI" dirty="0" smtClean="0"/>
              <a:t> </a:t>
            </a:r>
            <a:r>
              <a:rPr lang="sl-SI" dirty="0" err="1" smtClean="0"/>
              <a:t>path</a:t>
            </a:r>
            <a:r>
              <a:rPr lang="sl-SI" dirty="0" smtClean="0"/>
              <a:t> </a:t>
            </a:r>
            <a:r>
              <a:rPr lang="sl-SI" dirty="0" err="1" smtClean="0"/>
              <a:t>method</a:t>
            </a:r>
            <a:r>
              <a:rPr lang="sl-SI" dirty="0" smtClean="0"/>
              <a:t> – metoda opazovanja kritične poti</a:t>
            </a:r>
          </a:p>
          <a:p>
            <a:endParaRPr lang="sl-SI" dirty="0" smtClean="0"/>
          </a:p>
          <a:p>
            <a:r>
              <a:rPr lang="sl-SI" dirty="0" smtClean="0"/>
              <a:t>Opazujemo katere aktivnosti moramo nujno zaključiti, da lahko nadaljujemo</a:t>
            </a:r>
            <a:endParaRPr lang="sl-S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CPM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3000372"/>
          <a:ext cx="6096000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uščica dol 5"/>
          <p:cNvSpPr/>
          <p:nvPr/>
        </p:nvSpPr>
        <p:spPr>
          <a:xfrm>
            <a:off x="1643042" y="307181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gor 6"/>
          <p:cNvSpPr/>
          <p:nvPr/>
        </p:nvSpPr>
        <p:spPr>
          <a:xfrm>
            <a:off x="7500958" y="3143248"/>
            <a:ext cx="357190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8" name="Diagram 7"/>
          <p:cNvGraphicFramePr/>
          <p:nvPr/>
        </p:nvGraphicFramePr>
        <p:xfrm>
          <a:off x="4357686" y="5000636"/>
          <a:ext cx="321471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Puščica gor 8"/>
          <p:cNvSpPr/>
          <p:nvPr/>
        </p:nvSpPr>
        <p:spPr>
          <a:xfrm>
            <a:off x="7715272" y="4429132"/>
            <a:ext cx="428628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1928794" y="485776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CPM 1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28596" y="1500175"/>
          <a:ext cx="82296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500430" y="3643314"/>
          <a:ext cx="321471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uščica dol 5"/>
          <p:cNvSpPr/>
          <p:nvPr/>
        </p:nvSpPr>
        <p:spPr>
          <a:xfrm>
            <a:off x="857224" y="3000372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gor 6"/>
          <p:cNvSpPr/>
          <p:nvPr/>
        </p:nvSpPr>
        <p:spPr>
          <a:xfrm>
            <a:off x="7786710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USPEŠEN PODJETNIK</a:t>
            </a:r>
            <a:endParaRPr lang="sl-SI" sz="32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55826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l-SI" sz="2400" dirty="0" smtClean="0"/>
              <a:t>Uživa v (svojem) delu</a:t>
            </a:r>
          </a:p>
          <a:p>
            <a:pPr marL="342900" indent="-342900">
              <a:buAutoNum type="arabicPeriod"/>
            </a:pPr>
            <a:r>
              <a:rPr lang="sl-SI" sz="2400" dirty="0" smtClean="0"/>
              <a:t>Rad tvega (več kot povprečnež)</a:t>
            </a:r>
          </a:p>
          <a:p>
            <a:pPr marL="342900" indent="-342900">
              <a:buAutoNum type="arabicPeriod"/>
            </a:pPr>
            <a:r>
              <a:rPr lang="sl-SI" sz="2400" dirty="0" smtClean="0"/>
              <a:t>Je inovativen (iznajdljiv)</a:t>
            </a:r>
          </a:p>
          <a:p>
            <a:pPr marL="342900" indent="-342900">
              <a:buAutoNum type="arabicPeriod"/>
            </a:pPr>
            <a:r>
              <a:rPr lang="sl-SI" sz="2400" dirty="0" smtClean="0"/>
              <a:t>Je dobro organiziran</a:t>
            </a:r>
          </a:p>
          <a:p>
            <a:pPr marL="342900" indent="-342900">
              <a:buAutoNum type="arabicPeriod"/>
            </a:pPr>
            <a:r>
              <a:rPr lang="sl-SI" sz="2400" dirty="0" smtClean="0"/>
              <a:t>Zelo, zelo vztrajen</a:t>
            </a:r>
          </a:p>
          <a:p>
            <a:pPr marL="342900" indent="-342900">
              <a:buAutoNum type="arabicPeriod"/>
            </a:pPr>
            <a:r>
              <a:rPr lang="sl-SI" sz="2400" dirty="0" smtClean="0"/>
              <a:t>Zelo, zelo si želi uspeti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1203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38" y="708424"/>
            <a:ext cx="5799323" cy="544115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POSLOVNI PROCES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016224" cy="167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79512" y="45091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INVESTITOR -</a:t>
            </a:r>
          </a:p>
          <a:p>
            <a:r>
              <a:rPr lang="sl-SI" dirty="0" smtClean="0"/>
              <a:t>PODJETNIK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539552" y="400506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2483768" y="2492896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2555776" y="4725144"/>
            <a:ext cx="648072" cy="430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691680" y="53732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DOBIČEK</a:t>
            </a:r>
          </a:p>
          <a:p>
            <a:r>
              <a:rPr lang="sl-SI" dirty="0" smtClean="0"/>
              <a:t>(OSTANEK, PRIHODKI – STROŠKI)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9" y="5514327"/>
            <a:ext cx="430411" cy="3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Trženje v podjetjih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8" y="2085000"/>
            <a:ext cx="8243661" cy="416935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83568" y="6165304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Vir: </a:t>
            </a:r>
            <a:r>
              <a:rPr lang="sl-SI" sz="800" dirty="0" err="1" smtClean="0"/>
              <a:t>Hajkanič</a:t>
            </a:r>
            <a:r>
              <a:rPr lang="sl-SI" sz="800" dirty="0" smtClean="0"/>
              <a:t> et </a:t>
            </a:r>
            <a:r>
              <a:rPr lang="sl-SI" sz="800" dirty="0" err="1" smtClean="0"/>
              <a:t>al</a:t>
            </a:r>
            <a:r>
              <a:rPr lang="sl-SI" sz="800" dirty="0" smtClean="0"/>
              <a:t>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53903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KUPUJEMO?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37000"/>
            <a:ext cx="6369155" cy="448426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99592" y="6237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Vir: Habjanič et </a:t>
            </a:r>
            <a:r>
              <a:rPr lang="sl-SI" sz="800" dirty="0" err="1" smtClean="0"/>
              <a:t>al</a:t>
            </a:r>
            <a:r>
              <a:rPr lang="sl-SI" sz="800" dirty="0" smtClean="0"/>
              <a:t>.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14323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Izdelki - storitve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9" y="1174116"/>
            <a:ext cx="8256001" cy="4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IZDELEK    4P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0" y="2482600"/>
            <a:ext cx="8219196" cy="28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5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STORITVE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53" y="2124200"/>
            <a:ext cx="8079043" cy="360905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115616" y="6165304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Vir: Devetak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16012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924</Words>
  <Application>Microsoft Office PowerPoint</Application>
  <PresentationFormat>Diaprojekcija na zaslonu (4:3)</PresentationFormat>
  <Paragraphs>170</Paragraphs>
  <Slides>27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Officeova tema</vt:lpstr>
      <vt:lpstr>ORGANIZACIJA IN POSLOVANJE VZDRŽEVANJE ZA PODJETNIKE</vt:lpstr>
      <vt:lpstr>Za predmet:</vt:lpstr>
      <vt:lpstr>USPEŠEN PODJETNIK</vt:lpstr>
      <vt:lpstr>POSLOVNI PROCES</vt:lpstr>
      <vt:lpstr>Trženje v podjetjih</vt:lpstr>
      <vt:lpstr>KAKO KUPUJEMO?</vt:lpstr>
      <vt:lpstr>Izdelki - storitve</vt:lpstr>
      <vt:lpstr>IZDELEK    4P</vt:lpstr>
      <vt:lpstr>STORITVE</vt:lpstr>
      <vt:lpstr>KOMUNIKACIJE S KUPCI</vt:lpstr>
      <vt:lpstr>Izdelki povezani s storitvijo in storitve povezane z izdelki</vt:lpstr>
      <vt:lpstr>OBSEG</vt:lpstr>
      <vt:lpstr>VZDRŽEVANJE</vt:lpstr>
      <vt:lpstr>STROŠKI</vt:lpstr>
      <vt:lpstr>PRIPRAVA</vt:lpstr>
      <vt:lpstr>UČINEK NA POSLOVANJE</vt:lpstr>
      <vt:lpstr>MONTAŽE / DEMONTAŽE (potrebujemo:)</vt:lpstr>
      <vt:lpstr>Zahtevnejše metode planiranja</vt:lpstr>
      <vt:lpstr>POSLOVNI NAČRT</vt:lpstr>
      <vt:lpstr>PREDSTAVITEV</vt:lpstr>
      <vt:lpstr>PRIPRAVE NA PREDSTAVITEV</vt:lpstr>
      <vt:lpstr>POGAJANJA</vt:lpstr>
      <vt:lpstr>PLANIRANJE PROIZVODNJE IN STORITEV</vt:lpstr>
      <vt:lpstr>ČLENITEV – SEZNAM AKTIVNOSTI</vt:lpstr>
      <vt:lpstr>Mrežno planiranje in kritična pot – CPM</vt:lpstr>
      <vt:lpstr>CPM</vt:lpstr>
      <vt:lpstr>CPM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VZDRŽEVANJE</dc:title>
  <dc:creator>Acer</dc:creator>
  <cp:lastModifiedBy>SIC Ljubljana</cp:lastModifiedBy>
  <cp:revision>29</cp:revision>
  <dcterms:created xsi:type="dcterms:W3CDTF">2015-09-08T06:32:32Z</dcterms:created>
  <dcterms:modified xsi:type="dcterms:W3CDTF">2022-02-01T07:06:32Z</dcterms:modified>
</cp:coreProperties>
</file>