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33" r:id="rId2"/>
    <p:sldId id="309" r:id="rId3"/>
    <p:sldId id="332" r:id="rId4"/>
    <p:sldId id="310" r:id="rId5"/>
    <p:sldId id="311" r:id="rId6"/>
    <p:sldId id="312" r:id="rId7"/>
    <p:sldId id="302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60458-9ACD-4949-959C-DDD6AA141C81}" type="datetimeFigureOut">
              <a:rPr lang="sl-SI" smtClean="0"/>
              <a:t>17. 11. 2023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68016-B388-400A-9E2D-ABD00A6240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9136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C9FC2E-E021-434C-A5A5-523E859D37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1050AF6-3B50-4170-8224-6907F4EE75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21A27EE-6B1C-4EED-BCCC-3F26B65E7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75E18-FB3E-415D-89AA-8DB560455B30}" type="datetimeFigureOut">
              <a:rPr lang="sl-SI" smtClean="0"/>
              <a:t>17. 11. 2023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C3387C0-66E5-4DEF-B6DF-646C9E9D4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8281859-BC0D-4D4D-8F44-9F799ADA2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A31D-EB0A-4978-BBF8-183023ECF2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30722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236D9D-0829-4B91-9261-DECC1EDAB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8D307D35-A277-46F0-8F83-3DDB05D4B3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8C3ED2D-10A4-4F8A-8907-C3D00EE16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75E18-FB3E-415D-89AA-8DB560455B30}" type="datetimeFigureOut">
              <a:rPr lang="sl-SI" smtClean="0"/>
              <a:t>17. 11. 2023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5F13D58-0330-49B2-B0DD-C6E328213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4111832-FD40-48D0-9652-48DC226C4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A31D-EB0A-4978-BBF8-183023ECF2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52870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B5B5A082-29CC-4D99-B2A2-8193D94998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EF1A319D-C580-4687-9EDA-FBFA14C782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60079E8-6165-4139-A9BA-79E2A96D4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75E18-FB3E-415D-89AA-8DB560455B30}" type="datetimeFigureOut">
              <a:rPr lang="sl-SI" smtClean="0"/>
              <a:t>17. 11. 2023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F6BF8BE-BC19-408B-8525-5650FAE43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DF8B490-08C8-4DDC-939B-C792CE1B7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A31D-EB0A-4978-BBF8-183023ECF2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89000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D2E34C-1B37-441A-8689-9D833A96A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C9A051D-358B-447A-9387-A0B77EADE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1186715-4712-4A7F-8312-B8F128A18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75E18-FB3E-415D-89AA-8DB560455B30}" type="datetimeFigureOut">
              <a:rPr lang="sl-SI" smtClean="0"/>
              <a:t>17. 11. 2023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DE0119E-7F8B-4BD9-AF9F-F03DB89BC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02C3708-08EB-4AA7-98AF-A05E77373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A31D-EB0A-4978-BBF8-183023ECF2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3732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762906-847D-4657-9102-A2FF28EB5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94A8D2F-59F7-4F2A-88B1-2AAD2B0E0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0337527-BB51-442A-B22B-DF5A6DDDB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75E18-FB3E-415D-89AA-8DB560455B30}" type="datetimeFigureOut">
              <a:rPr lang="sl-SI" smtClean="0"/>
              <a:t>17. 11. 2023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008DB71-4FCD-4AAE-8BB3-6F809647D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6223803-3011-4A9D-A4D9-6AA5088AD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A31D-EB0A-4978-BBF8-183023ECF2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99683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955012-03DF-41EC-9A13-7DBD23FDB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E854F4A-8B02-41CC-82D5-1FD8871A1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4C3E1552-BFBB-4B73-8FC9-CE88753B96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C4F7E85D-5F32-4381-811D-4BD81FEDF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75E18-FB3E-415D-89AA-8DB560455B30}" type="datetimeFigureOut">
              <a:rPr lang="sl-SI" smtClean="0"/>
              <a:t>17. 11. 2023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14CD9CE4-A046-4953-9091-393B21DA5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B2DC289-FA5A-420A-A96C-A43C869CB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A31D-EB0A-4978-BBF8-183023ECF2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18428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65FB15-44FA-48C3-9CA2-F1A09293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15F7471C-0503-41CC-A0D0-787A4509E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B892EA91-9993-42AE-96BE-327C8A497C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D8E95C50-8234-4CB9-8089-D9F0A39C0E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5ACA6D13-EFB5-4C04-AA6A-607833FC0B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D6F47636-AE26-41EA-B3C2-5FD1384B6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75E18-FB3E-415D-89AA-8DB560455B30}" type="datetimeFigureOut">
              <a:rPr lang="sl-SI" smtClean="0"/>
              <a:t>17. 11. 2023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1DAE6BD2-8873-44EF-AAFE-7AE0DF571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11D77662-E62F-4789-9E78-C0B77036F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A31D-EB0A-4978-BBF8-183023ECF2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4180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C64DA6-3548-4C8A-9914-87B041784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CE898FE8-3EBF-42E5-BE8A-42DE09AB1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75E18-FB3E-415D-89AA-8DB560455B30}" type="datetimeFigureOut">
              <a:rPr lang="sl-SI" smtClean="0"/>
              <a:t>17. 11. 2023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9B58C4DC-5C5C-4B84-8B29-2DE33AD98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5509D8A3-B6A7-4C4B-A072-7F8F164CB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A31D-EB0A-4978-BBF8-183023ECF2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765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5C0D1C5B-1E9A-445F-8B8C-391325F0D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75E18-FB3E-415D-89AA-8DB560455B30}" type="datetimeFigureOut">
              <a:rPr lang="sl-SI" smtClean="0"/>
              <a:t>17. 11. 2023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29CC0E9E-9CE5-4323-95BB-130D71627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2B995F3E-DF50-41FF-AB32-C78040A04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A31D-EB0A-4978-BBF8-183023ECF2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73379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57511A-E71B-4A32-BB75-F4F669BC0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6C72C53-D21A-4E61-A757-26AA11D34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E38FDA20-0C45-4931-AAD0-6833455C3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1AB524A0-C794-4955-A115-1A7D33678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75E18-FB3E-415D-89AA-8DB560455B30}" type="datetimeFigureOut">
              <a:rPr lang="sl-SI" smtClean="0"/>
              <a:t>17. 11. 2023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1BC71167-3CE6-4D82-A2A0-E8041C453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4A291238-BA90-40F1-A935-B3D0FB782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A31D-EB0A-4978-BBF8-183023ECF2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27517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CBF913-9915-448C-96AD-E3FC09C95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51681103-D9F1-4566-B0C9-18E902DEFF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7DFA5732-F8D2-4EA4-9676-CFD0C954CA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6A8E9368-A37D-41D0-B5F6-6E1B0A494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75E18-FB3E-415D-89AA-8DB560455B30}" type="datetimeFigureOut">
              <a:rPr lang="sl-SI" smtClean="0"/>
              <a:t>17. 11. 2023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A9371862-E7E4-4691-B950-B7D91CD44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90908620-D032-4560-AC87-1BDA32782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A31D-EB0A-4978-BBF8-183023ECF2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838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B2E51D73-5F8A-489A-8246-1DBCFE5B4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0E1EBAB-9489-4116-B22E-FFE3940CC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879CF7A-286E-459C-9D6D-8EDEE9238C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75E18-FB3E-415D-89AA-8DB560455B30}" type="datetimeFigureOut">
              <a:rPr lang="sl-SI" smtClean="0"/>
              <a:t>17. 11. 2023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206A762-3F0D-4CBA-846B-90A62079E1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CB5E7E0-4912-4994-9F30-2DB669A659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4A31D-EB0A-4978-BBF8-183023ECF2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087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esearchoutreach.org/articles/globalisation-through-post-colonialist-lens/" TargetMode="Externa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>
            <a:extLst>
              <a:ext uri="{FF2B5EF4-FFF2-40B4-BE49-F238E27FC236}">
                <a16:creationId xmlns:a16="http://schemas.microsoft.com/office/drawing/2014/main" id="{F3EEAC8D-4759-47C3-A050-3B59F6C484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GLOBALIZACIJA</a:t>
            </a:r>
          </a:p>
        </p:txBody>
      </p:sp>
      <p:sp>
        <p:nvSpPr>
          <p:cNvPr id="7" name="Podnaslov 6">
            <a:extLst>
              <a:ext uri="{FF2B5EF4-FFF2-40B4-BE49-F238E27FC236}">
                <a16:creationId xmlns:a16="http://schemas.microsoft.com/office/drawing/2014/main" id="{74EB4CF1-5562-4FCB-AE9B-BFFEAC538C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Mednarodna blagovna menjava</a:t>
            </a:r>
          </a:p>
        </p:txBody>
      </p:sp>
    </p:spTree>
    <p:extLst>
      <p:ext uri="{BB962C8B-B14F-4D97-AF65-F5344CB8AC3E}">
        <p14:creationId xmlns:p14="http://schemas.microsoft.com/office/powerpoint/2010/main" val="156662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03A1C49E-E2CB-4A5F-82F2-33F78C6CFE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02" t="20183" r="31428" b="8270"/>
          <a:stretch/>
        </p:blipFill>
        <p:spPr>
          <a:xfrm>
            <a:off x="4862772" y="3311322"/>
            <a:ext cx="2652405" cy="268070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9504688-CF99-4160-9001-0399280C29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940" t="20683" r="305" b="7770"/>
          <a:stretch/>
        </p:blipFill>
        <p:spPr>
          <a:xfrm>
            <a:off x="7520819" y="3312786"/>
            <a:ext cx="2639228" cy="2706236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AB6ED125-D581-4C6E-AA26-385507234F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0" b="79318"/>
          <a:stretch/>
        </p:blipFill>
        <p:spPr>
          <a:xfrm>
            <a:off x="2119290" y="2420095"/>
            <a:ext cx="7942145" cy="808787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BC1EF87E-2C5E-4691-8830-C3A3F30295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0" t="20683" r="64184" b="7770"/>
          <a:stretch/>
        </p:blipFill>
        <p:spPr>
          <a:xfrm>
            <a:off x="2312904" y="3285794"/>
            <a:ext cx="2547046" cy="2706236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7AAD7CD7-AEE5-471D-AE6A-43D1CBB6E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9957"/>
          </a:xfrm>
        </p:spPr>
        <p:txBody>
          <a:bodyPr>
            <a:normAutofit fontScale="90000"/>
          </a:bodyPr>
          <a:lstStyle/>
          <a:p>
            <a:pPr algn="l"/>
            <a:r>
              <a:rPr lang="sl-SI" sz="4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Globalizacija </a:t>
            </a: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DE0A2163-64F4-42D2-8688-7C1266C3A4D2}"/>
              </a:ext>
            </a:extLst>
          </p:cNvPr>
          <p:cNvSpPr/>
          <p:nvPr/>
        </p:nvSpPr>
        <p:spPr>
          <a:xfrm>
            <a:off x="838200" y="856718"/>
            <a:ext cx="10009094" cy="1563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200" dirty="0">
                <a:latin typeface="+mj-lt"/>
              </a:rPr>
              <a:t>splet globalnih političnih, gospodarskih in družbenih procesov, pri čemer gre za gibanje ljudi, dobrin, storitev, denarja, znanja in idej preko nacionalnih meja držav, brez večjih ovir</a:t>
            </a:r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id="{C7AE98F6-4C4B-4F3A-85DD-7208BE1F7FD6}"/>
              </a:ext>
            </a:extLst>
          </p:cNvPr>
          <p:cNvSpPr/>
          <p:nvPr/>
        </p:nvSpPr>
        <p:spPr>
          <a:xfrm>
            <a:off x="3352800" y="599804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i="1" dirty="0"/>
              <a:t>proces povezovanja sveta na domala vseh področjih življenja, na podlagi česar postajajo države sveta vse bolj soodvisne</a:t>
            </a:r>
          </a:p>
        </p:txBody>
      </p:sp>
    </p:spTree>
    <p:extLst>
      <p:ext uri="{BB962C8B-B14F-4D97-AF65-F5344CB8AC3E}">
        <p14:creationId xmlns:p14="http://schemas.microsoft.com/office/powerpoint/2010/main" val="359056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4A3A4CEA-A928-4129-B11A-F8307DEAD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012" y="637171"/>
            <a:ext cx="4125983" cy="3718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3F80512-EC83-486C-92C1-4AFE5157E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1711" y="637171"/>
            <a:ext cx="5327277" cy="3196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5F1453C9-D37B-4CFE-B398-89B1879CEEAA}"/>
              </a:ext>
            </a:extLst>
          </p:cNvPr>
          <p:cNvSpPr/>
          <p:nvPr/>
        </p:nvSpPr>
        <p:spPr>
          <a:xfrm>
            <a:off x="6822142" y="3823012"/>
            <a:ext cx="40161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Globalna priljubljenost nogometa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6DDB5AA9-043B-43BB-B97D-5F1D788F1C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47" y="4475950"/>
            <a:ext cx="4701947" cy="2263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53B79A8C-6A8B-47C4-B6DF-A798E01183C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987" y="4355237"/>
            <a:ext cx="2626565" cy="2163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BAB2E729-6B50-4BFD-99F0-8D4B1C751FD8}"/>
              </a:ext>
            </a:extLst>
          </p:cNvPr>
          <p:cNvSpPr txBox="1"/>
          <p:nvPr/>
        </p:nvSpPr>
        <p:spPr>
          <a:xfrm>
            <a:off x="1828800" y="98612"/>
            <a:ext cx="7279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/>
              <a:t>KULTURNA GLOBALIZACIJA</a:t>
            </a:r>
          </a:p>
        </p:txBody>
      </p:sp>
    </p:spTree>
    <p:extLst>
      <p:ext uri="{BB962C8B-B14F-4D97-AF65-F5344CB8AC3E}">
        <p14:creationId xmlns:p14="http://schemas.microsoft.com/office/powerpoint/2010/main" val="4061103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27847" y="1278678"/>
            <a:ext cx="9157448" cy="415475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l-SI" sz="2200" dirty="0">
                <a:latin typeface="+mj-lt"/>
              </a:rPr>
              <a:t>Dejavniki, ki vplivajo na globalizacijo, so: 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sl-SI" sz="2200" dirty="0">
                <a:latin typeface="+mj-lt"/>
              </a:rPr>
              <a:t>tehnološki razvoj na področju informacijske in komunikacijske tehnologije ter transporta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sl-SI" sz="2200" dirty="0">
                <a:latin typeface="+mj-lt"/>
              </a:rPr>
              <a:t>ekonomski dejavniki 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sl-SI" sz="2200" dirty="0">
                <a:latin typeface="+mj-lt"/>
              </a:rPr>
              <a:t>politične spremembe</a:t>
            </a:r>
          </a:p>
          <a:p>
            <a:pPr>
              <a:lnSpc>
                <a:spcPct val="150000"/>
              </a:lnSpc>
            </a:pPr>
            <a:endParaRPr lang="sl-SI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33630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956926" y="370597"/>
            <a:ext cx="9117106" cy="326350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sl-SI" sz="2100" b="1" dirty="0">
                <a:latin typeface="+mj-lt"/>
              </a:rPr>
              <a:t>1. Tehnološki razvoj: </a:t>
            </a:r>
            <a:r>
              <a:rPr lang="sl-SI" sz="2100" dirty="0">
                <a:latin typeface="+mj-lt"/>
              </a:rPr>
              <a:t>razvoj informacijske tehnologije po 2. svetovni vojni (telefonija, računalništvo, internet, mobiteli, optični kabli), razcvet letalske industrije ter spremembe v gospodarstvu, povzročili </a:t>
            </a:r>
            <a:r>
              <a:rPr lang="sl-SI" sz="2100" u="sng" dirty="0">
                <a:latin typeface="+mj-lt"/>
              </a:rPr>
              <a:t>hitro širjenje informacij</a:t>
            </a:r>
            <a:r>
              <a:rPr lang="sl-SI" sz="2100" dirty="0">
                <a:latin typeface="+mj-lt"/>
              </a:rPr>
              <a:t>. </a:t>
            </a:r>
          </a:p>
        </p:txBody>
      </p:sp>
      <p:pic>
        <p:nvPicPr>
          <p:cNvPr id="4" name="Slika 3" descr="&lt;strong&gt;IKT&lt;/strong&gt; HEZKUNTZ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76" y="3592382"/>
            <a:ext cx="4414500" cy="2322842"/>
          </a:xfrm>
          <a:prstGeom prst="rect">
            <a:avLst/>
          </a:prstGeom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6366E1E3-124D-4830-AF59-CF78BBA32C62}"/>
              </a:ext>
            </a:extLst>
          </p:cNvPr>
          <p:cNvSpPr/>
          <p:nvPr/>
        </p:nvSpPr>
        <p:spPr>
          <a:xfrm>
            <a:off x="139850" y="2575233"/>
            <a:ext cx="280217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500" dirty="0"/>
              <a:t>Leto 1949 - Prvi komercialni polet</a:t>
            </a:r>
            <a:endParaRPr lang="sl-SI" sz="1500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CC5BCCD5-69E1-4CFA-B35B-7387E04188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50" y="370597"/>
            <a:ext cx="2817076" cy="2206710"/>
          </a:xfrm>
          <a:prstGeom prst="rect">
            <a:avLst/>
          </a:prstGeom>
        </p:spPr>
      </p:pic>
      <p:sp>
        <p:nvSpPr>
          <p:cNvPr id="2" name="Pravokotnik 1">
            <a:extLst>
              <a:ext uri="{FF2B5EF4-FFF2-40B4-BE49-F238E27FC236}">
                <a16:creationId xmlns:a16="http://schemas.microsoft.com/office/drawing/2014/main" id="{98D74626-912A-40F7-ACF7-B16304C62AD4}"/>
              </a:ext>
            </a:extLst>
          </p:cNvPr>
          <p:cNvSpPr/>
          <p:nvPr/>
        </p:nvSpPr>
        <p:spPr>
          <a:xfrm>
            <a:off x="597819" y="6021292"/>
            <a:ext cx="3251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Razvoj informacijske tehnologije 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70533863-42A6-4E40-8D6B-0EF273EC64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299535" y="2232002"/>
            <a:ext cx="5932562" cy="3339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F96FA8C7-D9D4-486C-B079-4D270C23FCA8}"/>
              </a:ext>
            </a:extLst>
          </p:cNvPr>
          <p:cNvSpPr/>
          <p:nvPr/>
        </p:nvSpPr>
        <p:spPr>
          <a:xfrm>
            <a:off x="5425806" y="5318887"/>
            <a:ext cx="5932563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l-SI" dirty="0"/>
              <a:t>S pomočjo elektronskih medijev lahko ljudje v vsakem trenutku komunicirajo z ljudmi iz drugih delov sveta ter spremljajo aktualne dogodke iz  vseh delov sveta.</a:t>
            </a:r>
          </a:p>
        </p:txBody>
      </p:sp>
    </p:spTree>
    <p:extLst>
      <p:ext uri="{BB962C8B-B14F-4D97-AF65-F5344CB8AC3E}">
        <p14:creationId xmlns:p14="http://schemas.microsoft.com/office/powerpoint/2010/main" val="3027203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70541" y="439198"/>
            <a:ext cx="10378777" cy="3263504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sl-SI" sz="2200" dirty="0">
                <a:latin typeface="+mj-lt"/>
              </a:rPr>
              <a:t>2. Za </a:t>
            </a:r>
            <a:r>
              <a:rPr lang="sl-SI" sz="2200" b="1" dirty="0">
                <a:latin typeface="+mj-lt"/>
              </a:rPr>
              <a:t>ekonomske dejavnike </a:t>
            </a:r>
            <a:r>
              <a:rPr lang="sl-SI" sz="2200" dirty="0">
                <a:latin typeface="+mj-lt"/>
              </a:rPr>
              <a:t>je značilno </a:t>
            </a:r>
            <a:r>
              <a:rPr lang="sl-SI" sz="2200" b="1" u="sng" dirty="0">
                <a:latin typeface="+mj-lt"/>
              </a:rPr>
              <a:t>globalno gospodarstvo</a:t>
            </a:r>
            <a:r>
              <a:rPr lang="sl-SI" sz="2200" dirty="0">
                <a:latin typeface="+mj-lt"/>
              </a:rPr>
              <a:t>, ki se ne ustavi znotraj mej držav, ampak gre za </a:t>
            </a:r>
            <a:r>
              <a:rPr lang="sl-SI" sz="2200" u="sng" dirty="0">
                <a:latin typeface="+mj-lt"/>
              </a:rPr>
              <a:t>globalni ekonomski trg</a:t>
            </a:r>
            <a:r>
              <a:rPr lang="sl-SI" sz="2200" dirty="0">
                <a:latin typeface="+mj-lt"/>
              </a:rPr>
              <a:t>. Tudi </a:t>
            </a:r>
            <a:r>
              <a:rPr lang="sl-SI" sz="2200" u="sng" dirty="0">
                <a:latin typeface="+mj-lt"/>
              </a:rPr>
              <a:t>mednarodni trgovski sporazumi, </a:t>
            </a:r>
            <a:r>
              <a:rPr lang="sl-SI" sz="2200" u="sng" dirty="0" err="1">
                <a:latin typeface="+mj-lt"/>
              </a:rPr>
              <a:t>multinacionalne</a:t>
            </a:r>
            <a:r>
              <a:rPr lang="sl-SI" sz="2200" u="sng" dirty="0">
                <a:latin typeface="+mj-lt"/>
              </a:rPr>
              <a:t> korporacije in elektronska ekonomija </a:t>
            </a:r>
            <a:r>
              <a:rPr lang="sl-SI" sz="2200" dirty="0">
                <a:latin typeface="+mj-lt"/>
              </a:rPr>
              <a:t>(upravljanje kapitala s klikom miške) so pomembni členi. </a:t>
            </a:r>
          </a:p>
          <a:p>
            <a:pPr algn="just">
              <a:lnSpc>
                <a:spcPct val="150000"/>
              </a:lnSpc>
            </a:pPr>
            <a:r>
              <a:rPr lang="sl-SI" sz="2200" u="sng" dirty="0">
                <a:latin typeface="+mj-lt"/>
              </a:rPr>
              <a:t>soodvisnost svetovnih gospodarskih trgov</a:t>
            </a:r>
            <a:r>
              <a:rPr lang="sl-SI" sz="2200" dirty="0">
                <a:latin typeface="+mj-lt"/>
              </a:rPr>
              <a:t> → razširjenosti sedanje finančne krize po vsem svetu</a:t>
            </a:r>
          </a:p>
          <a:p>
            <a:pPr algn="just">
              <a:lnSpc>
                <a:spcPct val="150000"/>
              </a:lnSpc>
            </a:pPr>
            <a:r>
              <a:rPr lang="sl-SI" sz="2200" dirty="0">
                <a:latin typeface="+mj-lt"/>
              </a:rPr>
              <a:t>z odprtjem meja se je olajšal pretok dobrin, storitev, kapitala, idej in ljudi</a:t>
            </a:r>
          </a:p>
          <a:p>
            <a:pPr algn="just">
              <a:lnSpc>
                <a:spcPct val="150000"/>
              </a:lnSpc>
            </a:pPr>
            <a:endParaRPr lang="sl-SI" sz="2200" dirty="0">
              <a:latin typeface="+mj-lt"/>
            </a:endParaRPr>
          </a:p>
        </p:txBody>
      </p:sp>
      <p:pic>
        <p:nvPicPr>
          <p:cNvPr id="4" name="Slika 3" descr="Reflections on Coronavirus and the &lt;strong&gt;Economic&lt;/strong&gt; &lt;strong&gt;Crisis&lt;/strong&gt; | Leftcom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1" y="3429000"/>
            <a:ext cx="3817620" cy="2545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Is the financial &lt;strong&gt;crisis&lt;/strong&gt; just the harbinger of change? - netivis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60277"/>
            <a:ext cx="4412689" cy="2482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Pravokotnik 1">
            <a:extLst>
              <a:ext uri="{FF2B5EF4-FFF2-40B4-BE49-F238E27FC236}">
                <a16:creationId xmlns:a16="http://schemas.microsoft.com/office/drawing/2014/main" id="{5D494243-E46F-44C8-B7EA-4FAEDAC88014}"/>
              </a:ext>
            </a:extLst>
          </p:cNvPr>
          <p:cNvSpPr/>
          <p:nvPr/>
        </p:nvSpPr>
        <p:spPr>
          <a:xfrm>
            <a:off x="3646740" y="5942803"/>
            <a:ext cx="4898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Razširjenost sedanje finančne krize po vsem svetu</a:t>
            </a:r>
          </a:p>
        </p:txBody>
      </p:sp>
    </p:spTree>
    <p:extLst>
      <p:ext uri="{BB962C8B-B14F-4D97-AF65-F5344CB8AC3E}">
        <p14:creationId xmlns:p14="http://schemas.microsoft.com/office/powerpoint/2010/main" val="130953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jeZBesedilom 5"/>
          <p:cNvSpPr txBox="1"/>
          <p:nvPr/>
        </p:nvSpPr>
        <p:spPr>
          <a:xfrm>
            <a:off x="1251459" y="1367120"/>
            <a:ext cx="9689081" cy="4871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900" dirty="0">
                <a:latin typeface="+mj-lt"/>
              </a:rPr>
              <a:t>hiter rast in razvoj gospodarstva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900" dirty="0">
                <a:latin typeface="+mj-lt"/>
              </a:rPr>
              <a:t>Subjekti iz vsega sveta sodelujejo brez večjih ovir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900" dirty="0">
                <a:latin typeface="+mj-lt"/>
              </a:rPr>
              <a:t>s pomočjo elektronskih medijev lahko ljudje v vsakem trenutku komunicirajo z ljudmi iz drugih delov sveta ter spremljajo aktualne dogodke iz  vseh delov sveta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900" dirty="0">
                <a:latin typeface="+mj-lt"/>
              </a:rPr>
              <a:t>Nov sistem oglaševanja in prodaje je dobesedno 'uničil' utečen klasični sistem. Velika prednost je v tem, da so </a:t>
            </a:r>
            <a:r>
              <a:rPr lang="sl-SI" sz="1900" b="1" dirty="0">
                <a:latin typeface="+mj-lt"/>
              </a:rPr>
              <a:t>se zmanjšali stroški osebnega obiska</a:t>
            </a:r>
            <a:r>
              <a:rPr lang="sl-SI" sz="1900" dirty="0">
                <a:latin typeface="+mj-lt"/>
              </a:rPr>
              <a:t>, saj so namesto tega sedaj v uporabi video predstavitve in konference, dobavitelju ali celo kupcu se lahko približamo z manjšimi stroški, odpadejo vse geografske ovire.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900" dirty="0">
                <a:latin typeface="+mj-lt"/>
              </a:rPr>
              <a:t>Ljudje si lahko privoščimo poceni izdelke z drugega kraja svetu. </a:t>
            </a:r>
          </a:p>
          <a:p>
            <a:pPr algn="just">
              <a:lnSpc>
                <a:spcPct val="150000"/>
              </a:lnSpc>
            </a:pPr>
            <a:endParaRPr lang="sl-SI" sz="1900" dirty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sl-SI" sz="1900" dirty="0">
                <a:latin typeface="+mj-lt"/>
              </a:rPr>
              <a:t> </a:t>
            </a:r>
          </a:p>
        </p:txBody>
      </p:sp>
      <p:sp>
        <p:nvSpPr>
          <p:cNvPr id="7" name="Oblak 6"/>
          <p:cNvSpPr/>
          <p:nvPr/>
        </p:nvSpPr>
        <p:spPr>
          <a:xfrm rot="1392234">
            <a:off x="8822615" y="395570"/>
            <a:ext cx="3112477" cy="1943100"/>
          </a:xfrm>
          <a:prstGeom prst="cloudCallout">
            <a:avLst>
              <a:gd name="adj1" fmla="val -43150"/>
              <a:gd name="adj2" fmla="val 715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Kam to vodi? Kakšni so negativni učinki globalizacije?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FBE6DF54-F77E-43C6-A2A9-183A65DBF51F}"/>
              </a:ext>
            </a:extLst>
          </p:cNvPr>
          <p:cNvSpPr txBox="1"/>
          <p:nvPr/>
        </p:nvSpPr>
        <p:spPr>
          <a:xfrm>
            <a:off x="1045250" y="431159"/>
            <a:ext cx="39032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500" b="1" dirty="0"/>
              <a:t>PREDNOSTI GLOBALIZACIJE</a:t>
            </a:r>
          </a:p>
        </p:txBody>
      </p:sp>
    </p:spTree>
    <p:extLst>
      <p:ext uri="{BB962C8B-B14F-4D97-AF65-F5344CB8AC3E}">
        <p14:creationId xmlns:p14="http://schemas.microsoft.com/office/powerpoint/2010/main" val="76553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357</Words>
  <Application>Microsoft Office PowerPoint</Application>
  <PresentationFormat>Širokozaslonsko</PresentationFormat>
  <Paragraphs>28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Officeova tema</vt:lpstr>
      <vt:lpstr>GLOBALIZACIJA</vt:lpstr>
      <vt:lpstr>Globalizacija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Mednarodne teorije in mednarodna delitev dela</dc:title>
  <dc:creator>Uporabnik</dc:creator>
  <cp:lastModifiedBy>Uporabnik</cp:lastModifiedBy>
  <cp:revision>21</cp:revision>
  <dcterms:created xsi:type="dcterms:W3CDTF">2023-10-22T11:36:28Z</dcterms:created>
  <dcterms:modified xsi:type="dcterms:W3CDTF">2023-11-17T19:15:54Z</dcterms:modified>
</cp:coreProperties>
</file>