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C03D5-7BCA-A113-7649-047468DB4A50}" v="418" dt="2023-09-03T08:46:34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65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5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1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7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63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4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3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973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89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Prometna varnost v cestnem prometu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lvl="1" algn="r"/>
            <a:r>
              <a:rPr lang="sl-SI" dirty="0">
                <a:cs typeface="Calibri"/>
              </a:rPr>
              <a:t>Matej Ž.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845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2B9C1C-5C2D-2AEF-DF7F-FD362FB1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Povzetek snovi</a:t>
            </a:r>
          </a:p>
        </p:txBody>
      </p:sp>
      <p:pic>
        <p:nvPicPr>
          <p:cNvPr id="10" name="Označba mesta vsebine 9" descr="Slika, ki vsebuje besede besedilo, posnetek zaslona, pisava, številka&#10;&#10;Opis je samodejno ustvarjen">
            <a:extLst>
              <a:ext uri="{FF2B5EF4-FFF2-40B4-BE49-F238E27FC236}">
                <a16:creationId xmlns:a16="http://schemas.microsoft.com/office/drawing/2014/main" id="{0F9D8DBD-4BFF-2405-FD66-D2DAA7A17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8115" y="1855894"/>
            <a:ext cx="6910009" cy="4023360"/>
          </a:xfrm>
        </p:spPr>
      </p:pic>
    </p:spTree>
    <p:extLst>
      <p:ext uri="{BB962C8B-B14F-4D97-AF65-F5344CB8AC3E}">
        <p14:creationId xmlns:p14="http://schemas.microsoft.com/office/powerpoint/2010/main" val="182486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81DC20-74D8-FE9D-29ED-2D9ED1619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Povzetek snovi</a:t>
            </a:r>
            <a:endParaRPr lang="sl-SI" dirty="0"/>
          </a:p>
        </p:txBody>
      </p:sp>
      <p:pic>
        <p:nvPicPr>
          <p:cNvPr id="7" name="Označba mesta vsebine 6" descr="Slika, ki vsebuje besede besedilo, posnetek zaslona, številka, pisava&#10;&#10;Opis je samodejno ustvarjen">
            <a:extLst>
              <a:ext uri="{FF2B5EF4-FFF2-40B4-BE49-F238E27FC236}">
                <a16:creationId xmlns:a16="http://schemas.microsoft.com/office/drawing/2014/main" id="{C3AE3F70-97A7-0DF0-5AC3-1E71E6C686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405" y="1866689"/>
            <a:ext cx="8820150" cy="3981450"/>
          </a:xfrm>
        </p:spPr>
      </p:pic>
    </p:spTree>
    <p:extLst>
      <p:ext uri="{BB962C8B-B14F-4D97-AF65-F5344CB8AC3E}">
        <p14:creationId xmlns:p14="http://schemas.microsoft.com/office/powerpoint/2010/main" val="118456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FDF098-AC36-5222-D673-FBE60BB24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Ocenjevanje in zadolžitve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F67F120-2219-EAD4-6858-8324582CB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sz="3200" b="1" dirty="0">
                <a:cs typeface="Calibri"/>
              </a:rPr>
              <a:t>Dijak/dijakinja pridobi 3 ustne ocene!</a:t>
            </a:r>
          </a:p>
          <a:p>
            <a:r>
              <a:rPr lang="sl-SI" sz="3200" dirty="0">
                <a:cs typeface="Calibri"/>
              </a:rPr>
              <a:t>Ocena iz 1., 2., in 3./4. poglavja.</a:t>
            </a:r>
          </a:p>
          <a:p>
            <a:r>
              <a:rPr lang="sl-SI" sz="3200" dirty="0">
                <a:cs typeface="Calibri"/>
              </a:rPr>
              <a:t>Prva ocena oktobra, druga ocena februarja in tretja ocena maja.</a:t>
            </a:r>
          </a:p>
        </p:txBody>
      </p:sp>
    </p:spTree>
    <p:extLst>
      <p:ext uri="{BB962C8B-B14F-4D97-AF65-F5344CB8AC3E}">
        <p14:creationId xmlns:p14="http://schemas.microsoft.com/office/powerpoint/2010/main" val="2694429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6DDD66-6C5A-BFD3-EB69-C5D1DDF6B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Ocenjevanje in zadolžitve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40508A-48AB-9A4B-2F4B-50F3E15BD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l-SI" dirty="0">
              <a:cs typeface="Calibri"/>
            </a:endParaRPr>
          </a:p>
          <a:p>
            <a:endParaRPr lang="sl-SI" dirty="0">
              <a:cs typeface="Calibri"/>
            </a:endParaRPr>
          </a:p>
        </p:txBody>
      </p:sp>
      <p:pic>
        <p:nvPicPr>
          <p:cNvPr id="6" name="Slika 5" descr="Slika, ki vsebuje besede besedilo, posnetek zaslona, številka, pisava&#10;&#10;Opis je samodejno ustvarjen">
            <a:extLst>
              <a:ext uri="{FF2B5EF4-FFF2-40B4-BE49-F238E27FC236}">
                <a16:creationId xmlns:a16="http://schemas.microsoft.com/office/drawing/2014/main" id="{F3EECBBD-5646-66FA-668F-32FC28EFF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2457"/>
            <a:ext cx="2743200" cy="1710047"/>
          </a:xfrm>
          <a:prstGeom prst="rect">
            <a:avLst/>
          </a:prstGeom>
        </p:spPr>
      </p:pic>
      <p:pic>
        <p:nvPicPr>
          <p:cNvPr id="7" name="Slika 6" descr="Slika, ki vsebuje besede besedilo, posnetek zaslona, pisava, številka&#10;&#10;Opis je samodejno ustvarjen">
            <a:extLst>
              <a:ext uri="{FF2B5EF4-FFF2-40B4-BE49-F238E27FC236}">
                <a16:creationId xmlns:a16="http://schemas.microsoft.com/office/drawing/2014/main" id="{9242BE27-832F-9E18-D295-2BD3B25D1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3662690"/>
            <a:ext cx="9753600" cy="154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60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3F582E-B874-CC1F-9C33-78C56AB2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Ocenjevanje in zadolžitve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20184A8-4706-209C-CA18-2637B4C6E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sz="3200" b="1" dirty="0">
                <a:cs typeface="Calibri"/>
              </a:rPr>
              <a:t>Dijak/dijakinja ima en črtasti zvezek!</a:t>
            </a:r>
          </a:p>
          <a:p>
            <a:r>
              <a:rPr lang="sl-SI" sz="3200" b="1" dirty="0">
                <a:cs typeface="Calibri"/>
              </a:rPr>
              <a:t>Dijak/dijakinja prepisuje vso snov!</a:t>
            </a:r>
          </a:p>
        </p:txBody>
      </p:sp>
    </p:spTree>
    <p:extLst>
      <p:ext uri="{BB962C8B-B14F-4D97-AF65-F5344CB8AC3E}">
        <p14:creationId xmlns:p14="http://schemas.microsoft.com/office/powerpoint/2010/main" val="1220741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46712E-CF9F-E50E-3C86-28C61F613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Prometna varnost v cestnem prometu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1D4996-F1DC-3E4C-00F1-E1B51819B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sz="3200" dirty="0">
                <a:cs typeface="Calibri"/>
              </a:rPr>
              <a:t>Prometna varnost?</a:t>
            </a:r>
          </a:p>
          <a:p>
            <a:r>
              <a:rPr lang="sl-SI" sz="3200" dirty="0">
                <a:cs typeface="Calibri"/>
              </a:rPr>
              <a:t>Cestni promet?</a:t>
            </a:r>
          </a:p>
          <a:p>
            <a:r>
              <a:rPr lang="sl-SI" sz="3200" dirty="0">
                <a:cs typeface="Calibri"/>
              </a:rPr>
              <a:t>Pomembnosti poznavanja prometne varnosti in pravil cestnega prometa.</a:t>
            </a:r>
          </a:p>
        </p:txBody>
      </p:sp>
    </p:spTree>
    <p:extLst>
      <p:ext uri="{BB962C8B-B14F-4D97-AF65-F5344CB8AC3E}">
        <p14:creationId xmlns:p14="http://schemas.microsoft.com/office/powerpoint/2010/main" val="323841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802FD5-6988-DBC8-5E71-CC0E9F78A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alibri Light"/>
              </a:rPr>
              <a:t>Prometna varnost v cestnem prometu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45A144-E0CE-8296-A59A-E62EB8B7D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l-SI" sz="3200" b="1" dirty="0">
                <a:cs typeface="Calibri"/>
              </a:rPr>
              <a:t>Prometna varnost </a:t>
            </a:r>
            <a:r>
              <a:rPr lang="sl-SI" sz="3200" dirty="0">
                <a:cs typeface="Calibri"/>
              </a:rPr>
              <a:t>je skupek metod in ukrepov, ki skrbijo za aktivno zmanjševanje nevarnosti vseh udeležencev v cestnem prometu.</a:t>
            </a:r>
            <a:endParaRPr lang="sl-SI" sz="3200" b="1" dirty="0">
              <a:cs typeface="Calibri"/>
            </a:endParaRPr>
          </a:p>
          <a:p>
            <a:r>
              <a:rPr lang="sl-SI" sz="3200" b="1" dirty="0">
                <a:cs typeface="Calibri"/>
              </a:rPr>
              <a:t>Cestni promet </a:t>
            </a:r>
            <a:r>
              <a:rPr lang="sl-SI" sz="3200" dirty="0">
                <a:cs typeface="Calibri"/>
              </a:rPr>
              <a:t>je organizirano premikanje transportnih sredstev na temu namenjenih površinah imenovanih cestišče, znotraj določenih pravno podprtih pravil.</a:t>
            </a:r>
          </a:p>
        </p:txBody>
      </p:sp>
    </p:spTree>
    <p:extLst>
      <p:ext uri="{BB962C8B-B14F-4D97-AF65-F5344CB8AC3E}">
        <p14:creationId xmlns:p14="http://schemas.microsoft.com/office/powerpoint/2010/main" val="105925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Širokozaslonsko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Retrospect</vt:lpstr>
      <vt:lpstr>Prometna varnost v cestnem prometu</vt:lpstr>
      <vt:lpstr>Povzetek snovi</vt:lpstr>
      <vt:lpstr>Povzetek snovi</vt:lpstr>
      <vt:lpstr>Ocenjevanje in zadolžitve</vt:lpstr>
      <vt:lpstr>Ocenjevanje in zadolžitve</vt:lpstr>
      <vt:lpstr>Ocenjevanje in zadolžitve</vt:lpstr>
      <vt:lpstr>Prometna varnost v cestnem prometu</vt:lpstr>
      <vt:lpstr>Prometna varnost v cestnem prometu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/>
  <cp:lastModifiedBy/>
  <cp:revision>137</cp:revision>
  <dcterms:created xsi:type="dcterms:W3CDTF">2023-09-03T08:17:31Z</dcterms:created>
  <dcterms:modified xsi:type="dcterms:W3CDTF">2023-09-03T08:47:19Z</dcterms:modified>
</cp:coreProperties>
</file>