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70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9F12-2322-468B-81BC-EC9A9383D88C}" type="datetimeFigureOut">
              <a:rPr lang="sl-SI" smtClean="0"/>
              <a:t>10. 12. 2024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E45-5434-4069-8033-E782AFF8EE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460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9F12-2322-468B-81BC-EC9A9383D88C}" type="datetimeFigureOut">
              <a:rPr lang="sl-SI" smtClean="0"/>
              <a:t>10. 12. 2024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E45-5434-4069-8033-E782AFF8EE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73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9F12-2322-468B-81BC-EC9A9383D88C}" type="datetimeFigureOut">
              <a:rPr lang="sl-SI" smtClean="0"/>
              <a:t>10. 12. 2024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E45-5434-4069-8033-E782AFF8EE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157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9F12-2322-468B-81BC-EC9A9383D88C}" type="datetimeFigureOut">
              <a:rPr lang="sl-SI" smtClean="0"/>
              <a:t>10. 12. 2024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E45-5434-4069-8033-E782AFF8EE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246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9F12-2322-468B-81BC-EC9A9383D88C}" type="datetimeFigureOut">
              <a:rPr lang="sl-SI" smtClean="0"/>
              <a:t>10. 12. 2024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E45-5434-4069-8033-E782AFF8EE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160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9F12-2322-468B-81BC-EC9A9383D88C}" type="datetimeFigureOut">
              <a:rPr lang="sl-SI" smtClean="0"/>
              <a:t>10. 12. 2024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E45-5434-4069-8033-E782AFF8EE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476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9F12-2322-468B-81BC-EC9A9383D88C}" type="datetimeFigureOut">
              <a:rPr lang="sl-SI" smtClean="0"/>
              <a:t>10. 12. 2024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E45-5434-4069-8033-E782AFF8EE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276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9F12-2322-468B-81BC-EC9A9383D88C}" type="datetimeFigureOut">
              <a:rPr lang="sl-SI" smtClean="0"/>
              <a:t>10. 12. 2024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E45-5434-4069-8033-E782AFF8EE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075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9F12-2322-468B-81BC-EC9A9383D88C}" type="datetimeFigureOut">
              <a:rPr lang="sl-SI" smtClean="0"/>
              <a:t>10. 12. 2024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E45-5434-4069-8033-E782AFF8EE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538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9F12-2322-468B-81BC-EC9A9383D88C}" type="datetimeFigureOut">
              <a:rPr lang="sl-SI" smtClean="0"/>
              <a:t>10. 12. 2024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E45-5434-4069-8033-E782AFF8EE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677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9F12-2322-468B-81BC-EC9A9383D88C}" type="datetimeFigureOut">
              <a:rPr lang="sl-SI" smtClean="0"/>
              <a:t>10. 12. 2024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E45-5434-4069-8033-E782AFF8EE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384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A9F12-2322-468B-81BC-EC9A9383D88C}" type="datetimeFigureOut">
              <a:rPr lang="sl-SI" smtClean="0"/>
              <a:t>10. 12. 2024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BE45-5434-4069-8033-E782AFF8EE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893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04925" y="4143374"/>
            <a:ext cx="5724525" cy="804863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KRILA NA KROG</a:t>
            </a:r>
            <a:endParaRPr lang="sl-SI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Polsončno krilo do ko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1266803"/>
            <a:ext cx="3282949" cy="490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1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0" t="833" r="5312" b="40972"/>
          <a:stretch/>
        </p:blipFill>
        <p:spPr>
          <a:xfrm>
            <a:off x="590549" y="200025"/>
            <a:ext cx="1929462" cy="612457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41250" r="12569" b="5973"/>
          <a:stretch/>
        </p:blipFill>
        <p:spPr>
          <a:xfrm>
            <a:off x="2771775" y="1257300"/>
            <a:ext cx="3933825" cy="3619500"/>
          </a:xfrm>
          <a:prstGeom prst="rect">
            <a:avLst/>
          </a:prstGeom>
        </p:spPr>
      </p:pic>
      <p:pic>
        <p:nvPicPr>
          <p:cNvPr id="1026" name="Picture 2" descr="To lahko vsebuje: sliko knjige o modnem oblikovanju z diagrami na sprednji in zadnji stran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t="23138" r="62454" b="25415"/>
          <a:stretch/>
        </p:blipFill>
        <p:spPr bwMode="auto">
          <a:xfrm>
            <a:off x="6962776" y="161926"/>
            <a:ext cx="2085974" cy="629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o lahko vsebuje: sliko knjige o modnem oblikovanju z diagrami na sprednji in zadnji stran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8393"/>
          <a:stretch/>
        </p:blipFill>
        <p:spPr bwMode="auto">
          <a:xfrm>
            <a:off x="9286875" y="581024"/>
            <a:ext cx="2533650" cy="51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t="14431" b="31504"/>
          <a:stretch/>
        </p:blipFill>
        <p:spPr>
          <a:xfrm>
            <a:off x="6191250" y="1924050"/>
            <a:ext cx="3570512" cy="28956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0" y="514349"/>
            <a:ext cx="3476625" cy="58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1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" b="5416"/>
          <a:stretch/>
        </p:blipFill>
        <p:spPr>
          <a:xfrm>
            <a:off x="647700" y="219075"/>
            <a:ext cx="6762750" cy="6486525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56240" y="222360"/>
            <a:ext cx="180975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6768334" y="208565"/>
            <a:ext cx="630949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5905500" y="6524625"/>
            <a:ext cx="971550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3389" r="57850" b="12603"/>
          <a:stretch/>
        </p:blipFill>
        <p:spPr>
          <a:xfrm>
            <a:off x="7686675" y="104775"/>
            <a:ext cx="1952625" cy="39623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2" t="10658"/>
          <a:stretch/>
        </p:blipFill>
        <p:spPr>
          <a:xfrm>
            <a:off x="9953625" y="952500"/>
            <a:ext cx="1685924" cy="271462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275" y="4138612"/>
            <a:ext cx="2085975" cy="268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899" y="338137"/>
            <a:ext cx="6619875" cy="6632134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341836" y="416144"/>
            <a:ext cx="1724025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4876800" y="6400800"/>
            <a:ext cx="2228850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91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654" y="232870"/>
            <a:ext cx="629602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95274"/>
            <a:ext cx="6324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362" y="552450"/>
            <a:ext cx="5362575" cy="57531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444499"/>
            <a:ext cx="5680075" cy="5680075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318266" y="441434"/>
            <a:ext cx="695325" cy="5686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6010276" y="420414"/>
            <a:ext cx="169807" cy="565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30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 lahko vsebuje: mobilni telefon z diagramom na zaslon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6" b="20694"/>
          <a:stretch/>
        </p:blipFill>
        <p:spPr bwMode="auto">
          <a:xfrm>
            <a:off x="4014245" y="114300"/>
            <a:ext cx="3015205" cy="36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 lahko vsebuje: navodila za izdelavo volančkov in tkanine za kvačkan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3986212"/>
            <a:ext cx="4168775" cy="27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899" y="4205287"/>
            <a:ext cx="2647951" cy="199467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4" y="147637"/>
            <a:ext cx="3162301" cy="371843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650" y="271462"/>
            <a:ext cx="4580720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07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233362"/>
            <a:ext cx="5438775" cy="650024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295275"/>
            <a:ext cx="478832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2546" y="599090"/>
            <a:ext cx="6668157" cy="5835212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bg1"/>
                </a:solidFill>
              </a:rPr>
              <a:t>vedno modna</a:t>
            </a:r>
          </a:p>
          <a:p>
            <a:r>
              <a:rPr lang="sl-SI" sz="2400" dirty="0" smtClean="0">
                <a:solidFill>
                  <a:schemeClr val="bg1"/>
                </a:solidFill>
              </a:rPr>
              <a:t>enostavna za izdelavo </a:t>
            </a:r>
          </a:p>
          <a:p>
            <a:r>
              <a:rPr lang="sl-SI" sz="2400" dirty="0" smtClean="0">
                <a:solidFill>
                  <a:schemeClr val="bg1"/>
                </a:solidFill>
              </a:rPr>
              <a:t>en sestavni ali dva sestavna šiva</a:t>
            </a:r>
          </a:p>
          <a:p>
            <a:r>
              <a:rPr lang="sl-SI" sz="2400" dirty="0" smtClean="0">
                <a:solidFill>
                  <a:schemeClr val="bg1"/>
                </a:solidFill>
              </a:rPr>
              <a:t>izdelava pasu na različne načine: s klasičnim pasom, elastiko, </a:t>
            </a:r>
            <a:r>
              <a:rPr lang="sl-SI" sz="2400" dirty="0" err="1" smtClean="0">
                <a:solidFill>
                  <a:schemeClr val="bg1"/>
                </a:solidFill>
              </a:rPr>
              <a:t>trako</a:t>
            </a:r>
            <a:endParaRPr lang="sl-SI" sz="2400" dirty="0" smtClean="0">
              <a:solidFill>
                <a:schemeClr val="bg1"/>
              </a:solidFill>
            </a:endParaRPr>
          </a:p>
          <a:p>
            <a:r>
              <a:rPr lang="sl-SI" sz="2400" dirty="0" smtClean="0">
                <a:solidFill>
                  <a:schemeClr val="bg1"/>
                </a:solidFill>
              </a:rPr>
              <a:t>lahko jim dodamo gube, naborek, vstavimo dodaten material…, oblikujemo asimetrijo…</a:t>
            </a:r>
          </a:p>
          <a:p>
            <a:r>
              <a:rPr lang="sl-SI" sz="2400" dirty="0" smtClean="0">
                <a:solidFill>
                  <a:schemeClr val="bg1"/>
                </a:solidFill>
              </a:rPr>
              <a:t>uporabimo tanjše, lepo padajoče materiale za večji volumen in lep padec, kot so </a:t>
            </a:r>
            <a:r>
              <a:rPr lang="sl-SI" sz="2400" dirty="0" err="1" smtClean="0">
                <a:solidFill>
                  <a:schemeClr val="bg1"/>
                </a:solidFill>
              </a:rPr>
              <a:t>šifon</a:t>
            </a:r>
            <a:r>
              <a:rPr lang="sl-SI" sz="2400" dirty="0" smtClean="0">
                <a:solidFill>
                  <a:schemeClr val="bg1"/>
                </a:solidFill>
              </a:rPr>
              <a:t>, svila ali lahka bombažna tkanina, uporabljamo pa tudi til, tanjše </a:t>
            </a:r>
            <a:r>
              <a:rPr lang="sl-SI" sz="2400" dirty="0" err="1">
                <a:solidFill>
                  <a:schemeClr val="bg1"/>
                </a:solidFill>
              </a:rPr>
              <a:t>kostimske</a:t>
            </a:r>
            <a:r>
              <a:rPr lang="sl-SI" sz="2400" dirty="0">
                <a:solidFill>
                  <a:schemeClr val="bg1"/>
                </a:solidFill>
              </a:rPr>
              <a:t> materiale…</a:t>
            </a:r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2050" name="Picture 2" descr="Polsončna krila različnih bar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62" y="113315"/>
            <a:ext cx="5393531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lga pol-sončna kri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36" y="3127813"/>
            <a:ext cx="4990087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b="69399"/>
          <a:stretch/>
        </p:blipFill>
        <p:spPr>
          <a:xfrm>
            <a:off x="103131" y="5266521"/>
            <a:ext cx="2072509" cy="107023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l="-250205" t="128234" r="250205" b="-60839"/>
          <a:stretch/>
        </p:blipFill>
        <p:spPr>
          <a:xfrm>
            <a:off x="504825" y="7810499"/>
            <a:ext cx="1549399" cy="85248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/>
          <a:srcRect t="33880" b="36338"/>
          <a:stretch/>
        </p:blipFill>
        <p:spPr>
          <a:xfrm>
            <a:off x="2278775" y="5286702"/>
            <a:ext cx="2154095" cy="108256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/>
          <a:srcRect t="66576" b="3551"/>
          <a:stretch/>
        </p:blipFill>
        <p:spPr>
          <a:xfrm>
            <a:off x="4562803" y="5307396"/>
            <a:ext cx="2148179" cy="10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14800" y="355601"/>
            <a:ext cx="4581525" cy="749300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Vrste kril na krog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15" y="292100"/>
            <a:ext cx="3126185" cy="6252370"/>
          </a:xfrm>
        </p:spPr>
      </p:pic>
      <p:sp>
        <p:nvSpPr>
          <p:cNvPr id="4" name="Pravokotnik 3"/>
          <p:cNvSpPr/>
          <p:nvPr/>
        </p:nvSpPr>
        <p:spPr>
          <a:xfrm>
            <a:off x="3876675" y="2181226"/>
            <a:ext cx="5819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sl-SI" sz="2400" dirty="0" smtClean="0">
                <a:solidFill>
                  <a:schemeClr val="bg1"/>
                </a:solidFill>
              </a:rPr>
              <a:t>Polkrožno krilo (polkrog)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sl-SI" sz="2400" dirty="0" smtClean="0">
                <a:solidFill>
                  <a:schemeClr val="bg1"/>
                </a:solidFill>
              </a:rPr>
              <a:t>Krožno krilo (polni krog)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sl-SI" sz="2400" dirty="0" smtClean="0">
                <a:solidFill>
                  <a:schemeClr val="bg1"/>
                </a:solidFill>
              </a:rPr>
              <a:t>Krilo z dvema krogoma (dvojni krog)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sl-SI" sz="2400" dirty="0" smtClean="0">
                <a:solidFill>
                  <a:schemeClr val="bg1"/>
                </a:solidFill>
              </a:rPr>
              <a:t>Četrt krožno krilo (četrt kroga)</a:t>
            </a:r>
            <a:endParaRPr lang="sl-SI" sz="2400" dirty="0">
              <a:solidFill>
                <a:schemeClr val="bg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733424"/>
            <a:ext cx="3352800" cy="5958509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76201" y="4714875"/>
            <a:ext cx="1885950" cy="31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POLKROŽNO KRILO</a:t>
            </a:r>
            <a:endParaRPr lang="sl-SI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895476" y="4733925"/>
            <a:ext cx="1885950" cy="31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ČETRTINSKO</a:t>
            </a:r>
            <a:r>
              <a:rPr lang="sl-SI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l-SI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KRILO</a:t>
            </a:r>
            <a:endParaRPr lang="sl-SI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66676" y="2724150"/>
            <a:ext cx="1885950" cy="31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POLNI KROG KRILO</a:t>
            </a:r>
            <a:endParaRPr lang="sl-SI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838326" y="2724150"/>
            <a:ext cx="2028824" cy="31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TRIČETRTINSKO KRILO</a:t>
            </a:r>
            <a:endParaRPr lang="sl-SI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76201" y="476250"/>
            <a:ext cx="1885950" cy="31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DVOJNI POLNI KROG 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1885950" y="733425"/>
            <a:ext cx="2247899" cy="31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POLNI KROG ASIMETRIJA</a:t>
            </a:r>
            <a:endParaRPr lang="sl-SI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9753601" y="5343525"/>
            <a:ext cx="1885950" cy="31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DVOJNI POLNI KROG </a:t>
            </a:r>
            <a:endParaRPr lang="sl-SI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9772651" y="4076700"/>
            <a:ext cx="1885950" cy="31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POLNI KROG KRILO</a:t>
            </a:r>
            <a:endParaRPr lang="sl-SI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9696451" y="2752725"/>
            <a:ext cx="2028824" cy="31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TRIČETRTINSKO KRILO</a:t>
            </a:r>
            <a:endParaRPr lang="sl-SI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9753601" y="1495425"/>
            <a:ext cx="1885950" cy="31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ČETRTINSKO KRILO</a:t>
            </a:r>
            <a:endParaRPr lang="sl-SI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9753601" y="257175"/>
            <a:ext cx="1885950" cy="31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OSMINSKO KRILO</a:t>
            </a:r>
            <a:endParaRPr lang="sl-SI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8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7579" y="133898"/>
            <a:ext cx="5489028" cy="980199"/>
          </a:xfrm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KONSTRUKCIJA KROJEV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67862" y="1062938"/>
            <a:ext cx="112145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l-SI" altLang="sl-SI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Za konstrukcijo krila rabimo dve izmerjeni meri iz pasnega obsega izračunamo potrebno mero risanja polmera, ki ga rabimo za izris kroja.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l-SI" altLang="sl-SI" sz="1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l-SI" altLang="sl-SI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l-SI" altLang="sl-SI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l-SI" altLang="sl-SI" sz="1800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l-SI" altLang="sl-SI" sz="1800" dirty="0" smtClean="0">
                <a:latin typeface="Arial" panose="020B0604020202020204" pitchFamily="34" charset="0"/>
              </a:rPr>
              <a:t> </a:t>
            </a:r>
            <a:endParaRPr lang="sl-SI" altLang="sl-SI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l-SI" altLang="sl-SI" sz="1800" dirty="0" smtClean="0">
              <a:latin typeface="Arial" panose="020B0604020202020204" pitchFamily="34" charset="0"/>
            </a:endParaRPr>
          </a:p>
        </p:txBody>
      </p:sp>
      <p:pic>
        <p:nvPicPr>
          <p:cNvPr id="9" name="Slika 8"/>
          <p:cNvPicPr/>
          <p:nvPr/>
        </p:nvPicPr>
        <p:blipFill>
          <a:blip r:embed="rId2"/>
          <a:stretch>
            <a:fillRect/>
          </a:stretch>
        </p:blipFill>
        <p:spPr>
          <a:xfrm>
            <a:off x="2347703" y="1830190"/>
            <a:ext cx="7899883" cy="4875410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2505077" y="5772150"/>
            <a:ext cx="1885950" cy="31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POLNI KROG </a:t>
            </a:r>
            <a:endParaRPr lang="sl-SI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6582106" y="5770179"/>
            <a:ext cx="1885950" cy="3310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POLKROŽNO KRILO</a:t>
            </a:r>
            <a:endParaRPr lang="sl-SI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4476423" y="5772151"/>
            <a:ext cx="2028824" cy="31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TRIČETRTINSKO KRILO</a:t>
            </a:r>
            <a:endParaRPr lang="sl-SI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8522904" y="5791200"/>
            <a:ext cx="1777234" cy="3057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ČETRTINSKO KRILO</a:t>
            </a:r>
            <a:endParaRPr lang="sl-SI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03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875" y="971551"/>
            <a:ext cx="6486525" cy="5267324"/>
          </a:xfrm>
        </p:spPr>
        <p:txBody>
          <a:bodyPr>
            <a:normAutofit/>
          </a:bodyPr>
          <a:lstStyle/>
          <a:p>
            <a:pPr algn="ctr"/>
            <a:r>
              <a:rPr lang="sl-SI" b="1" dirty="0" smtClean="0">
                <a:solidFill>
                  <a:schemeClr val="bg1"/>
                </a:solidFill>
              </a:rPr>
              <a:t>RAZŠIRJENA KRILA MODELIRANA IZ OSNOVNEGA KROJA KRILA</a:t>
            </a:r>
            <a:endParaRPr lang="sl-SI" b="1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2611" r="5558" b="13819"/>
          <a:stretch/>
        </p:blipFill>
        <p:spPr>
          <a:xfrm>
            <a:off x="6677026" y="390524"/>
            <a:ext cx="5267324" cy="6218490"/>
          </a:xfrm>
        </p:spPr>
      </p:pic>
    </p:spTree>
    <p:extLst>
      <p:ext uri="{BB962C8B-B14F-4D97-AF65-F5344CB8AC3E}">
        <p14:creationId xmlns:p14="http://schemas.microsoft.com/office/powerpoint/2010/main" val="2598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3312" y="279072"/>
            <a:ext cx="4125639" cy="1325563"/>
          </a:xfrm>
        </p:spPr>
        <p:txBody>
          <a:bodyPr/>
          <a:lstStyle/>
          <a:p>
            <a:r>
              <a:rPr lang="sl-SI" b="1" dirty="0" smtClean="0">
                <a:solidFill>
                  <a:schemeClr val="bg1"/>
                </a:solidFill>
              </a:rPr>
              <a:t>ASIMETRIJA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7" y="1654175"/>
            <a:ext cx="4515164" cy="502285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04" y="542925"/>
            <a:ext cx="5193192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330199"/>
            <a:ext cx="5385490" cy="646112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57" y="285750"/>
            <a:ext cx="4686109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9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759" b="73583"/>
          <a:stretch/>
        </p:blipFill>
        <p:spPr>
          <a:xfrm>
            <a:off x="-76200" y="2300287"/>
            <a:ext cx="4311693" cy="209073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27879" r="4483" b="1737"/>
          <a:stretch/>
        </p:blipFill>
        <p:spPr>
          <a:xfrm rot="5400000">
            <a:off x="5425925" y="-568176"/>
            <a:ext cx="5329239" cy="77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3115" t="23644" r="53389" b="33499"/>
          <a:stretch/>
        </p:blipFill>
        <p:spPr>
          <a:xfrm>
            <a:off x="1504949" y="352425"/>
            <a:ext cx="3590925" cy="629280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46265" t="25395" r="5740" b="35163"/>
          <a:stretch/>
        </p:blipFill>
        <p:spPr>
          <a:xfrm>
            <a:off x="6505574" y="266699"/>
            <a:ext cx="4410075" cy="644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1727</TotalTime>
  <Words>172</Words>
  <Application>Microsoft Office PowerPoint</Application>
  <PresentationFormat>Širokozaslonsko</PresentationFormat>
  <Paragraphs>36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KRILA NA KROG</vt:lpstr>
      <vt:lpstr>PowerPointova predstavitev</vt:lpstr>
      <vt:lpstr>Vrste kril na krog</vt:lpstr>
      <vt:lpstr>KONSTRUKCIJA KROJEV</vt:lpstr>
      <vt:lpstr>RAZŠIRJENA KRILA MODELIRANA IZ OSNOVNEGA KROJA KRILA</vt:lpstr>
      <vt:lpstr>ASIMETRIJA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KRILA NA KROG</dc:title>
  <dc:creator>Uporabnik</dc:creator>
  <cp:lastModifiedBy>Uporabnik</cp:lastModifiedBy>
  <cp:revision>19</cp:revision>
  <dcterms:created xsi:type="dcterms:W3CDTF">2024-12-08T17:08:22Z</dcterms:created>
  <dcterms:modified xsi:type="dcterms:W3CDTF">2024-12-10T06:57:04Z</dcterms:modified>
</cp:coreProperties>
</file>