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C03D5-7BCA-A113-7649-047468DB4A50}" v="2180" dt="2023-09-03T11:18:3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5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5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1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4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3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3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7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Osnovni pojmi v cestno prometni varnosti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vl="1" algn="r"/>
            <a:r>
              <a:rPr lang="sl-SI" dirty="0">
                <a:cs typeface="Calibri"/>
              </a:rPr>
              <a:t>Matej Ž.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802FD5-6988-DBC8-5E71-CC0E9F78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Prometna varnost v cestnem prometu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45A144-E0CE-8296-A59A-E62EB8B7D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sz="3200" b="1" dirty="0">
                <a:cs typeface="Calibri"/>
              </a:rPr>
              <a:t>Prometna varnost </a:t>
            </a:r>
            <a:r>
              <a:rPr lang="sl-SI" sz="3200" dirty="0">
                <a:cs typeface="Calibri"/>
              </a:rPr>
              <a:t>je skupek metod in ukrepov, ki skrbijo za aktivno zmanjševanje nevarnosti vseh udeležencev v cestnem prometu.</a:t>
            </a:r>
            <a:endParaRPr lang="sl-SI" sz="3200" b="1" dirty="0">
              <a:cs typeface="Calibri"/>
            </a:endParaRPr>
          </a:p>
          <a:p>
            <a:r>
              <a:rPr lang="sl-SI" sz="3200" b="1" dirty="0">
                <a:cs typeface="Calibri"/>
              </a:rPr>
              <a:t>Cestni promet </a:t>
            </a:r>
            <a:r>
              <a:rPr lang="sl-SI" sz="3200" dirty="0">
                <a:cs typeface="Calibri"/>
              </a:rPr>
              <a:t>je organizirano premikanje transportnih sredstev na temu namenjenih površinah imenovanih cestišče, znotraj določenih pravno podprtih pravil.</a:t>
            </a:r>
          </a:p>
        </p:txBody>
      </p:sp>
    </p:spTree>
    <p:extLst>
      <p:ext uri="{BB962C8B-B14F-4D97-AF65-F5344CB8AC3E}">
        <p14:creationId xmlns:p14="http://schemas.microsoft.com/office/powerpoint/2010/main" val="42066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81DC20-74D8-FE9D-29ED-2D9ED161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Prometna varnost – osnovni pojmi</a:t>
            </a:r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C24881A-0806-8086-BC1A-C020DC83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sl-SI" b="1" dirty="0">
                <a:cs typeface="Calibri"/>
              </a:rPr>
              <a:t>Pasivna varnost – </a:t>
            </a:r>
            <a:r>
              <a:rPr lang="sl-SI" dirty="0">
                <a:cs typeface="Calibri"/>
              </a:rPr>
              <a:t>je način zagotavljanja varnosti z ciljem zmanjšanja posledic pri trčenju vozila. Torej to so vsi sistemi, ki začnejo delovati šele, ko pride do kritičnega dogodka.</a:t>
            </a:r>
            <a:endParaRPr lang="sl-SI" b="1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r>
              <a:rPr lang="sl-SI" b="1" dirty="0">
                <a:cs typeface="Calibri"/>
              </a:rPr>
              <a:t>Aktivna varnost – </a:t>
            </a:r>
            <a:r>
              <a:rPr lang="sl-SI" dirty="0">
                <a:cs typeface="Calibri"/>
              </a:rPr>
              <a:t>je način zagotavljanja varnosti z ciljem zmanjšanja možnosti nastanka prometne nesreče. Torej to so vsi sistemi, ki delujejo ves čas vožnje.</a:t>
            </a: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</p:txBody>
      </p:sp>
      <p:pic>
        <p:nvPicPr>
          <p:cNvPr id="8" name="Slika 7" descr="Slika, ki vsebuje besede oseba, oblačila, ovratnik, majica&#10;&#10;Opis je samodejno ustvarjen">
            <a:extLst>
              <a:ext uri="{FF2B5EF4-FFF2-40B4-BE49-F238E27FC236}">
                <a16:creationId xmlns:a16="http://schemas.microsoft.com/office/drawing/2014/main" id="{B071E025-AE0E-18BE-F16C-D2E1E39B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474813"/>
            <a:ext cx="2743200" cy="1420694"/>
          </a:xfrm>
          <a:prstGeom prst="rect">
            <a:avLst/>
          </a:prstGeom>
        </p:spPr>
      </p:pic>
      <p:pic>
        <p:nvPicPr>
          <p:cNvPr id="9" name="Slika 8" descr="Slika, ki vsebuje besede avto, avtomobilski sedež, vozilo, kopensko vozilo&#10;&#10;Opis je samodejno ustvarjen">
            <a:extLst>
              <a:ext uri="{FF2B5EF4-FFF2-40B4-BE49-F238E27FC236}">
                <a16:creationId xmlns:a16="http://schemas.microsoft.com/office/drawing/2014/main" id="{F1327404-8E66-0B42-13BF-E05A236B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80" y="2473960"/>
            <a:ext cx="2123440" cy="1412240"/>
          </a:xfrm>
          <a:prstGeom prst="rect">
            <a:avLst/>
          </a:prstGeom>
        </p:spPr>
      </p:pic>
      <p:pic>
        <p:nvPicPr>
          <p:cNvPr id="10" name="Slika 9" descr="Slika, ki vsebuje besede pisava, logotip, krog, grafika&#10;&#10;Opis je samodejno ustvarjen">
            <a:extLst>
              <a:ext uri="{FF2B5EF4-FFF2-40B4-BE49-F238E27FC236}">
                <a16:creationId xmlns:a16="http://schemas.microsoft.com/office/drawing/2014/main" id="{A4E0ACE9-288E-4644-C266-1D6A1F704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4627880"/>
            <a:ext cx="1686560" cy="1290320"/>
          </a:xfrm>
          <a:prstGeom prst="rect">
            <a:avLst/>
          </a:prstGeom>
        </p:spPr>
      </p:pic>
      <p:pic>
        <p:nvPicPr>
          <p:cNvPr id="11" name="Slika 10" descr="Slika, ki vsebuje besede besedilo, posnetek zaslona, pisava, oblikovanje&#10;&#10;Opis je samodejno ustvarjen">
            <a:extLst>
              <a:ext uri="{FF2B5EF4-FFF2-40B4-BE49-F238E27FC236}">
                <a16:creationId xmlns:a16="http://schemas.microsoft.com/office/drawing/2014/main" id="{721B6931-4195-CDB7-A89E-4626F7902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640" y="4625975"/>
            <a:ext cx="1087120" cy="1426210"/>
          </a:xfrm>
          <a:prstGeom prst="rect">
            <a:avLst/>
          </a:prstGeom>
        </p:spPr>
      </p:pic>
      <p:pic>
        <p:nvPicPr>
          <p:cNvPr id="12" name="Slika 11" descr="Slika, ki vsebuje besede vozilo, kopensko vozilo, kolo, na prostem&#10;&#10;Opis je samodejno ustvarjen">
            <a:extLst>
              <a:ext uri="{FF2B5EF4-FFF2-40B4-BE49-F238E27FC236}">
                <a16:creationId xmlns:a16="http://schemas.microsoft.com/office/drawing/2014/main" id="{EAD99786-542D-3307-9211-723F60350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840" y="4628356"/>
            <a:ext cx="2418080" cy="12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FDF098-AC36-5222-D673-FBE60BB2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Prometna varnost – osnovni pojmi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67F120-2219-EAD4-6858-8324582C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cs typeface="Calibri"/>
              </a:rPr>
              <a:t>Cestno prometni predpisi – </a:t>
            </a:r>
            <a:r>
              <a:rPr lang="sl-SI" dirty="0">
                <a:cs typeface="Calibri"/>
              </a:rPr>
              <a:t>so v naprej določena pravila za zagotavljanje večje prometne varnosti in nadziranje upoštevanja le teh.</a:t>
            </a: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r>
              <a:rPr lang="sl-SI" b="1" dirty="0">
                <a:cs typeface="Calibri"/>
              </a:rPr>
              <a:t>Kategorije vozil – </a:t>
            </a:r>
            <a:r>
              <a:rPr lang="sl-SI" dirty="0">
                <a:cs typeface="Calibri"/>
              </a:rPr>
              <a:t>so v naprej določene skupine vozil v katere se vozila delijo glede na njihove lastnosti. </a:t>
            </a:r>
          </a:p>
          <a:p>
            <a:endParaRPr lang="sl-SI" b="1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sz="3200" dirty="0">
              <a:cs typeface="Calibri"/>
            </a:endParaRPr>
          </a:p>
        </p:txBody>
      </p:sp>
      <p:pic>
        <p:nvPicPr>
          <p:cNvPr id="6" name="Slika 5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616EE9DC-9E74-2F6B-B000-6F1A4360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4606235"/>
            <a:ext cx="2377440" cy="1475850"/>
          </a:xfrm>
          <a:prstGeom prst="rect">
            <a:avLst/>
          </a:prstGeom>
        </p:spPr>
      </p:pic>
      <p:pic>
        <p:nvPicPr>
          <p:cNvPr id="7" name="Slika 6" descr="Slika, ki vsebuje besede besedilo, pisava, asfaltirati, posnetek zaslona&#10;&#10;Opis je samodejno ustvarjen">
            <a:extLst>
              <a:ext uri="{FF2B5EF4-FFF2-40B4-BE49-F238E27FC236}">
                <a16:creationId xmlns:a16="http://schemas.microsoft.com/office/drawing/2014/main" id="{4A18D647-39EA-7EB5-261A-85AA1697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2482583"/>
            <a:ext cx="2286000" cy="14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6DDD66-6C5A-BFD3-EB69-C5D1DDF6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Prometna varnost – osnovni pojmi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40508A-48AB-9A4B-2F4B-50F3E15B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l-SI" b="1" dirty="0">
                <a:cs typeface="Calibri"/>
              </a:rPr>
              <a:t>Varnostni pas – </a:t>
            </a:r>
            <a:r>
              <a:rPr lang="sl-SI" dirty="0">
                <a:cs typeface="Calibri"/>
              </a:rPr>
              <a:t>je privezovalna naprava v transportnih sredstvih za namen privezovanja potnikov na sedež vozila.  </a:t>
            </a:r>
            <a:endParaRPr lang="sl-SI" b="1" dirty="0">
              <a:cs typeface="Calibri"/>
            </a:endParaRPr>
          </a:p>
          <a:p>
            <a:pPr marL="0" indent="0">
              <a:buNone/>
            </a:pPr>
            <a:endParaRPr lang="sl-SI" b="1" dirty="0">
              <a:cs typeface="Calibri"/>
            </a:endParaRPr>
          </a:p>
          <a:p>
            <a:pPr marL="0" indent="0">
              <a:buNone/>
            </a:pPr>
            <a:endParaRPr lang="sl-SI" b="1" dirty="0">
              <a:cs typeface="Calibri"/>
            </a:endParaRPr>
          </a:p>
          <a:p>
            <a:pPr marL="0" indent="0">
              <a:buNone/>
            </a:pPr>
            <a:endParaRPr lang="sl-SI" b="1" dirty="0">
              <a:cs typeface="Calibri"/>
            </a:endParaRPr>
          </a:p>
          <a:p>
            <a:pPr marL="0" indent="0">
              <a:buNone/>
            </a:pPr>
            <a:r>
              <a:rPr lang="sl-SI" b="1" dirty="0">
                <a:cs typeface="Calibri"/>
              </a:rPr>
              <a:t>Zračna blazina (</a:t>
            </a:r>
            <a:r>
              <a:rPr lang="sl-SI" b="1" dirty="0" err="1">
                <a:cs typeface="Calibri"/>
              </a:rPr>
              <a:t>airbag</a:t>
            </a:r>
            <a:r>
              <a:rPr lang="sl-SI" b="1" dirty="0">
                <a:cs typeface="Calibri"/>
              </a:rPr>
              <a:t>) </a:t>
            </a:r>
            <a:r>
              <a:rPr lang="sl-SI" dirty="0">
                <a:cs typeface="Calibri"/>
              </a:rPr>
              <a:t>- je varnostna naprava v obliki vreče, ki se napolni z vročim zrakov v zelo kratkem času z namenom zmanjšanja posledic trčenja. </a:t>
            </a:r>
            <a:endParaRPr lang="sl-SI" dirty="0"/>
          </a:p>
          <a:p>
            <a:pPr marL="0" indent="0">
              <a:buNone/>
            </a:pPr>
            <a:endParaRPr lang="sl-SI" dirty="0">
              <a:cs typeface="Calibri"/>
            </a:endParaRPr>
          </a:p>
          <a:p>
            <a:pPr marL="0" indent="0">
              <a:buNone/>
            </a:pPr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</p:txBody>
      </p:sp>
      <p:pic>
        <p:nvPicPr>
          <p:cNvPr id="11" name="Slika 10" descr="Slika, ki vsebuje besede oseba, oblačila, ovratnik, majica&#10;&#10;Opis je samodejno ustvarjen">
            <a:extLst>
              <a:ext uri="{FF2B5EF4-FFF2-40B4-BE49-F238E27FC236}">
                <a16:creationId xmlns:a16="http://schemas.microsoft.com/office/drawing/2014/main" id="{EFF79FE8-8843-6CF6-221E-E23A1D57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484973"/>
            <a:ext cx="2743200" cy="1420694"/>
          </a:xfrm>
          <a:prstGeom prst="rect">
            <a:avLst/>
          </a:prstGeom>
        </p:spPr>
      </p:pic>
      <p:pic>
        <p:nvPicPr>
          <p:cNvPr id="13" name="Slika 12" descr="Slika, ki vsebuje besede avto, avtomobilski sedež, vozilo, kopensko vozilo&#10;&#10;Opis je samodejno ustvarjen">
            <a:extLst>
              <a:ext uri="{FF2B5EF4-FFF2-40B4-BE49-F238E27FC236}">
                <a16:creationId xmlns:a16="http://schemas.microsoft.com/office/drawing/2014/main" id="{599B1954-CCCE-83E2-4B94-C8FD310A7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4587240"/>
            <a:ext cx="21234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3F582E-B874-CC1F-9C33-78C56AB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Prometna varnost – osnovni pojmi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0184A8-4706-209C-CA18-2637B4C6E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cs typeface="Calibri"/>
              </a:rPr>
              <a:t>Vozniški izpit – </a:t>
            </a:r>
            <a:r>
              <a:rPr lang="sl-SI" dirty="0">
                <a:cs typeface="Calibri"/>
              </a:rPr>
              <a:t>je dokument, ki izkazuje usposobljenost fizične osebe do upravljanja določenih kategorij vozil v cestnem prometu.</a:t>
            </a:r>
            <a:endParaRPr lang="sl-SI" b="1" dirty="0">
              <a:cs typeface="Calibri"/>
            </a:endParaRPr>
          </a:p>
          <a:p>
            <a:endParaRPr lang="sl-SI" b="1" dirty="0">
              <a:cs typeface="Calibri"/>
            </a:endParaRPr>
          </a:p>
          <a:p>
            <a:endParaRPr lang="sl-SI" b="1" dirty="0">
              <a:cs typeface="Calibri"/>
            </a:endParaRPr>
          </a:p>
          <a:p>
            <a:endParaRPr lang="sl-SI" b="1" dirty="0">
              <a:cs typeface="Calibri"/>
            </a:endParaRPr>
          </a:p>
          <a:p>
            <a:r>
              <a:rPr lang="sl-SI" b="1" dirty="0">
                <a:cs typeface="Calibri"/>
              </a:rPr>
              <a:t>Tehnični pregled – </a:t>
            </a:r>
            <a:r>
              <a:rPr lang="sl-SI" dirty="0">
                <a:cs typeface="Calibri"/>
              </a:rPr>
              <a:t>je rutinski pregled vozila pri za to pooblaščenih avtoservisnih delavnicah, ki dokaže ali je stanje vozila v sprejemljivem stanju.  </a:t>
            </a: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</p:txBody>
      </p:sp>
      <p:pic>
        <p:nvPicPr>
          <p:cNvPr id="8" name="Slika 7" descr="Slika, ki vsebuje besede besedilo, človeški obraz, identifikacijski dokument, oseba&#10;&#10;Opis je samodejno ustvarjen">
            <a:extLst>
              <a:ext uri="{FF2B5EF4-FFF2-40B4-BE49-F238E27FC236}">
                <a16:creationId xmlns:a16="http://schemas.microsoft.com/office/drawing/2014/main" id="{E82E771E-BA14-8E66-C2C1-190EF0E9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" y="2476195"/>
            <a:ext cx="2336800" cy="1468730"/>
          </a:xfrm>
          <a:prstGeom prst="rect">
            <a:avLst/>
          </a:prstGeom>
        </p:spPr>
      </p:pic>
      <p:pic>
        <p:nvPicPr>
          <p:cNvPr id="9" name="Slika 8" descr="Slika, ki vsebuje besede kopensko vozilo, vozilo, stroj, avto&#10;&#10;Opis je samodejno ustvarjen">
            <a:extLst>
              <a:ext uri="{FF2B5EF4-FFF2-40B4-BE49-F238E27FC236}">
                <a16:creationId xmlns:a16="http://schemas.microsoft.com/office/drawing/2014/main" id="{5E71F200-2A3B-33D9-28ED-560B6799B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" y="4516755"/>
            <a:ext cx="2590800" cy="14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46712E-CF9F-E50E-3C86-28C61F61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Prometna varnost – osnovni pojmi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1D4996-F1DC-3E4C-00F1-E1B51819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cs typeface="Calibri"/>
              </a:rPr>
              <a:t>Pristojni organi za nadzor prometne varnosti – </a:t>
            </a:r>
            <a:r>
              <a:rPr lang="sl-SI" dirty="0">
                <a:cs typeface="Calibri"/>
              </a:rPr>
              <a:t>so državne organizacije z pooblastilom za izvajanje kontrole in urejanje prometa.(Policija, Javna agencija za varnost prometa)</a:t>
            </a:r>
            <a:endParaRPr lang="sl-SI" b="1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r>
              <a:rPr lang="sl-SI" b="1" dirty="0">
                <a:cs typeface="Calibri"/>
              </a:rPr>
              <a:t>Statistične inštitucije prometne varnosti – </a:t>
            </a:r>
            <a:r>
              <a:rPr lang="sl-SI" dirty="0">
                <a:cs typeface="Calibri"/>
              </a:rPr>
              <a:t>so organizacije za zbiranje podatkov o odvijanju in varnosti prometa. (Policija, Javna agencija za varnost prometa, Zavod varna pot, Statistični urad RS, ARSO,… )</a:t>
            </a: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</p:txBody>
      </p:sp>
      <p:pic>
        <p:nvPicPr>
          <p:cNvPr id="6" name="Slika 5" descr="Slika, ki vsebuje besede emblem, simbol, grb, logotip&#10;&#10;Opis je samodejno ustvarjen">
            <a:extLst>
              <a:ext uri="{FF2B5EF4-FFF2-40B4-BE49-F238E27FC236}">
                <a16:creationId xmlns:a16="http://schemas.microsoft.com/office/drawing/2014/main" id="{FA0B4B1A-7186-4719-78EC-C2BC7832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80" y="2520077"/>
            <a:ext cx="1127760" cy="1299686"/>
          </a:xfrm>
          <a:prstGeom prst="rect">
            <a:avLst/>
          </a:prstGeom>
        </p:spPr>
      </p:pic>
      <p:pic>
        <p:nvPicPr>
          <p:cNvPr id="7" name="Slika 6" descr="Slika, ki vsebuje besede pisava, besedilo, logotip, grafika&#10;&#10;Opis je samodejno ustvarjen">
            <a:extLst>
              <a:ext uri="{FF2B5EF4-FFF2-40B4-BE49-F238E27FC236}">
                <a16:creationId xmlns:a16="http://schemas.microsoft.com/office/drawing/2014/main" id="{29913E6A-E3D4-BFDB-AB84-25ABFE4D6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382" y="2762567"/>
            <a:ext cx="2352675" cy="885825"/>
          </a:xfrm>
          <a:prstGeom prst="rect">
            <a:avLst/>
          </a:prstGeom>
        </p:spPr>
      </p:pic>
      <p:pic>
        <p:nvPicPr>
          <p:cNvPr id="8" name="Slika 7" descr="Slika, ki vsebuje besede pisava, grafika, logotip, oblikovanje&#10;&#10;Opis je samodejno ustvarjen">
            <a:extLst>
              <a:ext uri="{FF2B5EF4-FFF2-40B4-BE49-F238E27FC236}">
                <a16:creationId xmlns:a16="http://schemas.microsoft.com/office/drawing/2014/main" id="{1E672DAC-3235-CB68-9046-442B31A16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10" y="4864735"/>
            <a:ext cx="1485900" cy="1009650"/>
          </a:xfrm>
          <a:prstGeom prst="rect">
            <a:avLst/>
          </a:prstGeom>
        </p:spPr>
      </p:pic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9111966A-2C67-4175-387F-4CF2FC4B7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555" y="5107622"/>
            <a:ext cx="2000250" cy="523875"/>
          </a:xfrm>
          <a:prstGeom prst="rect">
            <a:avLst/>
          </a:prstGeom>
        </p:spPr>
      </p:pic>
      <p:pic>
        <p:nvPicPr>
          <p:cNvPr id="10" name="Slika 9" descr="Slika, ki vsebuje besede besedilo, pisava, posnetek zaslona, zelena&#10;&#10;Opis je samodejno ustvarjen">
            <a:extLst>
              <a:ext uri="{FF2B5EF4-FFF2-40B4-BE49-F238E27FC236}">
                <a16:creationId xmlns:a16="http://schemas.microsoft.com/office/drawing/2014/main" id="{28756B78-2BFA-9D90-6298-7D2709B96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587" y="5059997"/>
            <a:ext cx="17240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Retrospect</vt:lpstr>
      <vt:lpstr>Osnovni pojmi v cestno prometni varnosti</vt:lpstr>
      <vt:lpstr>Prometna varnost v cestnem prometu</vt:lpstr>
      <vt:lpstr>Prometna varnost – osnovni pojmi</vt:lpstr>
      <vt:lpstr>Prometna varnost – osnovni pojmi</vt:lpstr>
      <vt:lpstr>Prometna varnost – osnovni pojmi</vt:lpstr>
      <vt:lpstr>Prometna varnost – osnovni pojmi</vt:lpstr>
      <vt:lpstr>Prometna varnost – osnovni pojmi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/>
  <cp:revision>564</cp:revision>
  <dcterms:created xsi:type="dcterms:W3CDTF">2023-09-03T08:17:31Z</dcterms:created>
  <dcterms:modified xsi:type="dcterms:W3CDTF">2023-09-03T11:19:11Z</dcterms:modified>
</cp:coreProperties>
</file>