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3" r:id="rId18"/>
    <p:sldId id="274" r:id="rId19"/>
    <p:sldId id="275" r:id="rId20"/>
    <p:sldId id="276" r:id="rId21"/>
    <p:sldId id="277" r:id="rId22"/>
    <p:sldId id="278" r:id="rId23"/>
  </p:sldIdLst>
  <p:sldSz cx="9144000" cy="6858000" type="screen4x3"/>
  <p:notesSz cx="6858000" cy="9144000"/>
  <p:defaultText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BC423C8-86E1-4F80-B811-F00B7BCC0C8A}"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sl-SI"/>
        </a:p>
      </dgm:t>
    </dgm:pt>
    <dgm:pt modelId="{82EA977C-73C7-4B3B-AAF4-DD41CE675D27}">
      <dgm:prSet phldrT="[besedilo]" custT="1"/>
      <dgm:spPr/>
      <dgm:t>
        <a:bodyPr/>
        <a:lstStyle/>
        <a:p>
          <a:r>
            <a:rPr lang="sl-SI" sz="2400" b="1" dirty="0"/>
            <a:t>TEHNOLOGIJA DELA PRI PREVOZU POTNIKOV</a:t>
          </a:r>
        </a:p>
      </dgm:t>
    </dgm:pt>
    <dgm:pt modelId="{743F0FE8-8F5E-43E8-B23B-B02C3A5FBC8A}" type="parTrans" cxnId="{9AD0D00C-3846-41AC-8E55-F348A6D767E8}">
      <dgm:prSet/>
      <dgm:spPr/>
      <dgm:t>
        <a:bodyPr/>
        <a:lstStyle/>
        <a:p>
          <a:endParaRPr lang="sl-SI"/>
        </a:p>
      </dgm:t>
    </dgm:pt>
    <dgm:pt modelId="{0FE2890C-F836-4CFB-A875-339BCE48D853}" type="sibTrans" cxnId="{9AD0D00C-3846-41AC-8E55-F348A6D767E8}">
      <dgm:prSet/>
      <dgm:spPr/>
      <dgm:t>
        <a:bodyPr/>
        <a:lstStyle/>
        <a:p>
          <a:endParaRPr lang="sl-SI"/>
        </a:p>
      </dgm:t>
    </dgm:pt>
    <dgm:pt modelId="{C30AD6DA-5EA7-4FC1-8A2D-28530C134580}">
      <dgm:prSet phldrT="[besedilo]" custT="1"/>
      <dgm:spPr/>
      <dgm:t>
        <a:bodyPr/>
        <a:lstStyle/>
        <a:p>
          <a:r>
            <a:rPr lang="sl-SI" sz="1400" b="1" dirty="0"/>
            <a:t>TEHNOLOGIJA PRIPRAVE PREVOZA</a:t>
          </a:r>
        </a:p>
      </dgm:t>
    </dgm:pt>
    <dgm:pt modelId="{7BB2B5BE-0D1B-4F04-9355-201A66974529}" type="parTrans" cxnId="{55618270-7F75-4DBD-8E50-107AB407A16F}">
      <dgm:prSet/>
      <dgm:spPr/>
      <dgm:t>
        <a:bodyPr/>
        <a:lstStyle/>
        <a:p>
          <a:endParaRPr lang="sl-SI"/>
        </a:p>
      </dgm:t>
    </dgm:pt>
    <dgm:pt modelId="{E6FCC49D-968A-4889-842C-29D0AEF89419}" type="sibTrans" cxnId="{55618270-7F75-4DBD-8E50-107AB407A16F}">
      <dgm:prSet/>
      <dgm:spPr/>
      <dgm:t>
        <a:bodyPr/>
        <a:lstStyle/>
        <a:p>
          <a:endParaRPr lang="sl-SI"/>
        </a:p>
      </dgm:t>
    </dgm:pt>
    <dgm:pt modelId="{88B765A8-013E-4BBD-AC5B-5B923E9CA66A}">
      <dgm:prSet phldrT="[besedilo]" custT="1"/>
      <dgm:spPr/>
      <dgm:t>
        <a:bodyPr/>
        <a:lstStyle/>
        <a:p>
          <a:r>
            <a:rPr lang="sl-SI" sz="1400" dirty="0">
              <a:solidFill>
                <a:sysClr val="windowText" lastClr="000000"/>
              </a:solidFill>
            </a:rPr>
            <a:t>priprava sredstev za delo</a:t>
          </a:r>
        </a:p>
        <a:p>
          <a:r>
            <a:rPr lang="sl-SI" sz="1400" dirty="0">
              <a:solidFill>
                <a:sysClr val="windowText" lastClr="000000"/>
              </a:solidFill>
            </a:rPr>
            <a:t>priprava procesa prevoza</a:t>
          </a:r>
        </a:p>
        <a:p>
          <a:r>
            <a:rPr lang="sl-SI" sz="1400" dirty="0">
              <a:solidFill>
                <a:sysClr val="windowText" lastClr="000000"/>
              </a:solidFill>
            </a:rPr>
            <a:t>organiziranje prevoza</a:t>
          </a:r>
        </a:p>
        <a:p>
          <a:r>
            <a:rPr lang="sl-SI" sz="1400" dirty="0">
              <a:solidFill>
                <a:sysClr val="windowText" lastClr="000000"/>
              </a:solidFill>
            </a:rPr>
            <a:t>priprava izvedbe prevoza</a:t>
          </a:r>
        </a:p>
      </dgm:t>
    </dgm:pt>
    <dgm:pt modelId="{E780855D-1230-44FD-A7F5-3F529CDC7319}" type="parTrans" cxnId="{C8BAC251-14E8-4137-9F39-56DCD3882E57}">
      <dgm:prSet/>
      <dgm:spPr/>
      <dgm:t>
        <a:bodyPr/>
        <a:lstStyle/>
        <a:p>
          <a:endParaRPr lang="sl-SI"/>
        </a:p>
      </dgm:t>
    </dgm:pt>
    <dgm:pt modelId="{CE6B06FF-0486-442C-85B0-65AB7BBB6089}" type="sibTrans" cxnId="{C8BAC251-14E8-4137-9F39-56DCD3882E57}">
      <dgm:prSet/>
      <dgm:spPr/>
      <dgm:t>
        <a:bodyPr/>
        <a:lstStyle/>
        <a:p>
          <a:endParaRPr lang="sl-SI"/>
        </a:p>
      </dgm:t>
    </dgm:pt>
    <dgm:pt modelId="{2F6E225A-7DA3-4BF0-A6B8-FEB9769DA63E}">
      <dgm:prSet phldrT="[besedilo]" custT="1"/>
      <dgm:spPr/>
      <dgm:t>
        <a:bodyPr/>
        <a:lstStyle/>
        <a:p>
          <a:r>
            <a:rPr lang="sl-SI" sz="1400" b="1" dirty="0"/>
            <a:t>TEHNOLOGIJA IZVEDBE PREVOZA</a:t>
          </a:r>
        </a:p>
      </dgm:t>
    </dgm:pt>
    <dgm:pt modelId="{E08B6FB6-CC67-4F39-B640-6EA88B250FC0}" type="parTrans" cxnId="{B31EDB22-4CF3-4C7C-B6FE-A17D01271199}">
      <dgm:prSet/>
      <dgm:spPr/>
      <dgm:t>
        <a:bodyPr/>
        <a:lstStyle/>
        <a:p>
          <a:endParaRPr lang="sl-SI"/>
        </a:p>
      </dgm:t>
    </dgm:pt>
    <dgm:pt modelId="{6B6EE7AA-1118-4C7E-B24C-3AA0627A8DE7}" type="sibTrans" cxnId="{B31EDB22-4CF3-4C7C-B6FE-A17D01271199}">
      <dgm:prSet/>
      <dgm:spPr/>
      <dgm:t>
        <a:bodyPr/>
        <a:lstStyle/>
        <a:p>
          <a:endParaRPr lang="sl-SI"/>
        </a:p>
      </dgm:t>
    </dgm:pt>
    <dgm:pt modelId="{BB2A9C71-B53A-4602-9192-2C50AFAAFB89}">
      <dgm:prSet phldrT="[besedilo]" custT="1"/>
      <dgm:spPr/>
      <dgm:t>
        <a:bodyPr/>
        <a:lstStyle/>
        <a:p>
          <a:r>
            <a:rPr lang="sl-SI" sz="1400" dirty="0">
              <a:solidFill>
                <a:sysClr val="windowText" lastClr="000000"/>
              </a:solidFill>
            </a:rPr>
            <a:t>sprejem potnikov in prtljage</a:t>
          </a:r>
        </a:p>
        <a:p>
          <a:r>
            <a:rPr lang="sl-SI" sz="1400" dirty="0">
              <a:solidFill>
                <a:sysClr val="windowText" lastClr="000000"/>
              </a:solidFill>
            </a:rPr>
            <a:t>prevoz potnikov</a:t>
          </a:r>
        </a:p>
        <a:p>
          <a:r>
            <a:rPr lang="sl-SI" sz="1400" dirty="0">
              <a:solidFill>
                <a:sysClr val="windowText" lastClr="000000"/>
              </a:solidFill>
            </a:rPr>
            <a:t>spremljajoča dela</a:t>
          </a:r>
        </a:p>
      </dgm:t>
    </dgm:pt>
    <dgm:pt modelId="{71842C8E-2A28-4067-8662-B66CB68F6AD6}" type="parTrans" cxnId="{817718B8-E4E4-4B20-80E1-B99BB8450AF9}">
      <dgm:prSet/>
      <dgm:spPr/>
      <dgm:t>
        <a:bodyPr/>
        <a:lstStyle/>
        <a:p>
          <a:endParaRPr lang="sl-SI"/>
        </a:p>
      </dgm:t>
    </dgm:pt>
    <dgm:pt modelId="{FCFA790D-7BAA-4A57-912C-981291844016}" type="sibTrans" cxnId="{817718B8-E4E4-4B20-80E1-B99BB8450AF9}">
      <dgm:prSet/>
      <dgm:spPr/>
      <dgm:t>
        <a:bodyPr/>
        <a:lstStyle/>
        <a:p>
          <a:endParaRPr lang="sl-SI"/>
        </a:p>
      </dgm:t>
    </dgm:pt>
    <dgm:pt modelId="{2BAB72BA-EEBC-4B7A-A4EE-1D1353DDE75F}">
      <dgm:prSet custT="1"/>
      <dgm:spPr/>
      <dgm:t>
        <a:bodyPr/>
        <a:lstStyle/>
        <a:p>
          <a:r>
            <a:rPr lang="sl-SI" sz="1400" b="1" dirty="0"/>
            <a:t>TEHNOLOGIJA ZAKLJUČKA PREVOZA</a:t>
          </a:r>
        </a:p>
      </dgm:t>
    </dgm:pt>
    <dgm:pt modelId="{0FA1C3CD-7867-4EE0-8BA8-1AC70AD223C4}" type="parTrans" cxnId="{B72E0A44-C6ED-4BD8-B7CB-396354CCEBC3}">
      <dgm:prSet/>
      <dgm:spPr/>
      <dgm:t>
        <a:bodyPr/>
        <a:lstStyle/>
        <a:p>
          <a:endParaRPr lang="sl-SI"/>
        </a:p>
      </dgm:t>
    </dgm:pt>
    <dgm:pt modelId="{19EC63AA-AF2D-488D-A1DF-150A58B7EACB}" type="sibTrans" cxnId="{B72E0A44-C6ED-4BD8-B7CB-396354CCEBC3}">
      <dgm:prSet/>
      <dgm:spPr/>
      <dgm:t>
        <a:bodyPr/>
        <a:lstStyle/>
        <a:p>
          <a:endParaRPr lang="sl-SI"/>
        </a:p>
      </dgm:t>
    </dgm:pt>
    <dgm:pt modelId="{667AF532-603A-4976-92A6-B72312461CCE}">
      <dgm:prSet custT="1"/>
      <dgm:spPr/>
      <dgm:t>
        <a:bodyPr/>
        <a:lstStyle/>
        <a:p>
          <a:r>
            <a:rPr lang="sl-SI" sz="1400" dirty="0">
              <a:solidFill>
                <a:sysClr val="windowText" lastClr="000000"/>
              </a:solidFill>
            </a:rPr>
            <a:t>analiza dokumentacije, obračun in kontrola </a:t>
          </a:r>
        </a:p>
        <a:p>
          <a:r>
            <a:rPr lang="sl-SI" sz="1400" dirty="0">
              <a:solidFill>
                <a:sysClr val="windowText" lastClr="000000"/>
              </a:solidFill>
            </a:rPr>
            <a:t>povratek vozila v garažo</a:t>
          </a:r>
        </a:p>
        <a:p>
          <a:r>
            <a:rPr lang="sl-SI" sz="1400" dirty="0">
              <a:solidFill>
                <a:sysClr val="windowText" lastClr="000000"/>
              </a:solidFill>
            </a:rPr>
            <a:t>kontrola vozila</a:t>
          </a:r>
        </a:p>
      </dgm:t>
    </dgm:pt>
    <dgm:pt modelId="{448CD5D7-B4D9-4860-827E-500E2693C1B5}" type="parTrans" cxnId="{22FEEF9F-BDE8-479B-9CB6-C483AC9D0DE3}">
      <dgm:prSet/>
      <dgm:spPr/>
      <dgm:t>
        <a:bodyPr/>
        <a:lstStyle/>
        <a:p>
          <a:endParaRPr lang="sl-SI"/>
        </a:p>
      </dgm:t>
    </dgm:pt>
    <dgm:pt modelId="{8D8D7122-3D0A-44FD-8F22-C2BE6965B9EC}" type="sibTrans" cxnId="{22FEEF9F-BDE8-479B-9CB6-C483AC9D0DE3}">
      <dgm:prSet/>
      <dgm:spPr/>
      <dgm:t>
        <a:bodyPr/>
        <a:lstStyle/>
        <a:p>
          <a:endParaRPr lang="sl-SI"/>
        </a:p>
      </dgm:t>
    </dgm:pt>
    <dgm:pt modelId="{BC4A58B4-66F5-4FD0-B31E-B4A7E5A97224}">
      <dgm:prSet custT="1"/>
      <dgm:spPr/>
      <dgm:t>
        <a:bodyPr/>
        <a:lstStyle/>
        <a:p>
          <a:r>
            <a:rPr lang="sl-SI" sz="1400" b="1" dirty="0"/>
            <a:t>KONTROLA OPRAVLJENEGA PREVOZA</a:t>
          </a:r>
        </a:p>
      </dgm:t>
    </dgm:pt>
    <dgm:pt modelId="{2280B031-888E-4536-8066-1C9D772F3AC9}" type="parTrans" cxnId="{76DA565E-5A80-4386-AD69-625AD6DFEB32}">
      <dgm:prSet/>
      <dgm:spPr/>
      <dgm:t>
        <a:bodyPr/>
        <a:lstStyle/>
        <a:p>
          <a:endParaRPr lang="sl-SI"/>
        </a:p>
      </dgm:t>
    </dgm:pt>
    <dgm:pt modelId="{6D3531EF-375A-4123-91E4-8A5FE0BC0F80}" type="sibTrans" cxnId="{76DA565E-5A80-4386-AD69-625AD6DFEB32}">
      <dgm:prSet/>
      <dgm:spPr/>
      <dgm:t>
        <a:bodyPr/>
        <a:lstStyle/>
        <a:p>
          <a:endParaRPr lang="sl-SI"/>
        </a:p>
      </dgm:t>
    </dgm:pt>
    <dgm:pt modelId="{87240B9A-B9E0-4DD8-9402-F2CC691BCD4D}">
      <dgm:prSet custT="1"/>
      <dgm:spPr/>
      <dgm:t>
        <a:bodyPr/>
        <a:lstStyle/>
        <a:p>
          <a:r>
            <a:rPr lang="sl-SI" sz="1400" dirty="0">
              <a:solidFill>
                <a:sysClr val="windowText" lastClr="000000"/>
              </a:solidFill>
            </a:rPr>
            <a:t>kontrola osebja</a:t>
          </a:r>
        </a:p>
        <a:p>
          <a:r>
            <a:rPr lang="sl-SI" sz="1400" dirty="0">
              <a:solidFill>
                <a:sysClr val="windowText" lastClr="000000"/>
              </a:solidFill>
            </a:rPr>
            <a:t>kontrola vozil</a:t>
          </a:r>
        </a:p>
        <a:p>
          <a:r>
            <a:rPr lang="sl-SI" sz="1400" dirty="0">
              <a:solidFill>
                <a:sysClr val="windowText" lastClr="000000"/>
              </a:solidFill>
            </a:rPr>
            <a:t>kontrola dokumentacije</a:t>
          </a:r>
        </a:p>
        <a:p>
          <a:r>
            <a:rPr lang="sl-SI" sz="1400" dirty="0">
              <a:solidFill>
                <a:sysClr val="windowText" lastClr="000000"/>
              </a:solidFill>
            </a:rPr>
            <a:t>kontrola organizacije prevoza</a:t>
          </a:r>
        </a:p>
      </dgm:t>
    </dgm:pt>
    <dgm:pt modelId="{B667369D-C1E1-497E-A598-451C9B210288}" type="parTrans" cxnId="{44E30E7E-2F4A-4A7A-800B-4F92423FB1EF}">
      <dgm:prSet/>
      <dgm:spPr/>
      <dgm:t>
        <a:bodyPr/>
        <a:lstStyle/>
        <a:p>
          <a:endParaRPr lang="sl-SI"/>
        </a:p>
      </dgm:t>
    </dgm:pt>
    <dgm:pt modelId="{A61468A5-5120-4EE6-ACAC-60514E7EF905}" type="sibTrans" cxnId="{44E30E7E-2F4A-4A7A-800B-4F92423FB1EF}">
      <dgm:prSet/>
      <dgm:spPr/>
      <dgm:t>
        <a:bodyPr/>
        <a:lstStyle/>
        <a:p>
          <a:endParaRPr lang="sl-SI"/>
        </a:p>
      </dgm:t>
    </dgm:pt>
    <dgm:pt modelId="{7F4D6C36-ADC9-4F11-9C47-B59EE36F8A58}" type="pres">
      <dgm:prSet presAssocID="{2BC423C8-86E1-4F80-B811-F00B7BCC0C8A}" presName="hierChild1" presStyleCnt="0">
        <dgm:presLayoutVars>
          <dgm:orgChart val="1"/>
          <dgm:chPref val="1"/>
          <dgm:dir/>
          <dgm:animOne val="branch"/>
          <dgm:animLvl val="lvl"/>
          <dgm:resizeHandles/>
        </dgm:presLayoutVars>
      </dgm:prSet>
      <dgm:spPr/>
      <dgm:t>
        <a:bodyPr/>
        <a:lstStyle/>
        <a:p>
          <a:endParaRPr lang="sl-SI"/>
        </a:p>
      </dgm:t>
    </dgm:pt>
    <dgm:pt modelId="{7E5B7541-9427-48D1-9833-0F6CC2FB9F47}" type="pres">
      <dgm:prSet presAssocID="{82EA977C-73C7-4B3B-AAF4-DD41CE675D27}" presName="hierRoot1" presStyleCnt="0">
        <dgm:presLayoutVars>
          <dgm:hierBranch val="init"/>
        </dgm:presLayoutVars>
      </dgm:prSet>
      <dgm:spPr/>
    </dgm:pt>
    <dgm:pt modelId="{C8A84CDB-5B90-40E2-AA43-B2CC9ECBAECA}" type="pres">
      <dgm:prSet presAssocID="{82EA977C-73C7-4B3B-AAF4-DD41CE675D27}" presName="rootComposite1" presStyleCnt="0"/>
      <dgm:spPr/>
    </dgm:pt>
    <dgm:pt modelId="{687E3F4B-CDD1-4837-9B04-F008DC296EDF}" type="pres">
      <dgm:prSet presAssocID="{82EA977C-73C7-4B3B-AAF4-DD41CE675D27}" presName="rootText1" presStyleLbl="node0" presStyleIdx="0" presStyleCnt="1" custScaleX="219182" custScaleY="173772">
        <dgm:presLayoutVars>
          <dgm:chPref val="3"/>
        </dgm:presLayoutVars>
      </dgm:prSet>
      <dgm:spPr/>
      <dgm:t>
        <a:bodyPr/>
        <a:lstStyle/>
        <a:p>
          <a:endParaRPr lang="sl-SI"/>
        </a:p>
      </dgm:t>
    </dgm:pt>
    <dgm:pt modelId="{3C19103A-23DF-4813-B8EC-E6A34AB19E4B}" type="pres">
      <dgm:prSet presAssocID="{82EA977C-73C7-4B3B-AAF4-DD41CE675D27}" presName="rootConnector1" presStyleLbl="node1" presStyleIdx="0" presStyleCnt="0"/>
      <dgm:spPr/>
      <dgm:t>
        <a:bodyPr/>
        <a:lstStyle/>
        <a:p>
          <a:endParaRPr lang="sl-SI"/>
        </a:p>
      </dgm:t>
    </dgm:pt>
    <dgm:pt modelId="{9B776D05-E9CC-48B8-A2D6-D22173E99193}" type="pres">
      <dgm:prSet presAssocID="{82EA977C-73C7-4B3B-AAF4-DD41CE675D27}" presName="hierChild2" presStyleCnt="0"/>
      <dgm:spPr/>
    </dgm:pt>
    <dgm:pt modelId="{BFAAAE4C-EF50-4C93-9897-78A3AF612EDE}" type="pres">
      <dgm:prSet presAssocID="{7BB2B5BE-0D1B-4F04-9355-201A66974529}" presName="Name37" presStyleLbl="parChTrans1D2" presStyleIdx="0" presStyleCnt="4"/>
      <dgm:spPr/>
      <dgm:t>
        <a:bodyPr/>
        <a:lstStyle/>
        <a:p>
          <a:endParaRPr lang="sl-SI"/>
        </a:p>
      </dgm:t>
    </dgm:pt>
    <dgm:pt modelId="{CD356D11-929B-4967-93AE-43CEF82E297E}" type="pres">
      <dgm:prSet presAssocID="{C30AD6DA-5EA7-4FC1-8A2D-28530C134580}" presName="hierRoot2" presStyleCnt="0">
        <dgm:presLayoutVars>
          <dgm:hierBranch val="init"/>
        </dgm:presLayoutVars>
      </dgm:prSet>
      <dgm:spPr/>
    </dgm:pt>
    <dgm:pt modelId="{436797FB-AFA4-4E8E-9447-57480421B9B1}" type="pres">
      <dgm:prSet presAssocID="{C30AD6DA-5EA7-4FC1-8A2D-28530C134580}" presName="rootComposite" presStyleCnt="0"/>
      <dgm:spPr/>
    </dgm:pt>
    <dgm:pt modelId="{4D15AC51-88AB-4B29-8811-367C25A30D17}" type="pres">
      <dgm:prSet presAssocID="{C30AD6DA-5EA7-4FC1-8A2D-28530C134580}" presName="rootText" presStyleLbl="node2" presStyleIdx="0" presStyleCnt="4" custScaleX="115783" custScaleY="142333">
        <dgm:presLayoutVars>
          <dgm:chPref val="3"/>
        </dgm:presLayoutVars>
      </dgm:prSet>
      <dgm:spPr/>
      <dgm:t>
        <a:bodyPr/>
        <a:lstStyle/>
        <a:p>
          <a:endParaRPr lang="sl-SI"/>
        </a:p>
      </dgm:t>
    </dgm:pt>
    <dgm:pt modelId="{7C66F518-B9B4-4DE8-ACC5-65D7B2DA340D}" type="pres">
      <dgm:prSet presAssocID="{C30AD6DA-5EA7-4FC1-8A2D-28530C134580}" presName="rootConnector" presStyleLbl="node2" presStyleIdx="0" presStyleCnt="4"/>
      <dgm:spPr/>
      <dgm:t>
        <a:bodyPr/>
        <a:lstStyle/>
        <a:p>
          <a:endParaRPr lang="sl-SI"/>
        </a:p>
      </dgm:t>
    </dgm:pt>
    <dgm:pt modelId="{ABC75FF1-9767-49F6-A7C4-E4EE31CAA217}" type="pres">
      <dgm:prSet presAssocID="{C30AD6DA-5EA7-4FC1-8A2D-28530C134580}" presName="hierChild4" presStyleCnt="0"/>
      <dgm:spPr/>
    </dgm:pt>
    <dgm:pt modelId="{1CC6C888-7265-4312-98B3-1E9AE0FE7658}" type="pres">
      <dgm:prSet presAssocID="{E780855D-1230-44FD-A7F5-3F529CDC7319}" presName="Name37" presStyleLbl="parChTrans1D3" presStyleIdx="0" presStyleCnt="4"/>
      <dgm:spPr/>
      <dgm:t>
        <a:bodyPr/>
        <a:lstStyle/>
        <a:p>
          <a:endParaRPr lang="sl-SI"/>
        </a:p>
      </dgm:t>
    </dgm:pt>
    <dgm:pt modelId="{07CCE71F-BFE6-4C1B-9EB0-C8C54D4D5898}" type="pres">
      <dgm:prSet presAssocID="{88B765A8-013E-4BBD-AC5B-5B923E9CA66A}" presName="hierRoot2" presStyleCnt="0">
        <dgm:presLayoutVars>
          <dgm:hierBranch val="init"/>
        </dgm:presLayoutVars>
      </dgm:prSet>
      <dgm:spPr/>
    </dgm:pt>
    <dgm:pt modelId="{1B4F95BC-779C-4830-A6F5-053AB233FD23}" type="pres">
      <dgm:prSet presAssocID="{88B765A8-013E-4BBD-AC5B-5B923E9CA66A}" presName="rootComposite" presStyleCnt="0"/>
      <dgm:spPr/>
    </dgm:pt>
    <dgm:pt modelId="{A7765108-F733-4615-BD05-0409FCBD26D8}" type="pres">
      <dgm:prSet presAssocID="{88B765A8-013E-4BBD-AC5B-5B923E9CA66A}" presName="rootText" presStyleLbl="node3" presStyleIdx="0" presStyleCnt="4" custScaleY="289824" custLinFactNeighborX="4355" custLinFactNeighborY="3645">
        <dgm:presLayoutVars>
          <dgm:chPref val="3"/>
        </dgm:presLayoutVars>
      </dgm:prSet>
      <dgm:spPr/>
      <dgm:t>
        <a:bodyPr/>
        <a:lstStyle/>
        <a:p>
          <a:endParaRPr lang="sl-SI"/>
        </a:p>
      </dgm:t>
    </dgm:pt>
    <dgm:pt modelId="{6439C34A-211C-42B9-9784-34C592592C4A}" type="pres">
      <dgm:prSet presAssocID="{88B765A8-013E-4BBD-AC5B-5B923E9CA66A}" presName="rootConnector" presStyleLbl="node3" presStyleIdx="0" presStyleCnt="4"/>
      <dgm:spPr/>
      <dgm:t>
        <a:bodyPr/>
        <a:lstStyle/>
        <a:p>
          <a:endParaRPr lang="sl-SI"/>
        </a:p>
      </dgm:t>
    </dgm:pt>
    <dgm:pt modelId="{9D4949DC-C70C-466E-8878-1CC1374E8C31}" type="pres">
      <dgm:prSet presAssocID="{88B765A8-013E-4BBD-AC5B-5B923E9CA66A}" presName="hierChild4" presStyleCnt="0"/>
      <dgm:spPr/>
    </dgm:pt>
    <dgm:pt modelId="{95F2A4A6-FA9D-456C-B0ED-AE818CCAA80B}" type="pres">
      <dgm:prSet presAssocID="{88B765A8-013E-4BBD-AC5B-5B923E9CA66A}" presName="hierChild5" presStyleCnt="0"/>
      <dgm:spPr/>
    </dgm:pt>
    <dgm:pt modelId="{1A43912A-057F-4C45-83C2-A9CAE2657463}" type="pres">
      <dgm:prSet presAssocID="{C30AD6DA-5EA7-4FC1-8A2D-28530C134580}" presName="hierChild5" presStyleCnt="0"/>
      <dgm:spPr/>
    </dgm:pt>
    <dgm:pt modelId="{9E1801DF-586C-4F04-8442-7B70874A7344}" type="pres">
      <dgm:prSet presAssocID="{E08B6FB6-CC67-4F39-B640-6EA88B250FC0}" presName="Name37" presStyleLbl="parChTrans1D2" presStyleIdx="1" presStyleCnt="4"/>
      <dgm:spPr/>
      <dgm:t>
        <a:bodyPr/>
        <a:lstStyle/>
        <a:p>
          <a:endParaRPr lang="sl-SI"/>
        </a:p>
      </dgm:t>
    </dgm:pt>
    <dgm:pt modelId="{C7436AE0-7EAA-4BC3-BB51-D48D42770991}" type="pres">
      <dgm:prSet presAssocID="{2F6E225A-7DA3-4BF0-A6B8-FEB9769DA63E}" presName="hierRoot2" presStyleCnt="0">
        <dgm:presLayoutVars>
          <dgm:hierBranch val="init"/>
        </dgm:presLayoutVars>
      </dgm:prSet>
      <dgm:spPr/>
    </dgm:pt>
    <dgm:pt modelId="{F013B9F9-3C2B-451E-A205-83DC20D20C6C}" type="pres">
      <dgm:prSet presAssocID="{2F6E225A-7DA3-4BF0-A6B8-FEB9769DA63E}" presName="rootComposite" presStyleCnt="0"/>
      <dgm:spPr/>
    </dgm:pt>
    <dgm:pt modelId="{359F8A1A-48D2-41B3-94C3-21ED2D2C4E99}" type="pres">
      <dgm:prSet presAssocID="{2F6E225A-7DA3-4BF0-A6B8-FEB9769DA63E}" presName="rootText" presStyleLbl="node2" presStyleIdx="1" presStyleCnt="4" custScaleX="113762" custScaleY="154089">
        <dgm:presLayoutVars>
          <dgm:chPref val="3"/>
        </dgm:presLayoutVars>
      </dgm:prSet>
      <dgm:spPr/>
      <dgm:t>
        <a:bodyPr/>
        <a:lstStyle/>
        <a:p>
          <a:endParaRPr lang="sl-SI"/>
        </a:p>
      </dgm:t>
    </dgm:pt>
    <dgm:pt modelId="{02C26160-571A-4700-B9D2-AE67B1386589}" type="pres">
      <dgm:prSet presAssocID="{2F6E225A-7DA3-4BF0-A6B8-FEB9769DA63E}" presName="rootConnector" presStyleLbl="node2" presStyleIdx="1" presStyleCnt="4"/>
      <dgm:spPr/>
      <dgm:t>
        <a:bodyPr/>
        <a:lstStyle/>
        <a:p>
          <a:endParaRPr lang="sl-SI"/>
        </a:p>
      </dgm:t>
    </dgm:pt>
    <dgm:pt modelId="{9BC05020-85CE-4157-9747-49D093A333C1}" type="pres">
      <dgm:prSet presAssocID="{2F6E225A-7DA3-4BF0-A6B8-FEB9769DA63E}" presName="hierChild4" presStyleCnt="0"/>
      <dgm:spPr/>
    </dgm:pt>
    <dgm:pt modelId="{7F6C075A-B160-460E-9608-6D25214A6F69}" type="pres">
      <dgm:prSet presAssocID="{71842C8E-2A28-4067-8662-B66CB68F6AD6}" presName="Name37" presStyleLbl="parChTrans1D3" presStyleIdx="1" presStyleCnt="4"/>
      <dgm:spPr/>
      <dgm:t>
        <a:bodyPr/>
        <a:lstStyle/>
        <a:p>
          <a:endParaRPr lang="sl-SI"/>
        </a:p>
      </dgm:t>
    </dgm:pt>
    <dgm:pt modelId="{05686187-C58D-4829-B8A3-CEB6D07EC55C}" type="pres">
      <dgm:prSet presAssocID="{BB2A9C71-B53A-4602-9192-2C50AFAAFB89}" presName="hierRoot2" presStyleCnt="0">
        <dgm:presLayoutVars>
          <dgm:hierBranch val="init"/>
        </dgm:presLayoutVars>
      </dgm:prSet>
      <dgm:spPr/>
    </dgm:pt>
    <dgm:pt modelId="{6B2D5E5D-7FE6-43C7-BD09-58D55F4EB36A}" type="pres">
      <dgm:prSet presAssocID="{BB2A9C71-B53A-4602-9192-2C50AFAAFB89}" presName="rootComposite" presStyleCnt="0"/>
      <dgm:spPr/>
    </dgm:pt>
    <dgm:pt modelId="{000C8E38-E877-4233-8FCA-C7A46FBF4394}" type="pres">
      <dgm:prSet presAssocID="{BB2A9C71-B53A-4602-9192-2C50AFAAFB89}" presName="rootText" presStyleLbl="node3" presStyleIdx="1" presStyleCnt="4" custScaleY="278791" custLinFactNeighborX="2479" custLinFactNeighborY="-4958">
        <dgm:presLayoutVars>
          <dgm:chPref val="3"/>
        </dgm:presLayoutVars>
      </dgm:prSet>
      <dgm:spPr/>
      <dgm:t>
        <a:bodyPr/>
        <a:lstStyle/>
        <a:p>
          <a:endParaRPr lang="sl-SI"/>
        </a:p>
      </dgm:t>
    </dgm:pt>
    <dgm:pt modelId="{35D5440C-C8D6-4A16-BA23-73123A941419}" type="pres">
      <dgm:prSet presAssocID="{BB2A9C71-B53A-4602-9192-2C50AFAAFB89}" presName="rootConnector" presStyleLbl="node3" presStyleIdx="1" presStyleCnt="4"/>
      <dgm:spPr/>
      <dgm:t>
        <a:bodyPr/>
        <a:lstStyle/>
        <a:p>
          <a:endParaRPr lang="sl-SI"/>
        </a:p>
      </dgm:t>
    </dgm:pt>
    <dgm:pt modelId="{BD86AB09-FFCF-43CA-8D70-A73229E6147C}" type="pres">
      <dgm:prSet presAssocID="{BB2A9C71-B53A-4602-9192-2C50AFAAFB89}" presName="hierChild4" presStyleCnt="0"/>
      <dgm:spPr/>
    </dgm:pt>
    <dgm:pt modelId="{B6A01639-839A-4200-BB4B-E1016487A0AB}" type="pres">
      <dgm:prSet presAssocID="{BB2A9C71-B53A-4602-9192-2C50AFAAFB89}" presName="hierChild5" presStyleCnt="0"/>
      <dgm:spPr/>
    </dgm:pt>
    <dgm:pt modelId="{141A5FC6-8DC8-433F-A69D-D308868532BD}" type="pres">
      <dgm:prSet presAssocID="{2F6E225A-7DA3-4BF0-A6B8-FEB9769DA63E}" presName="hierChild5" presStyleCnt="0"/>
      <dgm:spPr/>
    </dgm:pt>
    <dgm:pt modelId="{C939CF4D-D601-4821-B4B5-DEBAB0D17969}" type="pres">
      <dgm:prSet presAssocID="{0FA1C3CD-7867-4EE0-8BA8-1AC70AD223C4}" presName="Name37" presStyleLbl="parChTrans1D2" presStyleIdx="2" presStyleCnt="4"/>
      <dgm:spPr/>
      <dgm:t>
        <a:bodyPr/>
        <a:lstStyle/>
        <a:p>
          <a:endParaRPr lang="sl-SI"/>
        </a:p>
      </dgm:t>
    </dgm:pt>
    <dgm:pt modelId="{25783AF6-9C67-4955-8D32-305E5A438E05}" type="pres">
      <dgm:prSet presAssocID="{2BAB72BA-EEBC-4B7A-A4EE-1D1353DDE75F}" presName="hierRoot2" presStyleCnt="0">
        <dgm:presLayoutVars>
          <dgm:hierBranch val="init"/>
        </dgm:presLayoutVars>
      </dgm:prSet>
      <dgm:spPr/>
    </dgm:pt>
    <dgm:pt modelId="{E2CF263C-4791-4BFB-BC3B-8A5D3A672E74}" type="pres">
      <dgm:prSet presAssocID="{2BAB72BA-EEBC-4B7A-A4EE-1D1353DDE75F}" presName="rootComposite" presStyleCnt="0"/>
      <dgm:spPr/>
    </dgm:pt>
    <dgm:pt modelId="{EE4F937C-747C-4CBA-B755-C71E76DAE19C}" type="pres">
      <dgm:prSet presAssocID="{2BAB72BA-EEBC-4B7A-A4EE-1D1353DDE75F}" presName="rootText" presStyleLbl="node2" presStyleIdx="2" presStyleCnt="4" custScaleY="133670">
        <dgm:presLayoutVars>
          <dgm:chPref val="3"/>
        </dgm:presLayoutVars>
      </dgm:prSet>
      <dgm:spPr/>
      <dgm:t>
        <a:bodyPr/>
        <a:lstStyle/>
        <a:p>
          <a:endParaRPr lang="sl-SI"/>
        </a:p>
      </dgm:t>
    </dgm:pt>
    <dgm:pt modelId="{AED12586-D499-4141-9117-A3BDFF9AF1D4}" type="pres">
      <dgm:prSet presAssocID="{2BAB72BA-EEBC-4B7A-A4EE-1D1353DDE75F}" presName="rootConnector" presStyleLbl="node2" presStyleIdx="2" presStyleCnt="4"/>
      <dgm:spPr/>
      <dgm:t>
        <a:bodyPr/>
        <a:lstStyle/>
        <a:p>
          <a:endParaRPr lang="sl-SI"/>
        </a:p>
      </dgm:t>
    </dgm:pt>
    <dgm:pt modelId="{7F3280A4-32B1-431E-B79F-746FC8818267}" type="pres">
      <dgm:prSet presAssocID="{2BAB72BA-EEBC-4B7A-A4EE-1D1353DDE75F}" presName="hierChild4" presStyleCnt="0"/>
      <dgm:spPr/>
    </dgm:pt>
    <dgm:pt modelId="{F41E759A-23B4-48E1-9142-704689B677EB}" type="pres">
      <dgm:prSet presAssocID="{448CD5D7-B4D9-4860-827E-500E2693C1B5}" presName="Name37" presStyleLbl="parChTrans1D3" presStyleIdx="2" presStyleCnt="4"/>
      <dgm:spPr/>
      <dgm:t>
        <a:bodyPr/>
        <a:lstStyle/>
        <a:p>
          <a:endParaRPr lang="sl-SI"/>
        </a:p>
      </dgm:t>
    </dgm:pt>
    <dgm:pt modelId="{7592D565-A5AA-4DB6-99B5-1651130C2C54}" type="pres">
      <dgm:prSet presAssocID="{667AF532-603A-4976-92A6-B72312461CCE}" presName="hierRoot2" presStyleCnt="0">
        <dgm:presLayoutVars>
          <dgm:hierBranch val="init"/>
        </dgm:presLayoutVars>
      </dgm:prSet>
      <dgm:spPr/>
    </dgm:pt>
    <dgm:pt modelId="{BF0E0A58-3CEE-4DA6-9A06-2F4A611A32DF}" type="pres">
      <dgm:prSet presAssocID="{667AF532-603A-4976-92A6-B72312461CCE}" presName="rootComposite" presStyleCnt="0"/>
      <dgm:spPr/>
    </dgm:pt>
    <dgm:pt modelId="{DDE9765E-F66A-4943-A032-58BADD03FF1D}" type="pres">
      <dgm:prSet presAssocID="{667AF532-603A-4976-92A6-B72312461CCE}" presName="rootText" presStyleLbl="node3" presStyleIdx="2" presStyleCnt="4" custScaleY="266590">
        <dgm:presLayoutVars>
          <dgm:chPref val="3"/>
        </dgm:presLayoutVars>
      </dgm:prSet>
      <dgm:spPr/>
      <dgm:t>
        <a:bodyPr/>
        <a:lstStyle/>
        <a:p>
          <a:endParaRPr lang="sl-SI"/>
        </a:p>
      </dgm:t>
    </dgm:pt>
    <dgm:pt modelId="{9AC5D442-6EDE-44BF-9A04-670EE0860890}" type="pres">
      <dgm:prSet presAssocID="{667AF532-603A-4976-92A6-B72312461CCE}" presName="rootConnector" presStyleLbl="node3" presStyleIdx="2" presStyleCnt="4"/>
      <dgm:spPr/>
      <dgm:t>
        <a:bodyPr/>
        <a:lstStyle/>
        <a:p>
          <a:endParaRPr lang="sl-SI"/>
        </a:p>
      </dgm:t>
    </dgm:pt>
    <dgm:pt modelId="{7D415A90-4927-49A3-98A4-D818F7063C01}" type="pres">
      <dgm:prSet presAssocID="{667AF532-603A-4976-92A6-B72312461CCE}" presName="hierChild4" presStyleCnt="0"/>
      <dgm:spPr/>
    </dgm:pt>
    <dgm:pt modelId="{551D5D84-040E-49E2-9B79-764D79E1F3EF}" type="pres">
      <dgm:prSet presAssocID="{667AF532-603A-4976-92A6-B72312461CCE}" presName="hierChild5" presStyleCnt="0"/>
      <dgm:spPr/>
    </dgm:pt>
    <dgm:pt modelId="{7232D0F2-CAAB-4656-94D9-7ACCDEBCC9C0}" type="pres">
      <dgm:prSet presAssocID="{2BAB72BA-EEBC-4B7A-A4EE-1D1353DDE75F}" presName="hierChild5" presStyleCnt="0"/>
      <dgm:spPr/>
    </dgm:pt>
    <dgm:pt modelId="{46E43089-8803-4042-BA98-DD96C8A3750E}" type="pres">
      <dgm:prSet presAssocID="{2280B031-888E-4536-8066-1C9D772F3AC9}" presName="Name37" presStyleLbl="parChTrans1D2" presStyleIdx="3" presStyleCnt="4"/>
      <dgm:spPr/>
      <dgm:t>
        <a:bodyPr/>
        <a:lstStyle/>
        <a:p>
          <a:endParaRPr lang="sl-SI"/>
        </a:p>
      </dgm:t>
    </dgm:pt>
    <dgm:pt modelId="{01515BCF-A787-4EFD-B540-E4C49C345608}" type="pres">
      <dgm:prSet presAssocID="{BC4A58B4-66F5-4FD0-B31E-B4A7E5A97224}" presName="hierRoot2" presStyleCnt="0">
        <dgm:presLayoutVars>
          <dgm:hierBranch val="init"/>
        </dgm:presLayoutVars>
      </dgm:prSet>
      <dgm:spPr/>
    </dgm:pt>
    <dgm:pt modelId="{05A09F08-50C2-42DC-AD54-F05A3695E4D4}" type="pres">
      <dgm:prSet presAssocID="{BC4A58B4-66F5-4FD0-B31E-B4A7E5A97224}" presName="rootComposite" presStyleCnt="0"/>
      <dgm:spPr/>
    </dgm:pt>
    <dgm:pt modelId="{ACA97FDE-066B-43FE-A7B2-4DCCFE1091D5}" type="pres">
      <dgm:prSet presAssocID="{BC4A58B4-66F5-4FD0-B31E-B4A7E5A97224}" presName="rootText" presStyleLbl="node2" presStyleIdx="3" presStyleCnt="4" custScaleY="150204">
        <dgm:presLayoutVars>
          <dgm:chPref val="3"/>
        </dgm:presLayoutVars>
      </dgm:prSet>
      <dgm:spPr/>
      <dgm:t>
        <a:bodyPr/>
        <a:lstStyle/>
        <a:p>
          <a:endParaRPr lang="sl-SI"/>
        </a:p>
      </dgm:t>
    </dgm:pt>
    <dgm:pt modelId="{2D61B827-C47F-4ED0-8502-DC3A2DCEBF73}" type="pres">
      <dgm:prSet presAssocID="{BC4A58B4-66F5-4FD0-B31E-B4A7E5A97224}" presName="rootConnector" presStyleLbl="node2" presStyleIdx="3" presStyleCnt="4"/>
      <dgm:spPr/>
      <dgm:t>
        <a:bodyPr/>
        <a:lstStyle/>
        <a:p>
          <a:endParaRPr lang="sl-SI"/>
        </a:p>
      </dgm:t>
    </dgm:pt>
    <dgm:pt modelId="{78720DA4-2E20-4450-8D84-5F725EF31E03}" type="pres">
      <dgm:prSet presAssocID="{BC4A58B4-66F5-4FD0-B31E-B4A7E5A97224}" presName="hierChild4" presStyleCnt="0"/>
      <dgm:spPr/>
    </dgm:pt>
    <dgm:pt modelId="{2B7E6FE8-1528-4D27-AD12-FA9A1F52054E}" type="pres">
      <dgm:prSet presAssocID="{B667369D-C1E1-497E-A598-451C9B210288}" presName="Name37" presStyleLbl="parChTrans1D3" presStyleIdx="3" presStyleCnt="4"/>
      <dgm:spPr/>
      <dgm:t>
        <a:bodyPr/>
        <a:lstStyle/>
        <a:p>
          <a:endParaRPr lang="sl-SI"/>
        </a:p>
      </dgm:t>
    </dgm:pt>
    <dgm:pt modelId="{EEC19E54-3894-4FD2-9E38-F620B98DDFBF}" type="pres">
      <dgm:prSet presAssocID="{87240B9A-B9E0-4DD8-9402-F2CC691BCD4D}" presName="hierRoot2" presStyleCnt="0">
        <dgm:presLayoutVars>
          <dgm:hierBranch val="init"/>
        </dgm:presLayoutVars>
      </dgm:prSet>
      <dgm:spPr/>
    </dgm:pt>
    <dgm:pt modelId="{13BC16B1-8F4A-4859-AEEC-B6CE5134DB6C}" type="pres">
      <dgm:prSet presAssocID="{87240B9A-B9E0-4DD8-9402-F2CC691BCD4D}" presName="rootComposite" presStyleCnt="0"/>
      <dgm:spPr/>
    </dgm:pt>
    <dgm:pt modelId="{E06A787E-5AEF-45B3-8F31-4E6CF3222578}" type="pres">
      <dgm:prSet presAssocID="{87240B9A-B9E0-4DD8-9402-F2CC691BCD4D}" presName="rootText" presStyleLbl="node3" presStyleIdx="3" presStyleCnt="4" custScaleY="265702">
        <dgm:presLayoutVars>
          <dgm:chPref val="3"/>
        </dgm:presLayoutVars>
      </dgm:prSet>
      <dgm:spPr/>
      <dgm:t>
        <a:bodyPr/>
        <a:lstStyle/>
        <a:p>
          <a:endParaRPr lang="sl-SI"/>
        </a:p>
      </dgm:t>
    </dgm:pt>
    <dgm:pt modelId="{85BFCABB-C2FD-4388-ADA6-C714F79EB4A7}" type="pres">
      <dgm:prSet presAssocID="{87240B9A-B9E0-4DD8-9402-F2CC691BCD4D}" presName="rootConnector" presStyleLbl="node3" presStyleIdx="3" presStyleCnt="4"/>
      <dgm:spPr/>
      <dgm:t>
        <a:bodyPr/>
        <a:lstStyle/>
        <a:p>
          <a:endParaRPr lang="sl-SI"/>
        </a:p>
      </dgm:t>
    </dgm:pt>
    <dgm:pt modelId="{29F2441D-B43D-434C-B044-29FFEB3D7670}" type="pres">
      <dgm:prSet presAssocID="{87240B9A-B9E0-4DD8-9402-F2CC691BCD4D}" presName="hierChild4" presStyleCnt="0"/>
      <dgm:spPr/>
    </dgm:pt>
    <dgm:pt modelId="{F3C42FEC-45D7-4491-98E9-80834D6FE80F}" type="pres">
      <dgm:prSet presAssocID="{87240B9A-B9E0-4DD8-9402-F2CC691BCD4D}" presName="hierChild5" presStyleCnt="0"/>
      <dgm:spPr/>
    </dgm:pt>
    <dgm:pt modelId="{0EE3EECE-7679-4E11-B029-22297F587A67}" type="pres">
      <dgm:prSet presAssocID="{BC4A58B4-66F5-4FD0-B31E-B4A7E5A97224}" presName="hierChild5" presStyleCnt="0"/>
      <dgm:spPr/>
    </dgm:pt>
    <dgm:pt modelId="{A48955DE-80EC-446F-8252-BD1435436131}" type="pres">
      <dgm:prSet presAssocID="{82EA977C-73C7-4B3B-AAF4-DD41CE675D27}" presName="hierChild3" presStyleCnt="0"/>
      <dgm:spPr/>
    </dgm:pt>
  </dgm:ptLst>
  <dgm:cxnLst>
    <dgm:cxn modelId="{2390A3A4-888E-4586-B32F-A616812DECEC}" type="presOf" srcId="{0FA1C3CD-7867-4EE0-8BA8-1AC70AD223C4}" destId="{C939CF4D-D601-4821-B4B5-DEBAB0D17969}" srcOrd="0" destOrd="0" presId="urn:microsoft.com/office/officeart/2005/8/layout/orgChart1"/>
    <dgm:cxn modelId="{C8BAC251-14E8-4137-9F39-56DCD3882E57}" srcId="{C30AD6DA-5EA7-4FC1-8A2D-28530C134580}" destId="{88B765A8-013E-4BBD-AC5B-5B923E9CA66A}" srcOrd="0" destOrd="0" parTransId="{E780855D-1230-44FD-A7F5-3F529CDC7319}" sibTransId="{CE6B06FF-0486-442C-85B0-65AB7BBB6089}"/>
    <dgm:cxn modelId="{B1B9285F-CC75-47D5-A052-0BB1BFBDE737}" type="presOf" srcId="{C30AD6DA-5EA7-4FC1-8A2D-28530C134580}" destId="{4D15AC51-88AB-4B29-8811-367C25A30D17}" srcOrd="0" destOrd="0" presId="urn:microsoft.com/office/officeart/2005/8/layout/orgChart1"/>
    <dgm:cxn modelId="{75F51C68-1DD7-4368-A117-BC1345475D79}" type="presOf" srcId="{B667369D-C1E1-497E-A598-451C9B210288}" destId="{2B7E6FE8-1528-4D27-AD12-FA9A1F52054E}" srcOrd="0" destOrd="0" presId="urn:microsoft.com/office/officeart/2005/8/layout/orgChart1"/>
    <dgm:cxn modelId="{44E30E7E-2F4A-4A7A-800B-4F92423FB1EF}" srcId="{BC4A58B4-66F5-4FD0-B31E-B4A7E5A97224}" destId="{87240B9A-B9E0-4DD8-9402-F2CC691BCD4D}" srcOrd="0" destOrd="0" parTransId="{B667369D-C1E1-497E-A598-451C9B210288}" sibTransId="{A61468A5-5120-4EE6-ACAC-60514E7EF905}"/>
    <dgm:cxn modelId="{6AEC4852-C771-4D72-AC38-790B5E8C19A5}" type="presOf" srcId="{88B765A8-013E-4BBD-AC5B-5B923E9CA66A}" destId="{6439C34A-211C-42B9-9784-34C592592C4A}" srcOrd="1" destOrd="0" presId="urn:microsoft.com/office/officeart/2005/8/layout/orgChart1"/>
    <dgm:cxn modelId="{4A5C4FA8-7300-42DA-BED8-732C0BDAEE93}" type="presOf" srcId="{88B765A8-013E-4BBD-AC5B-5B923E9CA66A}" destId="{A7765108-F733-4615-BD05-0409FCBD26D8}" srcOrd="0" destOrd="0" presId="urn:microsoft.com/office/officeart/2005/8/layout/orgChart1"/>
    <dgm:cxn modelId="{E0422481-54DD-42F6-A257-EEFD0D79EDBF}" type="presOf" srcId="{87240B9A-B9E0-4DD8-9402-F2CC691BCD4D}" destId="{E06A787E-5AEF-45B3-8F31-4E6CF3222578}" srcOrd="0" destOrd="0" presId="urn:microsoft.com/office/officeart/2005/8/layout/orgChart1"/>
    <dgm:cxn modelId="{B0CDB7F6-0C0B-4CBF-970B-037044232459}" type="presOf" srcId="{2BAB72BA-EEBC-4B7A-A4EE-1D1353DDE75F}" destId="{EE4F937C-747C-4CBA-B755-C71E76DAE19C}" srcOrd="0" destOrd="0" presId="urn:microsoft.com/office/officeart/2005/8/layout/orgChart1"/>
    <dgm:cxn modelId="{BCB69C9A-7CD1-4EE7-B41D-89E61D6BD9A9}" type="presOf" srcId="{71842C8E-2A28-4067-8662-B66CB68F6AD6}" destId="{7F6C075A-B160-460E-9608-6D25214A6F69}" srcOrd="0" destOrd="0" presId="urn:microsoft.com/office/officeart/2005/8/layout/orgChart1"/>
    <dgm:cxn modelId="{15B48B13-9320-48DB-8433-E32BD0A3603D}" type="presOf" srcId="{2BC423C8-86E1-4F80-B811-F00B7BCC0C8A}" destId="{7F4D6C36-ADC9-4F11-9C47-B59EE36F8A58}" srcOrd="0" destOrd="0" presId="urn:microsoft.com/office/officeart/2005/8/layout/orgChart1"/>
    <dgm:cxn modelId="{B43B478A-44CD-4D3C-B70B-98FB7C034EC8}" type="presOf" srcId="{448CD5D7-B4D9-4860-827E-500E2693C1B5}" destId="{F41E759A-23B4-48E1-9142-704689B677EB}" srcOrd="0" destOrd="0" presId="urn:microsoft.com/office/officeart/2005/8/layout/orgChart1"/>
    <dgm:cxn modelId="{76DA565E-5A80-4386-AD69-625AD6DFEB32}" srcId="{82EA977C-73C7-4B3B-AAF4-DD41CE675D27}" destId="{BC4A58B4-66F5-4FD0-B31E-B4A7E5A97224}" srcOrd="3" destOrd="0" parTransId="{2280B031-888E-4536-8066-1C9D772F3AC9}" sibTransId="{6D3531EF-375A-4123-91E4-8A5FE0BC0F80}"/>
    <dgm:cxn modelId="{E88702F4-F614-486B-84E9-970F57F1DC6E}" type="presOf" srcId="{2280B031-888E-4536-8066-1C9D772F3AC9}" destId="{46E43089-8803-4042-BA98-DD96C8A3750E}" srcOrd="0" destOrd="0" presId="urn:microsoft.com/office/officeart/2005/8/layout/orgChart1"/>
    <dgm:cxn modelId="{AAA9D72A-58BA-4186-B977-65636A7F1575}" type="presOf" srcId="{BB2A9C71-B53A-4602-9192-2C50AFAAFB89}" destId="{000C8E38-E877-4233-8FCA-C7A46FBF4394}" srcOrd="0" destOrd="0" presId="urn:microsoft.com/office/officeart/2005/8/layout/orgChart1"/>
    <dgm:cxn modelId="{5A033087-4EA1-4E27-B763-4C4614DA071A}" type="presOf" srcId="{82EA977C-73C7-4B3B-AAF4-DD41CE675D27}" destId="{3C19103A-23DF-4813-B8EC-E6A34AB19E4B}" srcOrd="1" destOrd="0" presId="urn:microsoft.com/office/officeart/2005/8/layout/orgChart1"/>
    <dgm:cxn modelId="{8A677162-2D37-4B1F-A074-10F559CE17BC}" type="presOf" srcId="{BB2A9C71-B53A-4602-9192-2C50AFAAFB89}" destId="{35D5440C-C8D6-4A16-BA23-73123A941419}" srcOrd="1" destOrd="0" presId="urn:microsoft.com/office/officeart/2005/8/layout/orgChart1"/>
    <dgm:cxn modelId="{B72E0A44-C6ED-4BD8-B7CB-396354CCEBC3}" srcId="{82EA977C-73C7-4B3B-AAF4-DD41CE675D27}" destId="{2BAB72BA-EEBC-4B7A-A4EE-1D1353DDE75F}" srcOrd="2" destOrd="0" parTransId="{0FA1C3CD-7867-4EE0-8BA8-1AC70AD223C4}" sibTransId="{19EC63AA-AF2D-488D-A1DF-150A58B7EACB}"/>
    <dgm:cxn modelId="{C54E58C9-D64A-48A9-8743-C6A13A2BA3B3}" type="presOf" srcId="{87240B9A-B9E0-4DD8-9402-F2CC691BCD4D}" destId="{85BFCABB-C2FD-4388-ADA6-C714F79EB4A7}" srcOrd="1" destOrd="0" presId="urn:microsoft.com/office/officeart/2005/8/layout/orgChart1"/>
    <dgm:cxn modelId="{6753A1C4-588A-4796-9F29-BC7F6FF84373}" type="presOf" srcId="{667AF532-603A-4976-92A6-B72312461CCE}" destId="{9AC5D442-6EDE-44BF-9A04-670EE0860890}" srcOrd="1" destOrd="0" presId="urn:microsoft.com/office/officeart/2005/8/layout/orgChart1"/>
    <dgm:cxn modelId="{E8ECA50D-B79C-496B-944E-519E91A8707C}" type="presOf" srcId="{C30AD6DA-5EA7-4FC1-8A2D-28530C134580}" destId="{7C66F518-B9B4-4DE8-ACC5-65D7B2DA340D}" srcOrd="1" destOrd="0" presId="urn:microsoft.com/office/officeart/2005/8/layout/orgChart1"/>
    <dgm:cxn modelId="{77900D18-253E-4B50-B641-2FC00C051938}" type="presOf" srcId="{E08B6FB6-CC67-4F39-B640-6EA88B250FC0}" destId="{9E1801DF-586C-4F04-8442-7B70874A7344}" srcOrd="0" destOrd="0" presId="urn:microsoft.com/office/officeart/2005/8/layout/orgChart1"/>
    <dgm:cxn modelId="{55618270-7F75-4DBD-8E50-107AB407A16F}" srcId="{82EA977C-73C7-4B3B-AAF4-DD41CE675D27}" destId="{C30AD6DA-5EA7-4FC1-8A2D-28530C134580}" srcOrd="0" destOrd="0" parTransId="{7BB2B5BE-0D1B-4F04-9355-201A66974529}" sibTransId="{E6FCC49D-968A-4889-842C-29D0AEF89419}"/>
    <dgm:cxn modelId="{9AD0D00C-3846-41AC-8E55-F348A6D767E8}" srcId="{2BC423C8-86E1-4F80-B811-F00B7BCC0C8A}" destId="{82EA977C-73C7-4B3B-AAF4-DD41CE675D27}" srcOrd="0" destOrd="0" parTransId="{743F0FE8-8F5E-43E8-B23B-B02C3A5FBC8A}" sibTransId="{0FE2890C-F836-4CFB-A875-339BCE48D853}"/>
    <dgm:cxn modelId="{06269A6D-7D3F-4B62-9B45-91EE5D01EFC8}" type="presOf" srcId="{2F6E225A-7DA3-4BF0-A6B8-FEB9769DA63E}" destId="{02C26160-571A-4700-B9D2-AE67B1386589}" srcOrd="1" destOrd="0" presId="urn:microsoft.com/office/officeart/2005/8/layout/orgChart1"/>
    <dgm:cxn modelId="{CEE6AA8F-4911-4280-9D79-C4351E30B645}" type="presOf" srcId="{2BAB72BA-EEBC-4B7A-A4EE-1D1353DDE75F}" destId="{AED12586-D499-4141-9117-A3BDFF9AF1D4}" srcOrd="1" destOrd="0" presId="urn:microsoft.com/office/officeart/2005/8/layout/orgChart1"/>
    <dgm:cxn modelId="{714C66F8-8286-4065-89B1-F32B14BEFD1F}" type="presOf" srcId="{BC4A58B4-66F5-4FD0-B31E-B4A7E5A97224}" destId="{ACA97FDE-066B-43FE-A7B2-4DCCFE1091D5}" srcOrd="0" destOrd="0" presId="urn:microsoft.com/office/officeart/2005/8/layout/orgChart1"/>
    <dgm:cxn modelId="{BE8EB4E4-7866-4553-B4A1-D0C973836CAC}" type="presOf" srcId="{667AF532-603A-4976-92A6-B72312461CCE}" destId="{DDE9765E-F66A-4943-A032-58BADD03FF1D}" srcOrd="0" destOrd="0" presId="urn:microsoft.com/office/officeart/2005/8/layout/orgChart1"/>
    <dgm:cxn modelId="{B31EDB22-4CF3-4C7C-B6FE-A17D01271199}" srcId="{82EA977C-73C7-4B3B-AAF4-DD41CE675D27}" destId="{2F6E225A-7DA3-4BF0-A6B8-FEB9769DA63E}" srcOrd="1" destOrd="0" parTransId="{E08B6FB6-CC67-4F39-B640-6EA88B250FC0}" sibTransId="{6B6EE7AA-1118-4C7E-B24C-3AA0627A8DE7}"/>
    <dgm:cxn modelId="{817718B8-E4E4-4B20-80E1-B99BB8450AF9}" srcId="{2F6E225A-7DA3-4BF0-A6B8-FEB9769DA63E}" destId="{BB2A9C71-B53A-4602-9192-2C50AFAAFB89}" srcOrd="0" destOrd="0" parTransId="{71842C8E-2A28-4067-8662-B66CB68F6AD6}" sibTransId="{FCFA790D-7BAA-4A57-912C-981291844016}"/>
    <dgm:cxn modelId="{F125DA62-8803-40CD-933F-6B2420291F09}" type="presOf" srcId="{82EA977C-73C7-4B3B-AAF4-DD41CE675D27}" destId="{687E3F4B-CDD1-4837-9B04-F008DC296EDF}" srcOrd="0" destOrd="0" presId="urn:microsoft.com/office/officeart/2005/8/layout/orgChart1"/>
    <dgm:cxn modelId="{22FEEF9F-BDE8-479B-9CB6-C483AC9D0DE3}" srcId="{2BAB72BA-EEBC-4B7A-A4EE-1D1353DDE75F}" destId="{667AF532-603A-4976-92A6-B72312461CCE}" srcOrd="0" destOrd="0" parTransId="{448CD5D7-B4D9-4860-827E-500E2693C1B5}" sibTransId="{8D8D7122-3D0A-44FD-8F22-C2BE6965B9EC}"/>
    <dgm:cxn modelId="{2E15F827-3A01-45E9-87DD-5B3390952E47}" type="presOf" srcId="{E780855D-1230-44FD-A7F5-3F529CDC7319}" destId="{1CC6C888-7265-4312-98B3-1E9AE0FE7658}" srcOrd="0" destOrd="0" presId="urn:microsoft.com/office/officeart/2005/8/layout/orgChart1"/>
    <dgm:cxn modelId="{855CD0AC-7135-43A1-AE2B-3B3662645319}" type="presOf" srcId="{BC4A58B4-66F5-4FD0-B31E-B4A7E5A97224}" destId="{2D61B827-C47F-4ED0-8502-DC3A2DCEBF73}" srcOrd="1" destOrd="0" presId="urn:microsoft.com/office/officeart/2005/8/layout/orgChart1"/>
    <dgm:cxn modelId="{66398910-7973-4E3F-B420-8114EA864095}" type="presOf" srcId="{2F6E225A-7DA3-4BF0-A6B8-FEB9769DA63E}" destId="{359F8A1A-48D2-41B3-94C3-21ED2D2C4E99}" srcOrd="0" destOrd="0" presId="urn:microsoft.com/office/officeart/2005/8/layout/orgChart1"/>
    <dgm:cxn modelId="{F7AC9395-68A2-42AC-BD0C-47D4BE672B00}" type="presOf" srcId="{7BB2B5BE-0D1B-4F04-9355-201A66974529}" destId="{BFAAAE4C-EF50-4C93-9897-78A3AF612EDE}" srcOrd="0" destOrd="0" presId="urn:microsoft.com/office/officeart/2005/8/layout/orgChart1"/>
    <dgm:cxn modelId="{E57E2C30-AD28-4A27-B25F-F0DC095CA076}" type="presParOf" srcId="{7F4D6C36-ADC9-4F11-9C47-B59EE36F8A58}" destId="{7E5B7541-9427-48D1-9833-0F6CC2FB9F47}" srcOrd="0" destOrd="0" presId="urn:microsoft.com/office/officeart/2005/8/layout/orgChart1"/>
    <dgm:cxn modelId="{2B5453AB-0BE8-4682-B7AD-901CD0BE4BD1}" type="presParOf" srcId="{7E5B7541-9427-48D1-9833-0F6CC2FB9F47}" destId="{C8A84CDB-5B90-40E2-AA43-B2CC9ECBAECA}" srcOrd="0" destOrd="0" presId="urn:microsoft.com/office/officeart/2005/8/layout/orgChart1"/>
    <dgm:cxn modelId="{F069DFE1-EDAF-40DE-A4E6-D7C8066D81CC}" type="presParOf" srcId="{C8A84CDB-5B90-40E2-AA43-B2CC9ECBAECA}" destId="{687E3F4B-CDD1-4837-9B04-F008DC296EDF}" srcOrd="0" destOrd="0" presId="urn:microsoft.com/office/officeart/2005/8/layout/orgChart1"/>
    <dgm:cxn modelId="{2ECABE81-A3E6-400E-BAC2-A31E5989062E}" type="presParOf" srcId="{C8A84CDB-5B90-40E2-AA43-B2CC9ECBAECA}" destId="{3C19103A-23DF-4813-B8EC-E6A34AB19E4B}" srcOrd="1" destOrd="0" presId="urn:microsoft.com/office/officeart/2005/8/layout/orgChart1"/>
    <dgm:cxn modelId="{24CD2671-A2A1-4C0B-911F-53BDEBD49D9E}" type="presParOf" srcId="{7E5B7541-9427-48D1-9833-0F6CC2FB9F47}" destId="{9B776D05-E9CC-48B8-A2D6-D22173E99193}" srcOrd="1" destOrd="0" presId="urn:microsoft.com/office/officeart/2005/8/layout/orgChart1"/>
    <dgm:cxn modelId="{DCA67CE2-61D2-4867-8A18-DFF06C1E849D}" type="presParOf" srcId="{9B776D05-E9CC-48B8-A2D6-D22173E99193}" destId="{BFAAAE4C-EF50-4C93-9897-78A3AF612EDE}" srcOrd="0" destOrd="0" presId="urn:microsoft.com/office/officeart/2005/8/layout/orgChart1"/>
    <dgm:cxn modelId="{0A434FF9-C48C-4DF4-9B12-595B1439FC67}" type="presParOf" srcId="{9B776D05-E9CC-48B8-A2D6-D22173E99193}" destId="{CD356D11-929B-4967-93AE-43CEF82E297E}" srcOrd="1" destOrd="0" presId="urn:microsoft.com/office/officeart/2005/8/layout/orgChart1"/>
    <dgm:cxn modelId="{97C67943-1BD6-44EB-A02E-EBC3BCCF2575}" type="presParOf" srcId="{CD356D11-929B-4967-93AE-43CEF82E297E}" destId="{436797FB-AFA4-4E8E-9447-57480421B9B1}" srcOrd="0" destOrd="0" presId="urn:microsoft.com/office/officeart/2005/8/layout/orgChart1"/>
    <dgm:cxn modelId="{04348341-1A38-4C6E-9059-1B5AE52C2756}" type="presParOf" srcId="{436797FB-AFA4-4E8E-9447-57480421B9B1}" destId="{4D15AC51-88AB-4B29-8811-367C25A30D17}" srcOrd="0" destOrd="0" presId="urn:microsoft.com/office/officeart/2005/8/layout/orgChart1"/>
    <dgm:cxn modelId="{1BCF7631-AAAF-4F60-B71C-21C88129433B}" type="presParOf" srcId="{436797FB-AFA4-4E8E-9447-57480421B9B1}" destId="{7C66F518-B9B4-4DE8-ACC5-65D7B2DA340D}" srcOrd="1" destOrd="0" presId="urn:microsoft.com/office/officeart/2005/8/layout/orgChart1"/>
    <dgm:cxn modelId="{75354AC9-2C40-41E1-B3FF-0A4861CBE3A7}" type="presParOf" srcId="{CD356D11-929B-4967-93AE-43CEF82E297E}" destId="{ABC75FF1-9767-49F6-A7C4-E4EE31CAA217}" srcOrd="1" destOrd="0" presId="urn:microsoft.com/office/officeart/2005/8/layout/orgChart1"/>
    <dgm:cxn modelId="{DB3F513B-EEE6-4787-95CA-99A59FEDE4E8}" type="presParOf" srcId="{ABC75FF1-9767-49F6-A7C4-E4EE31CAA217}" destId="{1CC6C888-7265-4312-98B3-1E9AE0FE7658}" srcOrd="0" destOrd="0" presId="urn:microsoft.com/office/officeart/2005/8/layout/orgChart1"/>
    <dgm:cxn modelId="{6E497430-49AF-485E-A1BF-01100DD7EA44}" type="presParOf" srcId="{ABC75FF1-9767-49F6-A7C4-E4EE31CAA217}" destId="{07CCE71F-BFE6-4C1B-9EB0-C8C54D4D5898}" srcOrd="1" destOrd="0" presId="urn:microsoft.com/office/officeart/2005/8/layout/orgChart1"/>
    <dgm:cxn modelId="{37ABE2CA-0F38-4405-9C09-60AC049F8FE7}" type="presParOf" srcId="{07CCE71F-BFE6-4C1B-9EB0-C8C54D4D5898}" destId="{1B4F95BC-779C-4830-A6F5-053AB233FD23}" srcOrd="0" destOrd="0" presId="urn:microsoft.com/office/officeart/2005/8/layout/orgChart1"/>
    <dgm:cxn modelId="{8C628AAF-CC5F-4B34-88FA-21BA7621D468}" type="presParOf" srcId="{1B4F95BC-779C-4830-A6F5-053AB233FD23}" destId="{A7765108-F733-4615-BD05-0409FCBD26D8}" srcOrd="0" destOrd="0" presId="urn:microsoft.com/office/officeart/2005/8/layout/orgChart1"/>
    <dgm:cxn modelId="{05B16C1F-CE26-410A-91D1-6157D1EEEC2D}" type="presParOf" srcId="{1B4F95BC-779C-4830-A6F5-053AB233FD23}" destId="{6439C34A-211C-42B9-9784-34C592592C4A}" srcOrd="1" destOrd="0" presId="urn:microsoft.com/office/officeart/2005/8/layout/orgChart1"/>
    <dgm:cxn modelId="{AE6E54C8-62B1-4629-A56F-92B20EBDE54C}" type="presParOf" srcId="{07CCE71F-BFE6-4C1B-9EB0-C8C54D4D5898}" destId="{9D4949DC-C70C-466E-8878-1CC1374E8C31}" srcOrd="1" destOrd="0" presId="urn:microsoft.com/office/officeart/2005/8/layout/orgChart1"/>
    <dgm:cxn modelId="{62F587E3-C99D-47AC-9362-059401C90B1E}" type="presParOf" srcId="{07CCE71F-BFE6-4C1B-9EB0-C8C54D4D5898}" destId="{95F2A4A6-FA9D-456C-B0ED-AE818CCAA80B}" srcOrd="2" destOrd="0" presId="urn:microsoft.com/office/officeart/2005/8/layout/orgChart1"/>
    <dgm:cxn modelId="{BA35B6FF-647C-43C3-88EC-873FFF9155F2}" type="presParOf" srcId="{CD356D11-929B-4967-93AE-43CEF82E297E}" destId="{1A43912A-057F-4C45-83C2-A9CAE2657463}" srcOrd="2" destOrd="0" presId="urn:microsoft.com/office/officeart/2005/8/layout/orgChart1"/>
    <dgm:cxn modelId="{FA9DF480-ACEC-4D48-B0A2-CAD8EE85BB39}" type="presParOf" srcId="{9B776D05-E9CC-48B8-A2D6-D22173E99193}" destId="{9E1801DF-586C-4F04-8442-7B70874A7344}" srcOrd="2" destOrd="0" presId="urn:microsoft.com/office/officeart/2005/8/layout/orgChart1"/>
    <dgm:cxn modelId="{F3ED6A2A-9F45-4737-AFF1-E296862B98F8}" type="presParOf" srcId="{9B776D05-E9CC-48B8-A2D6-D22173E99193}" destId="{C7436AE0-7EAA-4BC3-BB51-D48D42770991}" srcOrd="3" destOrd="0" presId="urn:microsoft.com/office/officeart/2005/8/layout/orgChart1"/>
    <dgm:cxn modelId="{94B2644A-33B3-49DC-9C49-7E55385E81F7}" type="presParOf" srcId="{C7436AE0-7EAA-4BC3-BB51-D48D42770991}" destId="{F013B9F9-3C2B-451E-A205-83DC20D20C6C}" srcOrd="0" destOrd="0" presId="urn:microsoft.com/office/officeart/2005/8/layout/orgChart1"/>
    <dgm:cxn modelId="{6C9AC8C6-1AB7-484E-803A-7DDD3B02B6BA}" type="presParOf" srcId="{F013B9F9-3C2B-451E-A205-83DC20D20C6C}" destId="{359F8A1A-48D2-41B3-94C3-21ED2D2C4E99}" srcOrd="0" destOrd="0" presId="urn:microsoft.com/office/officeart/2005/8/layout/orgChart1"/>
    <dgm:cxn modelId="{AF828B85-5B13-48A9-AB26-74C9104CA479}" type="presParOf" srcId="{F013B9F9-3C2B-451E-A205-83DC20D20C6C}" destId="{02C26160-571A-4700-B9D2-AE67B1386589}" srcOrd="1" destOrd="0" presId="urn:microsoft.com/office/officeart/2005/8/layout/orgChart1"/>
    <dgm:cxn modelId="{B101C6AB-A689-48D0-A0F1-F2FAFE6849FA}" type="presParOf" srcId="{C7436AE0-7EAA-4BC3-BB51-D48D42770991}" destId="{9BC05020-85CE-4157-9747-49D093A333C1}" srcOrd="1" destOrd="0" presId="urn:microsoft.com/office/officeart/2005/8/layout/orgChart1"/>
    <dgm:cxn modelId="{FF34AD33-399C-4D00-AE51-2EF74ADF8D62}" type="presParOf" srcId="{9BC05020-85CE-4157-9747-49D093A333C1}" destId="{7F6C075A-B160-460E-9608-6D25214A6F69}" srcOrd="0" destOrd="0" presId="urn:microsoft.com/office/officeart/2005/8/layout/orgChart1"/>
    <dgm:cxn modelId="{6C3BA551-511B-407F-BDDF-3A4276CA81FD}" type="presParOf" srcId="{9BC05020-85CE-4157-9747-49D093A333C1}" destId="{05686187-C58D-4829-B8A3-CEB6D07EC55C}" srcOrd="1" destOrd="0" presId="urn:microsoft.com/office/officeart/2005/8/layout/orgChart1"/>
    <dgm:cxn modelId="{FCE4C599-27B9-4788-9A91-82FFF27D3EF2}" type="presParOf" srcId="{05686187-C58D-4829-B8A3-CEB6D07EC55C}" destId="{6B2D5E5D-7FE6-43C7-BD09-58D55F4EB36A}" srcOrd="0" destOrd="0" presId="urn:microsoft.com/office/officeart/2005/8/layout/orgChart1"/>
    <dgm:cxn modelId="{EC45BD70-654B-4D5B-8D0E-0FE4A019BFDB}" type="presParOf" srcId="{6B2D5E5D-7FE6-43C7-BD09-58D55F4EB36A}" destId="{000C8E38-E877-4233-8FCA-C7A46FBF4394}" srcOrd="0" destOrd="0" presId="urn:microsoft.com/office/officeart/2005/8/layout/orgChart1"/>
    <dgm:cxn modelId="{FB37D9D0-3EF4-4AD0-B57D-DCFE678896B2}" type="presParOf" srcId="{6B2D5E5D-7FE6-43C7-BD09-58D55F4EB36A}" destId="{35D5440C-C8D6-4A16-BA23-73123A941419}" srcOrd="1" destOrd="0" presId="urn:microsoft.com/office/officeart/2005/8/layout/orgChart1"/>
    <dgm:cxn modelId="{8FA7729B-32A1-4B4F-BAA1-C76BAAA7FD02}" type="presParOf" srcId="{05686187-C58D-4829-B8A3-CEB6D07EC55C}" destId="{BD86AB09-FFCF-43CA-8D70-A73229E6147C}" srcOrd="1" destOrd="0" presId="urn:microsoft.com/office/officeart/2005/8/layout/orgChart1"/>
    <dgm:cxn modelId="{3CB9D931-89F5-4BBD-BB45-80B1CAA9456E}" type="presParOf" srcId="{05686187-C58D-4829-B8A3-CEB6D07EC55C}" destId="{B6A01639-839A-4200-BB4B-E1016487A0AB}" srcOrd="2" destOrd="0" presId="urn:microsoft.com/office/officeart/2005/8/layout/orgChart1"/>
    <dgm:cxn modelId="{693C68DA-B437-463C-B9F1-5E9380736EDD}" type="presParOf" srcId="{C7436AE0-7EAA-4BC3-BB51-D48D42770991}" destId="{141A5FC6-8DC8-433F-A69D-D308868532BD}" srcOrd="2" destOrd="0" presId="urn:microsoft.com/office/officeart/2005/8/layout/orgChart1"/>
    <dgm:cxn modelId="{D197249F-CA20-41C6-A3AE-3A1CB4FEC372}" type="presParOf" srcId="{9B776D05-E9CC-48B8-A2D6-D22173E99193}" destId="{C939CF4D-D601-4821-B4B5-DEBAB0D17969}" srcOrd="4" destOrd="0" presId="urn:microsoft.com/office/officeart/2005/8/layout/orgChart1"/>
    <dgm:cxn modelId="{62CFE48B-03F2-4B91-BA13-23759372E805}" type="presParOf" srcId="{9B776D05-E9CC-48B8-A2D6-D22173E99193}" destId="{25783AF6-9C67-4955-8D32-305E5A438E05}" srcOrd="5" destOrd="0" presId="urn:microsoft.com/office/officeart/2005/8/layout/orgChart1"/>
    <dgm:cxn modelId="{AE3DCF6B-6621-40D5-9E66-E93435C95216}" type="presParOf" srcId="{25783AF6-9C67-4955-8D32-305E5A438E05}" destId="{E2CF263C-4791-4BFB-BC3B-8A5D3A672E74}" srcOrd="0" destOrd="0" presId="urn:microsoft.com/office/officeart/2005/8/layout/orgChart1"/>
    <dgm:cxn modelId="{09F555CD-FE2C-4163-BB7E-BE404EFFD7F5}" type="presParOf" srcId="{E2CF263C-4791-4BFB-BC3B-8A5D3A672E74}" destId="{EE4F937C-747C-4CBA-B755-C71E76DAE19C}" srcOrd="0" destOrd="0" presId="urn:microsoft.com/office/officeart/2005/8/layout/orgChart1"/>
    <dgm:cxn modelId="{D4C6D2D1-AB93-4D58-BCD1-D3CDFB454D6B}" type="presParOf" srcId="{E2CF263C-4791-4BFB-BC3B-8A5D3A672E74}" destId="{AED12586-D499-4141-9117-A3BDFF9AF1D4}" srcOrd="1" destOrd="0" presId="urn:microsoft.com/office/officeart/2005/8/layout/orgChart1"/>
    <dgm:cxn modelId="{DB881645-869E-42CF-BBE2-1DFB87B24749}" type="presParOf" srcId="{25783AF6-9C67-4955-8D32-305E5A438E05}" destId="{7F3280A4-32B1-431E-B79F-746FC8818267}" srcOrd="1" destOrd="0" presId="urn:microsoft.com/office/officeart/2005/8/layout/orgChart1"/>
    <dgm:cxn modelId="{D82C9892-AF5A-411D-AE72-B22D567F6740}" type="presParOf" srcId="{7F3280A4-32B1-431E-B79F-746FC8818267}" destId="{F41E759A-23B4-48E1-9142-704689B677EB}" srcOrd="0" destOrd="0" presId="urn:microsoft.com/office/officeart/2005/8/layout/orgChart1"/>
    <dgm:cxn modelId="{D531C1C6-00BD-4F07-B008-41966576D731}" type="presParOf" srcId="{7F3280A4-32B1-431E-B79F-746FC8818267}" destId="{7592D565-A5AA-4DB6-99B5-1651130C2C54}" srcOrd="1" destOrd="0" presId="urn:microsoft.com/office/officeart/2005/8/layout/orgChart1"/>
    <dgm:cxn modelId="{34A78617-54B6-4CE5-ABAC-8CC164B45514}" type="presParOf" srcId="{7592D565-A5AA-4DB6-99B5-1651130C2C54}" destId="{BF0E0A58-3CEE-4DA6-9A06-2F4A611A32DF}" srcOrd="0" destOrd="0" presId="urn:microsoft.com/office/officeart/2005/8/layout/orgChart1"/>
    <dgm:cxn modelId="{5B3C1B8E-C897-406E-9149-41635E9600DF}" type="presParOf" srcId="{BF0E0A58-3CEE-4DA6-9A06-2F4A611A32DF}" destId="{DDE9765E-F66A-4943-A032-58BADD03FF1D}" srcOrd="0" destOrd="0" presId="urn:microsoft.com/office/officeart/2005/8/layout/orgChart1"/>
    <dgm:cxn modelId="{A6FCAB86-2EDE-4E92-8DA9-6CA2A2300EB0}" type="presParOf" srcId="{BF0E0A58-3CEE-4DA6-9A06-2F4A611A32DF}" destId="{9AC5D442-6EDE-44BF-9A04-670EE0860890}" srcOrd="1" destOrd="0" presId="urn:microsoft.com/office/officeart/2005/8/layout/orgChart1"/>
    <dgm:cxn modelId="{84023526-223C-4DE8-8DEF-F086D78C654D}" type="presParOf" srcId="{7592D565-A5AA-4DB6-99B5-1651130C2C54}" destId="{7D415A90-4927-49A3-98A4-D818F7063C01}" srcOrd="1" destOrd="0" presId="urn:microsoft.com/office/officeart/2005/8/layout/orgChart1"/>
    <dgm:cxn modelId="{C5D151F0-8E06-4A44-AB28-33A77F3F1F97}" type="presParOf" srcId="{7592D565-A5AA-4DB6-99B5-1651130C2C54}" destId="{551D5D84-040E-49E2-9B79-764D79E1F3EF}" srcOrd="2" destOrd="0" presId="urn:microsoft.com/office/officeart/2005/8/layout/orgChart1"/>
    <dgm:cxn modelId="{50FDF2EE-AA54-4F09-B891-66C909F5B0FB}" type="presParOf" srcId="{25783AF6-9C67-4955-8D32-305E5A438E05}" destId="{7232D0F2-CAAB-4656-94D9-7ACCDEBCC9C0}" srcOrd="2" destOrd="0" presId="urn:microsoft.com/office/officeart/2005/8/layout/orgChart1"/>
    <dgm:cxn modelId="{114EB1BF-5153-4704-975F-866956D600AD}" type="presParOf" srcId="{9B776D05-E9CC-48B8-A2D6-D22173E99193}" destId="{46E43089-8803-4042-BA98-DD96C8A3750E}" srcOrd="6" destOrd="0" presId="urn:microsoft.com/office/officeart/2005/8/layout/orgChart1"/>
    <dgm:cxn modelId="{A4D3E693-1642-4936-9A7B-09861ECF8D0C}" type="presParOf" srcId="{9B776D05-E9CC-48B8-A2D6-D22173E99193}" destId="{01515BCF-A787-4EFD-B540-E4C49C345608}" srcOrd="7" destOrd="0" presId="urn:microsoft.com/office/officeart/2005/8/layout/orgChart1"/>
    <dgm:cxn modelId="{FE4DAC72-220B-41CE-9978-2EC85F259986}" type="presParOf" srcId="{01515BCF-A787-4EFD-B540-E4C49C345608}" destId="{05A09F08-50C2-42DC-AD54-F05A3695E4D4}" srcOrd="0" destOrd="0" presId="urn:microsoft.com/office/officeart/2005/8/layout/orgChart1"/>
    <dgm:cxn modelId="{7D28E8EF-099F-49A0-B50D-8D159D30A67D}" type="presParOf" srcId="{05A09F08-50C2-42DC-AD54-F05A3695E4D4}" destId="{ACA97FDE-066B-43FE-A7B2-4DCCFE1091D5}" srcOrd="0" destOrd="0" presId="urn:microsoft.com/office/officeart/2005/8/layout/orgChart1"/>
    <dgm:cxn modelId="{04AF6E02-F0C4-47C2-BEC1-263BD865C339}" type="presParOf" srcId="{05A09F08-50C2-42DC-AD54-F05A3695E4D4}" destId="{2D61B827-C47F-4ED0-8502-DC3A2DCEBF73}" srcOrd="1" destOrd="0" presId="urn:microsoft.com/office/officeart/2005/8/layout/orgChart1"/>
    <dgm:cxn modelId="{C324CB18-5C98-4038-BA23-692DAC0B0384}" type="presParOf" srcId="{01515BCF-A787-4EFD-B540-E4C49C345608}" destId="{78720DA4-2E20-4450-8D84-5F725EF31E03}" srcOrd="1" destOrd="0" presId="urn:microsoft.com/office/officeart/2005/8/layout/orgChart1"/>
    <dgm:cxn modelId="{A36A029A-FC3E-4449-8013-8CE3B26F85EE}" type="presParOf" srcId="{78720DA4-2E20-4450-8D84-5F725EF31E03}" destId="{2B7E6FE8-1528-4D27-AD12-FA9A1F52054E}" srcOrd="0" destOrd="0" presId="urn:microsoft.com/office/officeart/2005/8/layout/orgChart1"/>
    <dgm:cxn modelId="{26302417-B3E6-4C62-93CC-2ECDD6CA0AA9}" type="presParOf" srcId="{78720DA4-2E20-4450-8D84-5F725EF31E03}" destId="{EEC19E54-3894-4FD2-9E38-F620B98DDFBF}" srcOrd="1" destOrd="0" presId="urn:microsoft.com/office/officeart/2005/8/layout/orgChart1"/>
    <dgm:cxn modelId="{8672F24E-3B30-4CF2-9210-CF1A8CE49192}" type="presParOf" srcId="{EEC19E54-3894-4FD2-9E38-F620B98DDFBF}" destId="{13BC16B1-8F4A-4859-AEEC-B6CE5134DB6C}" srcOrd="0" destOrd="0" presId="urn:microsoft.com/office/officeart/2005/8/layout/orgChart1"/>
    <dgm:cxn modelId="{B52C8DDC-7ED4-4B6B-8B34-05EF212021D8}" type="presParOf" srcId="{13BC16B1-8F4A-4859-AEEC-B6CE5134DB6C}" destId="{E06A787E-5AEF-45B3-8F31-4E6CF3222578}" srcOrd="0" destOrd="0" presId="urn:microsoft.com/office/officeart/2005/8/layout/orgChart1"/>
    <dgm:cxn modelId="{42682DD0-1892-4942-8D52-162622BA8456}" type="presParOf" srcId="{13BC16B1-8F4A-4859-AEEC-B6CE5134DB6C}" destId="{85BFCABB-C2FD-4388-ADA6-C714F79EB4A7}" srcOrd="1" destOrd="0" presId="urn:microsoft.com/office/officeart/2005/8/layout/orgChart1"/>
    <dgm:cxn modelId="{694366C0-D55F-492A-8C58-AB845FF7E54D}" type="presParOf" srcId="{EEC19E54-3894-4FD2-9E38-F620B98DDFBF}" destId="{29F2441D-B43D-434C-B044-29FFEB3D7670}" srcOrd="1" destOrd="0" presId="urn:microsoft.com/office/officeart/2005/8/layout/orgChart1"/>
    <dgm:cxn modelId="{F0455D68-6786-4CFD-86EE-144E0AB22827}" type="presParOf" srcId="{EEC19E54-3894-4FD2-9E38-F620B98DDFBF}" destId="{F3C42FEC-45D7-4491-98E9-80834D6FE80F}" srcOrd="2" destOrd="0" presId="urn:microsoft.com/office/officeart/2005/8/layout/orgChart1"/>
    <dgm:cxn modelId="{890EF81F-4F75-4CA4-83AE-6219A30CEC7B}" type="presParOf" srcId="{01515BCF-A787-4EFD-B540-E4C49C345608}" destId="{0EE3EECE-7679-4E11-B029-22297F587A67}" srcOrd="2" destOrd="0" presId="urn:microsoft.com/office/officeart/2005/8/layout/orgChart1"/>
    <dgm:cxn modelId="{981A210C-B4FC-4142-B4B1-A28E1179439D}" type="presParOf" srcId="{7E5B7541-9427-48D1-9833-0F6CC2FB9F47}" destId="{A48955DE-80EC-446F-8252-BD1435436131}"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7E6FE8-1528-4D27-AD12-FA9A1F52054E}">
      <dsp:nvSpPr>
        <dsp:cNvPr id="0" name=""/>
        <dsp:cNvSpPr/>
      </dsp:nvSpPr>
      <dsp:spPr>
        <a:xfrm>
          <a:off x="6616410" y="3396349"/>
          <a:ext cx="246510" cy="1436756"/>
        </a:xfrm>
        <a:custGeom>
          <a:avLst/>
          <a:gdLst/>
          <a:ahLst/>
          <a:cxnLst/>
          <a:rect l="0" t="0" r="0" b="0"/>
          <a:pathLst>
            <a:path>
              <a:moveTo>
                <a:pt x="0" y="0"/>
              </a:moveTo>
              <a:lnTo>
                <a:pt x="0" y="1436756"/>
              </a:lnTo>
              <a:lnTo>
                <a:pt x="246510" y="1436756"/>
              </a:lnTo>
            </a:path>
          </a:pathLst>
        </a:custGeom>
        <a:noFill/>
        <a:ln w="55000" cap="flat" cmpd="thickThin"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6E43089-8803-4042-BA98-DD96C8A3750E}">
      <dsp:nvSpPr>
        <dsp:cNvPr id="0" name=""/>
        <dsp:cNvSpPr/>
      </dsp:nvSpPr>
      <dsp:spPr>
        <a:xfrm>
          <a:off x="4048218" y="1817003"/>
          <a:ext cx="3225554" cy="345115"/>
        </a:xfrm>
        <a:custGeom>
          <a:avLst/>
          <a:gdLst/>
          <a:ahLst/>
          <a:cxnLst/>
          <a:rect l="0" t="0" r="0" b="0"/>
          <a:pathLst>
            <a:path>
              <a:moveTo>
                <a:pt x="0" y="0"/>
              </a:moveTo>
              <a:lnTo>
                <a:pt x="0" y="172557"/>
              </a:lnTo>
              <a:lnTo>
                <a:pt x="3225554" y="172557"/>
              </a:lnTo>
              <a:lnTo>
                <a:pt x="3225554" y="345115"/>
              </a:lnTo>
            </a:path>
          </a:pathLst>
        </a:custGeom>
        <a:noFill/>
        <a:ln w="55000" cap="flat" cmpd="thickThin"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41E759A-23B4-48E1-9142-704689B677EB}">
      <dsp:nvSpPr>
        <dsp:cNvPr id="0" name=""/>
        <dsp:cNvSpPr/>
      </dsp:nvSpPr>
      <dsp:spPr>
        <a:xfrm>
          <a:off x="4627888" y="3260489"/>
          <a:ext cx="246510" cy="1440404"/>
        </a:xfrm>
        <a:custGeom>
          <a:avLst/>
          <a:gdLst/>
          <a:ahLst/>
          <a:cxnLst/>
          <a:rect l="0" t="0" r="0" b="0"/>
          <a:pathLst>
            <a:path>
              <a:moveTo>
                <a:pt x="0" y="0"/>
              </a:moveTo>
              <a:lnTo>
                <a:pt x="0" y="1440404"/>
              </a:lnTo>
              <a:lnTo>
                <a:pt x="246510" y="1440404"/>
              </a:lnTo>
            </a:path>
          </a:pathLst>
        </a:custGeom>
        <a:noFill/>
        <a:ln w="55000" cap="flat" cmpd="thickThin"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939CF4D-D601-4821-B4B5-DEBAB0D17969}">
      <dsp:nvSpPr>
        <dsp:cNvPr id="0" name=""/>
        <dsp:cNvSpPr/>
      </dsp:nvSpPr>
      <dsp:spPr>
        <a:xfrm>
          <a:off x="4048218" y="1817003"/>
          <a:ext cx="1237032" cy="345115"/>
        </a:xfrm>
        <a:custGeom>
          <a:avLst/>
          <a:gdLst/>
          <a:ahLst/>
          <a:cxnLst/>
          <a:rect l="0" t="0" r="0" b="0"/>
          <a:pathLst>
            <a:path>
              <a:moveTo>
                <a:pt x="0" y="0"/>
              </a:moveTo>
              <a:lnTo>
                <a:pt x="0" y="172557"/>
              </a:lnTo>
              <a:lnTo>
                <a:pt x="1237032" y="172557"/>
              </a:lnTo>
              <a:lnTo>
                <a:pt x="1237032" y="345115"/>
              </a:lnTo>
            </a:path>
          </a:pathLst>
        </a:custGeom>
        <a:noFill/>
        <a:ln w="55000" cap="flat" cmpd="thickThin"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F6C075A-B160-460E-9608-6D25214A6F69}">
      <dsp:nvSpPr>
        <dsp:cNvPr id="0" name=""/>
        <dsp:cNvSpPr/>
      </dsp:nvSpPr>
      <dsp:spPr>
        <a:xfrm>
          <a:off x="2435818" y="3428272"/>
          <a:ext cx="321175" cy="1449792"/>
        </a:xfrm>
        <a:custGeom>
          <a:avLst/>
          <a:gdLst/>
          <a:ahLst/>
          <a:cxnLst/>
          <a:rect l="0" t="0" r="0" b="0"/>
          <a:pathLst>
            <a:path>
              <a:moveTo>
                <a:pt x="0" y="0"/>
              </a:moveTo>
              <a:lnTo>
                <a:pt x="0" y="1449792"/>
              </a:lnTo>
              <a:lnTo>
                <a:pt x="321175" y="1449792"/>
              </a:lnTo>
            </a:path>
          </a:pathLst>
        </a:custGeom>
        <a:noFill/>
        <a:ln w="55000" cap="flat" cmpd="thickThin"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E1801DF-586C-4F04-8442-7B70874A7344}">
      <dsp:nvSpPr>
        <dsp:cNvPr id="0" name=""/>
        <dsp:cNvSpPr/>
      </dsp:nvSpPr>
      <dsp:spPr>
        <a:xfrm>
          <a:off x="3183646" y="1817003"/>
          <a:ext cx="864571" cy="345115"/>
        </a:xfrm>
        <a:custGeom>
          <a:avLst/>
          <a:gdLst/>
          <a:ahLst/>
          <a:cxnLst/>
          <a:rect l="0" t="0" r="0" b="0"/>
          <a:pathLst>
            <a:path>
              <a:moveTo>
                <a:pt x="864571" y="0"/>
              </a:moveTo>
              <a:lnTo>
                <a:pt x="864571" y="172557"/>
              </a:lnTo>
              <a:lnTo>
                <a:pt x="0" y="172557"/>
              </a:lnTo>
              <a:lnTo>
                <a:pt x="0" y="345115"/>
              </a:lnTo>
            </a:path>
          </a:pathLst>
        </a:custGeom>
        <a:noFill/>
        <a:ln w="55000" cap="flat" cmpd="thickThin"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CC6C888-7265-4312-98B3-1E9AE0FE7658}">
      <dsp:nvSpPr>
        <dsp:cNvPr id="0" name=""/>
        <dsp:cNvSpPr/>
      </dsp:nvSpPr>
      <dsp:spPr>
        <a:xfrm>
          <a:off x="191239" y="3331673"/>
          <a:ext cx="356988" cy="1565812"/>
        </a:xfrm>
        <a:custGeom>
          <a:avLst/>
          <a:gdLst/>
          <a:ahLst/>
          <a:cxnLst/>
          <a:rect l="0" t="0" r="0" b="0"/>
          <a:pathLst>
            <a:path>
              <a:moveTo>
                <a:pt x="0" y="0"/>
              </a:moveTo>
              <a:lnTo>
                <a:pt x="0" y="1565812"/>
              </a:lnTo>
              <a:lnTo>
                <a:pt x="356988" y="1565812"/>
              </a:lnTo>
            </a:path>
          </a:pathLst>
        </a:custGeom>
        <a:noFill/>
        <a:ln w="55000" cap="flat" cmpd="thickThin"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FAAAE4C-EF50-4C93-9897-78A3AF612EDE}">
      <dsp:nvSpPr>
        <dsp:cNvPr id="0" name=""/>
        <dsp:cNvSpPr/>
      </dsp:nvSpPr>
      <dsp:spPr>
        <a:xfrm>
          <a:off x="952353" y="1817003"/>
          <a:ext cx="3095864" cy="345115"/>
        </a:xfrm>
        <a:custGeom>
          <a:avLst/>
          <a:gdLst/>
          <a:ahLst/>
          <a:cxnLst/>
          <a:rect l="0" t="0" r="0" b="0"/>
          <a:pathLst>
            <a:path>
              <a:moveTo>
                <a:pt x="3095864" y="0"/>
              </a:moveTo>
              <a:lnTo>
                <a:pt x="3095864" y="172557"/>
              </a:lnTo>
              <a:lnTo>
                <a:pt x="0" y="172557"/>
              </a:lnTo>
              <a:lnTo>
                <a:pt x="0" y="345115"/>
              </a:lnTo>
            </a:path>
          </a:pathLst>
        </a:custGeom>
        <a:noFill/>
        <a:ln w="55000" cap="flat" cmpd="thickThin"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87E3F4B-CDD1-4837-9B04-F008DC296EDF}">
      <dsp:nvSpPr>
        <dsp:cNvPr id="0" name=""/>
        <dsp:cNvSpPr/>
      </dsp:nvSpPr>
      <dsp:spPr>
        <a:xfrm>
          <a:off x="2247192" y="389113"/>
          <a:ext cx="3602050" cy="1427889"/>
        </a:xfrm>
        <a:prstGeom prst="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sl-SI" sz="2400" b="1" kern="1200" dirty="0"/>
            <a:t>TEHNOLOGIJA DELA PRI PREVOZU POTNIKOV</a:t>
          </a:r>
        </a:p>
      </dsp:txBody>
      <dsp:txXfrm>
        <a:off x="2247192" y="389113"/>
        <a:ext cx="3602050" cy="1427889"/>
      </dsp:txXfrm>
    </dsp:sp>
    <dsp:sp modelId="{4D15AC51-88AB-4B29-8811-367C25A30D17}">
      <dsp:nvSpPr>
        <dsp:cNvPr id="0" name=""/>
        <dsp:cNvSpPr/>
      </dsp:nvSpPr>
      <dsp:spPr>
        <a:xfrm>
          <a:off x="960" y="2162118"/>
          <a:ext cx="1902784" cy="1169554"/>
        </a:xfrm>
        <a:prstGeom prst="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sl-SI" sz="1400" b="1" kern="1200" dirty="0"/>
            <a:t>TEHNOLOGIJA PRIPRAVE PREVOZA</a:t>
          </a:r>
        </a:p>
      </dsp:txBody>
      <dsp:txXfrm>
        <a:off x="960" y="2162118"/>
        <a:ext cx="1902784" cy="1169554"/>
      </dsp:txXfrm>
    </dsp:sp>
    <dsp:sp modelId="{A7765108-F733-4615-BD05-0409FCBD26D8}">
      <dsp:nvSpPr>
        <dsp:cNvPr id="0" name=""/>
        <dsp:cNvSpPr/>
      </dsp:nvSpPr>
      <dsp:spPr>
        <a:xfrm>
          <a:off x="548227" y="3706739"/>
          <a:ext cx="1643406" cy="2381492"/>
        </a:xfrm>
        <a:prstGeom prst="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sl-SI" sz="1400" kern="1200" dirty="0">
              <a:solidFill>
                <a:sysClr val="windowText" lastClr="000000"/>
              </a:solidFill>
            </a:rPr>
            <a:t>priprava sredstev za delo</a:t>
          </a:r>
        </a:p>
        <a:p>
          <a:pPr lvl="0" algn="ctr" defTabSz="622300">
            <a:lnSpc>
              <a:spcPct val="90000"/>
            </a:lnSpc>
            <a:spcBef>
              <a:spcPct val="0"/>
            </a:spcBef>
            <a:spcAft>
              <a:spcPct val="35000"/>
            </a:spcAft>
          </a:pPr>
          <a:r>
            <a:rPr lang="sl-SI" sz="1400" kern="1200" dirty="0">
              <a:solidFill>
                <a:sysClr val="windowText" lastClr="000000"/>
              </a:solidFill>
            </a:rPr>
            <a:t>priprava procesa prevoza</a:t>
          </a:r>
        </a:p>
        <a:p>
          <a:pPr lvl="0" algn="ctr" defTabSz="622300">
            <a:lnSpc>
              <a:spcPct val="90000"/>
            </a:lnSpc>
            <a:spcBef>
              <a:spcPct val="0"/>
            </a:spcBef>
            <a:spcAft>
              <a:spcPct val="35000"/>
            </a:spcAft>
          </a:pPr>
          <a:r>
            <a:rPr lang="sl-SI" sz="1400" kern="1200" dirty="0">
              <a:solidFill>
                <a:sysClr val="windowText" lastClr="000000"/>
              </a:solidFill>
            </a:rPr>
            <a:t>organiziranje prevoza</a:t>
          </a:r>
        </a:p>
        <a:p>
          <a:pPr lvl="0" algn="ctr" defTabSz="622300">
            <a:lnSpc>
              <a:spcPct val="90000"/>
            </a:lnSpc>
            <a:spcBef>
              <a:spcPct val="0"/>
            </a:spcBef>
            <a:spcAft>
              <a:spcPct val="35000"/>
            </a:spcAft>
          </a:pPr>
          <a:r>
            <a:rPr lang="sl-SI" sz="1400" kern="1200" dirty="0">
              <a:solidFill>
                <a:sysClr val="windowText" lastClr="000000"/>
              </a:solidFill>
            </a:rPr>
            <a:t>priprava izvedbe prevoza</a:t>
          </a:r>
        </a:p>
      </dsp:txBody>
      <dsp:txXfrm>
        <a:off x="548227" y="3706739"/>
        <a:ext cx="1643406" cy="2381492"/>
      </dsp:txXfrm>
    </dsp:sp>
    <dsp:sp modelId="{359F8A1A-48D2-41B3-94C3-21ED2D2C4E99}">
      <dsp:nvSpPr>
        <dsp:cNvPr id="0" name=""/>
        <dsp:cNvSpPr/>
      </dsp:nvSpPr>
      <dsp:spPr>
        <a:xfrm>
          <a:off x="2248861" y="2162118"/>
          <a:ext cx="1869571" cy="1266154"/>
        </a:xfrm>
        <a:prstGeom prst="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sl-SI" sz="1400" b="1" kern="1200" dirty="0"/>
            <a:t>TEHNOLOGIJA IZVEDBE PREVOZA</a:t>
          </a:r>
        </a:p>
      </dsp:txBody>
      <dsp:txXfrm>
        <a:off x="2248861" y="2162118"/>
        <a:ext cx="1869571" cy="1266154"/>
      </dsp:txXfrm>
    </dsp:sp>
    <dsp:sp modelId="{000C8E38-E877-4233-8FCA-C7A46FBF4394}">
      <dsp:nvSpPr>
        <dsp:cNvPr id="0" name=""/>
        <dsp:cNvSpPr/>
      </dsp:nvSpPr>
      <dsp:spPr>
        <a:xfrm>
          <a:off x="2756994" y="3732648"/>
          <a:ext cx="1643406" cy="2290834"/>
        </a:xfrm>
        <a:prstGeom prst="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sl-SI" sz="1400" kern="1200" dirty="0">
              <a:solidFill>
                <a:sysClr val="windowText" lastClr="000000"/>
              </a:solidFill>
            </a:rPr>
            <a:t>sprejem potnikov in prtljage</a:t>
          </a:r>
        </a:p>
        <a:p>
          <a:pPr lvl="0" algn="ctr" defTabSz="622300">
            <a:lnSpc>
              <a:spcPct val="90000"/>
            </a:lnSpc>
            <a:spcBef>
              <a:spcPct val="0"/>
            </a:spcBef>
            <a:spcAft>
              <a:spcPct val="35000"/>
            </a:spcAft>
          </a:pPr>
          <a:r>
            <a:rPr lang="sl-SI" sz="1400" kern="1200" dirty="0">
              <a:solidFill>
                <a:sysClr val="windowText" lastClr="000000"/>
              </a:solidFill>
            </a:rPr>
            <a:t>prevoz potnikov</a:t>
          </a:r>
        </a:p>
        <a:p>
          <a:pPr lvl="0" algn="ctr" defTabSz="622300">
            <a:lnSpc>
              <a:spcPct val="90000"/>
            </a:lnSpc>
            <a:spcBef>
              <a:spcPct val="0"/>
            </a:spcBef>
            <a:spcAft>
              <a:spcPct val="35000"/>
            </a:spcAft>
          </a:pPr>
          <a:r>
            <a:rPr lang="sl-SI" sz="1400" kern="1200" dirty="0">
              <a:solidFill>
                <a:sysClr val="windowText" lastClr="000000"/>
              </a:solidFill>
            </a:rPr>
            <a:t>spremljajoča dela</a:t>
          </a:r>
        </a:p>
      </dsp:txBody>
      <dsp:txXfrm>
        <a:off x="2756994" y="3732648"/>
        <a:ext cx="1643406" cy="2290834"/>
      </dsp:txXfrm>
    </dsp:sp>
    <dsp:sp modelId="{EE4F937C-747C-4CBA-B755-C71E76DAE19C}">
      <dsp:nvSpPr>
        <dsp:cNvPr id="0" name=""/>
        <dsp:cNvSpPr/>
      </dsp:nvSpPr>
      <dsp:spPr>
        <a:xfrm>
          <a:off x="4463548" y="2162118"/>
          <a:ext cx="1643406" cy="1098370"/>
        </a:xfrm>
        <a:prstGeom prst="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sl-SI" sz="1400" b="1" kern="1200" dirty="0"/>
            <a:t>TEHNOLOGIJA ZAKLJUČKA PREVOZA</a:t>
          </a:r>
        </a:p>
      </dsp:txBody>
      <dsp:txXfrm>
        <a:off x="4463548" y="2162118"/>
        <a:ext cx="1643406" cy="1098370"/>
      </dsp:txXfrm>
    </dsp:sp>
    <dsp:sp modelId="{DDE9765E-F66A-4943-A032-58BADD03FF1D}">
      <dsp:nvSpPr>
        <dsp:cNvPr id="0" name=""/>
        <dsp:cNvSpPr/>
      </dsp:nvSpPr>
      <dsp:spPr>
        <a:xfrm>
          <a:off x="4874399" y="3605604"/>
          <a:ext cx="1643406" cy="2190578"/>
        </a:xfrm>
        <a:prstGeom prst="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sl-SI" sz="1400" kern="1200" dirty="0">
              <a:solidFill>
                <a:sysClr val="windowText" lastClr="000000"/>
              </a:solidFill>
            </a:rPr>
            <a:t>analiza dokumentacije, obračun in kontrola </a:t>
          </a:r>
        </a:p>
        <a:p>
          <a:pPr lvl="0" algn="ctr" defTabSz="622300">
            <a:lnSpc>
              <a:spcPct val="90000"/>
            </a:lnSpc>
            <a:spcBef>
              <a:spcPct val="0"/>
            </a:spcBef>
            <a:spcAft>
              <a:spcPct val="35000"/>
            </a:spcAft>
          </a:pPr>
          <a:r>
            <a:rPr lang="sl-SI" sz="1400" kern="1200" dirty="0">
              <a:solidFill>
                <a:sysClr val="windowText" lastClr="000000"/>
              </a:solidFill>
            </a:rPr>
            <a:t>povratek vozila v garažo</a:t>
          </a:r>
        </a:p>
        <a:p>
          <a:pPr lvl="0" algn="ctr" defTabSz="622300">
            <a:lnSpc>
              <a:spcPct val="90000"/>
            </a:lnSpc>
            <a:spcBef>
              <a:spcPct val="0"/>
            </a:spcBef>
            <a:spcAft>
              <a:spcPct val="35000"/>
            </a:spcAft>
          </a:pPr>
          <a:r>
            <a:rPr lang="sl-SI" sz="1400" kern="1200" dirty="0">
              <a:solidFill>
                <a:sysClr val="windowText" lastClr="000000"/>
              </a:solidFill>
            </a:rPr>
            <a:t>kontrola vozila</a:t>
          </a:r>
        </a:p>
      </dsp:txBody>
      <dsp:txXfrm>
        <a:off x="4874399" y="3605604"/>
        <a:ext cx="1643406" cy="2190578"/>
      </dsp:txXfrm>
    </dsp:sp>
    <dsp:sp modelId="{ACA97FDE-066B-43FE-A7B2-4DCCFE1091D5}">
      <dsp:nvSpPr>
        <dsp:cNvPr id="0" name=""/>
        <dsp:cNvSpPr/>
      </dsp:nvSpPr>
      <dsp:spPr>
        <a:xfrm>
          <a:off x="6452069" y="2162118"/>
          <a:ext cx="1643406" cy="1234230"/>
        </a:xfrm>
        <a:prstGeom prst="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sl-SI" sz="1400" b="1" kern="1200" dirty="0"/>
            <a:t>KONTROLA OPRAVLJENEGA PREVOZA</a:t>
          </a:r>
        </a:p>
      </dsp:txBody>
      <dsp:txXfrm>
        <a:off x="6452069" y="2162118"/>
        <a:ext cx="1643406" cy="1234230"/>
      </dsp:txXfrm>
    </dsp:sp>
    <dsp:sp modelId="{E06A787E-5AEF-45B3-8F31-4E6CF3222578}">
      <dsp:nvSpPr>
        <dsp:cNvPr id="0" name=""/>
        <dsp:cNvSpPr/>
      </dsp:nvSpPr>
      <dsp:spPr>
        <a:xfrm>
          <a:off x="6862921" y="3741464"/>
          <a:ext cx="1643406" cy="2183281"/>
        </a:xfrm>
        <a:prstGeom prst="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sl-SI" sz="1400" kern="1200" dirty="0">
              <a:solidFill>
                <a:sysClr val="windowText" lastClr="000000"/>
              </a:solidFill>
            </a:rPr>
            <a:t>kontrola osebja</a:t>
          </a:r>
        </a:p>
        <a:p>
          <a:pPr lvl="0" algn="ctr" defTabSz="622300">
            <a:lnSpc>
              <a:spcPct val="90000"/>
            </a:lnSpc>
            <a:spcBef>
              <a:spcPct val="0"/>
            </a:spcBef>
            <a:spcAft>
              <a:spcPct val="35000"/>
            </a:spcAft>
          </a:pPr>
          <a:r>
            <a:rPr lang="sl-SI" sz="1400" kern="1200" dirty="0">
              <a:solidFill>
                <a:sysClr val="windowText" lastClr="000000"/>
              </a:solidFill>
            </a:rPr>
            <a:t>kontrola vozil</a:t>
          </a:r>
        </a:p>
        <a:p>
          <a:pPr lvl="0" algn="ctr" defTabSz="622300">
            <a:lnSpc>
              <a:spcPct val="90000"/>
            </a:lnSpc>
            <a:spcBef>
              <a:spcPct val="0"/>
            </a:spcBef>
            <a:spcAft>
              <a:spcPct val="35000"/>
            </a:spcAft>
          </a:pPr>
          <a:r>
            <a:rPr lang="sl-SI" sz="1400" kern="1200" dirty="0">
              <a:solidFill>
                <a:sysClr val="windowText" lastClr="000000"/>
              </a:solidFill>
            </a:rPr>
            <a:t>kontrola dokumentacije</a:t>
          </a:r>
        </a:p>
        <a:p>
          <a:pPr lvl="0" algn="ctr" defTabSz="622300">
            <a:lnSpc>
              <a:spcPct val="90000"/>
            </a:lnSpc>
            <a:spcBef>
              <a:spcPct val="0"/>
            </a:spcBef>
            <a:spcAft>
              <a:spcPct val="35000"/>
            </a:spcAft>
          </a:pPr>
          <a:r>
            <a:rPr lang="sl-SI" sz="1400" kern="1200" dirty="0">
              <a:solidFill>
                <a:sysClr val="windowText" lastClr="000000"/>
              </a:solidFill>
            </a:rPr>
            <a:t>kontrola organizacije prevoza</a:t>
          </a:r>
        </a:p>
      </dsp:txBody>
      <dsp:txXfrm>
        <a:off x="6862921" y="3741464"/>
        <a:ext cx="1643406" cy="2183281"/>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Naslovni diapozitiv">
    <p:spTree>
      <p:nvGrpSpPr>
        <p:cNvPr id="1" name=""/>
        <p:cNvGrpSpPr/>
        <p:nvPr/>
      </p:nvGrpSpPr>
      <p:grpSpPr>
        <a:xfrm>
          <a:off x="0" y="0"/>
          <a:ext cx="0" cy="0"/>
          <a:chOff x="0" y="0"/>
          <a:chExt cx="0" cy="0"/>
        </a:xfrm>
      </p:grpSpPr>
      <p:sp>
        <p:nvSpPr>
          <p:cNvPr id="10" name="Pravokotni trikotnik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Naslov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sl-SI" smtClean="0"/>
              <a:t>Uredite slog naslova matrice</a:t>
            </a:r>
            <a:endParaRPr kumimoji="0" lang="en-US"/>
          </a:p>
        </p:txBody>
      </p:sp>
      <p:sp>
        <p:nvSpPr>
          <p:cNvPr id="17" name="Podnaslov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sl-SI" smtClean="0"/>
              <a:t>Uredite slog podnaslova matrice</a:t>
            </a:r>
            <a:endParaRPr kumimoji="0" lang="en-US"/>
          </a:p>
        </p:txBody>
      </p:sp>
      <p:grpSp>
        <p:nvGrpSpPr>
          <p:cNvPr id="2" name="Skupina 1"/>
          <p:cNvGrpSpPr/>
          <p:nvPr/>
        </p:nvGrpSpPr>
        <p:grpSpPr>
          <a:xfrm>
            <a:off x="-3765" y="4953000"/>
            <a:ext cx="9147765" cy="1912088"/>
            <a:chOff x="-3765" y="4832896"/>
            <a:chExt cx="9147765" cy="2032192"/>
          </a:xfrm>
        </p:grpSpPr>
        <p:sp>
          <p:nvSpPr>
            <p:cNvPr id="7" name="Prostoročno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Prostoročno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Prostoročno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Raven povezovalnik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Ograda datuma 29"/>
          <p:cNvSpPr>
            <a:spLocks noGrp="1"/>
          </p:cNvSpPr>
          <p:nvPr>
            <p:ph type="dt" sz="half" idx="10"/>
          </p:nvPr>
        </p:nvSpPr>
        <p:spPr/>
        <p:txBody>
          <a:bodyPr/>
          <a:lstStyle>
            <a:lvl1pPr>
              <a:defRPr>
                <a:solidFill>
                  <a:srgbClr val="FFFFFF"/>
                </a:solidFill>
              </a:defRPr>
            </a:lvl1pPr>
            <a:extLst/>
          </a:lstStyle>
          <a:p>
            <a:fld id="{EC69A59C-9A0B-40BC-BEF3-75E63AAC039B}" type="datetimeFigureOut">
              <a:rPr lang="sl-SI" smtClean="0"/>
              <a:t>26.12.2016</a:t>
            </a:fld>
            <a:endParaRPr lang="sl-SI"/>
          </a:p>
        </p:txBody>
      </p:sp>
      <p:sp>
        <p:nvSpPr>
          <p:cNvPr id="19" name="Ograda noge 18"/>
          <p:cNvSpPr>
            <a:spLocks noGrp="1"/>
          </p:cNvSpPr>
          <p:nvPr>
            <p:ph type="ftr" sz="quarter" idx="11"/>
          </p:nvPr>
        </p:nvSpPr>
        <p:spPr/>
        <p:txBody>
          <a:bodyPr/>
          <a:lstStyle>
            <a:lvl1pPr>
              <a:defRPr>
                <a:solidFill>
                  <a:schemeClr val="accent1">
                    <a:tint val="20000"/>
                  </a:schemeClr>
                </a:solidFill>
              </a:defRPr>
            </a:lvl1pPr>
            <a:extLst/>
          </a:lstStyle>
          <a:p>
            <a:endParaRPr lang="sl-SI"/>
          </a:p>
        </p:txBody>
      </p:sp>
      <p:sp>
        <p:nvSpPr>
          <p:cNvPr id="27" name="Ograda številke diapozitiva 26"/>
          <p:cNvSpPr>
            <a:spLocks noGrp="1"/>
          </p:cNvSpPr>
          <p:nvPr>
            <p:ph type="sldNum" sz="quarter" idx="12"/>
          </p:nvPr>
        </p:nvSpPr>
        <p:spPr/>
        <p:txBody>
          <a:bodyPr/>
          <a:lstStyle>
            <a:lvl1pPr>
              <a:defRPr>
                <a:solidFill>
                  <a:srgbClr val="FFFFFF"/>
                </a:solidFill>
              </a:defRPr>
            </a:lvl1pPr>
            <a:extLst/>
          </a:lstStyle>
          <a:p>
            <a:fld id="{310E4FF0-FB62-447E-B38E-C828BC14EB03}" type="slidenum">
              <a:rPr lang="sl-SI" smtClean="0"/>
              <a:t>‹#›</a:t>
            </a:fld>
            <a:endParaRPr lang="sl-SI"/>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slov in vsebina">
    <p:spTree>
      <p:nvGrpSpPr>
        <p:cNvPr id="1" name=""/>
        <p:cNvGrpSpPr/>
        <p:nvPr/>
      </p:nvGrpSpPr>
      <p:grpSpPr>
        <a:xfrm>
          <a:off x="0" y="0"/>
          <a:ext cx="0" cy="0"/>
          <a:chOff x="0" y="0"/>
          <a:chExt cx="0" cy="0"/>
        </a:xfrm>
      </p:grpSpPr>
      <p:sp>
        <p:nvSpPr>
          <p:cNvPr id="3" name="Ograda vsebine 2"/>
          <p:cNvSpPr>
            <a:spLocks noGrp="1"/>
          </p:cNvSpPr>
          <p:nvPr>
            <p:ph idx="1"/>
          </p:nvPr>
        </p:nvSpPr>
        <p:spPr/>
        <p:txBody>
          <a:bodyPr/>
          <a:lstStyle>
            <a:extLst/>
          </a:lstStyle>
          <a:p>
            <a:pPr lvl="0" eaLnBrk="1" latinLnBrk="0" hangingPunct="1"/>
            <a:r>
              <a:rPr lang="sl-SI" smtClean="0"/>
              <a:t>Uredite sloge besedila matrice</a:t>
            </a:r>
          </a:p>
          <a:p>
            <a:pPr lvl="1" eaLnBrk="1" latinLnBrk="0" hangingPunct="1"/>
            <a:r>
              <a:rPr lang="sl-SI" smtClean="0"/>
              <a:t>Druga raven</a:t>
            </a:r>
          </a:p>
          <a:p>
            <a:pPr lvl="2" eaLnBrk="1" latinLnBrk="0" hangingPunct="1"/>
            <a:r>
              <a:rPr lang="sl-SI" smtClean="0"/>
              <a:t>Tretja raven</a:t>
            </a:r>
          </a:p>
          <a:p>
            <a:pPr lvl="3" eaLnBrk="1" latinLnBrk="0" hangingPunct="1"/>
            <a:r>
              <a:rPr lang="sl-SI" smtClean="0"/>
              <a:t>Četrta raven</a:t>
            </a:r>
          </a:p>
          <a:p>
            <a:pPr lvl="4" eaLnBrk="1" latinLnBrk="0" hangingPunct="1"/>
            <a:r>
              <a:rPr lang="sl-SI" smtClean="0"/>
              <a:t>Peta raven</a:t>
            </a:r>
            <a:endParaRPr kumimoji="0" lang="en-US"/>
          </a:p>
        </p:txBody>
      </p:sp>
      <p:sp>
        <p:nvSpPr>
          <p:cNvPr id="4" name="Ograda datuma 3"/>
          <p:cNvSpPr>
            <a:spLocks noGrp="1"/>
          </p:cNvSpPr>
          <p:nvPr>
            <p:ph type="dt" sz="half" idx="10"/>
          </p:nvPr>
        </p:nvSpPr>
        <p:spPr/>
        <p:txBody>
          <a:bodyPr/>
          <a:lstStyle>
            <a:extLst/>
          </a:lstStyle>
          <a:p>
            <a:fld id="{EC69A59C-9A0B-40BC-BEF3-75E63AAC039B}" type="datetimeFigureOut">
              <a:rPr lang="sl-SI" smtClean="0"/>
              <a:t>26.12.2016</a:t>
            </a:fld>
            <a:endParaRPr lang="sl-SI"/>
          </a:p>
        </p:txBody>
      </p:sp>
      <p:sp>
        <p:nvSpPr>
          <p:cNvPr id="5" name="Ograda noge 4"/>
          <p:cNvSpPr>
            <a:spLocks noGrp="1"/>
          </p:cNvSpPr>
          <p:nvPr>
            <p:ph type="ftr" sz="quarter" idx="11"/>
          </p:nvPr>
        </p:nvSpPr>
        <p:spPr/>
        <p:txBody>
          <a:bodyPr/>
          <a:lstStyle>
            <a:extLst/>
          </a:lstStyle>
          <a:p>
            <a:endParaRPr lang="sl-SI"/>
          </a:p>
        </p:txBody>
      </p:sp>
      <p:sp>
        <p:nvSpPr>
          <p:cNvPr id="6" name="Ograda številke diapozitiva 5"/>
          <p:cNvSpPr>
            <a:spLocks noGrp="1"/>
          </p:cNvSpPr>
          <p:nvPr>
            <p:ph type="sldNum" sz="quarter" idx="12"/>
          </p:nvPr>
        </p:nvSpPr>
        <p:spPr/>
        <p:txBody>
          <a:bodyPr/>
          <a:lstStyle>
            <a:extLst/>
          </a:lstStyle>
          <a:p>
            <a:fld id="{310E4FF0-FB62-447E-B38E-C828BC14EB03}" type="slidenum">
              <a:rPr lang="sl-SI" smtClean="0"/>
              <a:t>‹#›</a:t>
            </a:fld>
            <a:endParaRPr lang="sl-SI"/>
          </a:p>
        </p:txBody>
      </p:sp>
      <p:sp>
        <p:nvSpPr>
          <p:cNvPr id="7" name="Naslov 6"/>
          <p:cNvSpPr>
            <a:spLocks noGrp="1"/>
          </p:cNvSpPr>
          <p:nvPr>
            <p:ph type="title"/>
          </p:nvPr>
        </p:nvSpPr>
        <p:spPr/>
        <p:txBody>
          <a:bodyPr rtlCol="0"/>
          <a:lstStyle>
            <a:extLst/>
          </a:lstStyle>
          <a:p>
            <a:r>
              <a:rPr kumimoji="0" lang="sl-SI" smtClean="0"/>
              <a:t>Uredite slog naslova matrice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Glava odseka">
    <p:bg>
      <p:bgRef idx="1002">
        <a:schemeClr val="bg1"/>
      </p:bgRef>
    </p:bg>
    <p:spTree>
      <p:nvGrpSpPr>
        <p:cNvPr id="1" name=""/>
        <p:cNvGrpSpPr/>
        <p:nvPr/>
      </p:nvGrpSpPr>
      <p:grpSpPr>
        <a:xfrm>
          <a:off x="0" y="0"/>
          <a:ext cx="0" cy="0"/>
          <a:chOff x="0" y="0"/>
          <a:chExt cx="0" cy="0"/>
        </a:xfrm>
      </p:grpSpPr>
      <p:sp>
        <p:nvSpPr>
          <p:cNvPr id="2" name="Naslov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sl-SI" smtClean="0"/>
              <a:t>Uredite slog naslova matrice</a:t>
            </a:r>
            <a:endParaRPr kumimoji="0" lang="en-US"/>
          </a:p>
        </p:txBody>
      </p:sp>
      <p:sp>
        <p:nvSpPr>
          <p:cNvPr id="3" name="Ograda besedila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sl-SI" smtClean="0"/>
              <a:t>Uredite sloge besedila matrice</a:t>
            </a:r>
          </a:p>
        </p:txBody>
      </p:sp>
      <p:sp>
        <p:nvSpPr>
          <p:cNvPr id="4" name="Ograda datuma 3"/>
          <p:cNvSpPr>
            <a:spLocks noGrp="1"/>
          </p:cNvSpPr>
          <p:nvPr>
            <p:ph type="dt" sz="half" idx="10"/>
          </p:nvPr>
        </p:nvSpPr>
        <p:spPr/>
        <p:txBody>
          <a:bodyPr/>
          <a:lstStyle>
            <a:extLst/>
          </a:lstStyle>
          <a:p>
            <a:fld id="{EC69A59C-9A0B-40BC-BEF3-75E63AAC039B}" type="datetimeFigureOut">
              <a:rPr lang="sl-SI" smtClean="0"/>
              <a:t>26.12.2016</a:t>
            </a:fld>
            <a:endParaRPr lang="sl-SI"/>
          </a:p>
        </p:txBody>
      </p:sp>
      <p:sp>
        <p:nvSpPr>
          <p:cNvPr id="5" name="Ograda noge 4"/>
          <p:cNvSpPr>
            <a:spLocks noGrp="1"/>
          </p:cNvSpPr>
          <p:nvPr>
            <p:ph type="ftr" sz="quarter" idx="11"/>
          </p:nvPr>
        </p:nvSpPr>
        <p:spPr/>
        <p:txBody>
          <a:bodyPr/>
          <a:lstStyle>
            <a:extLst/>
          </a:lstStyle>
          <a:p>
            <a:endParaRPr lang="sl-SI"/>
          </a:p>
        </p:txBody>
      </p:sp>
      <p:sp>
        <p:nvSpPr>
          <p:cNvPr id="6" name="Ograda številke diapozitiva 5"/>
          <p:cNvSpPr>
            <a:spLocks noGrp="1"/>
          </p:cNvSpPr>
          <p:nvPr>
            <p:ph type="sldNum" sz="quarter" idx="12"/>
          </p:nvPr>
        </p:nvSpPr>
        <p:spPr/>
        <p:txBody>
          <a:bodyPr/>
          <a:lstStyle>
            <a:extLst/>
          </a:lstStyle>
          <a:p>
            <a:fld id="{310E4FF0-FB62-447E-B38E-C828BC14EB03}" type="slidenum">
              <a:rPr lang="sl-SI" smtClean="0"/>
              <a:t>‹#›</a:t>
            </a:fld>
            <a:endParaRPr lang="sl-SI"/>
          </a:p>
        </p:txBody>
      </p:sp>
      <p:sp>
        <p:nvSpPr>
          <p:cNvPr id="7" name="Škarnice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Škarnice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e vsebini">
    <p:bg>
      <p:bgRef idx="1002">
        <a:schemeClr val="bg1"/>
      </p:bgRef>
    </p:bg>
    <p:spTree>
      <p:nvGrpSpPr>
        <p:cNvPr id="1" name=""/>
        <p:cNvGrpSpPr/>
        <p:nvPr/>
      </p:nvGrpSpPr>
      <p:grpSpPr>
        <a:xfrm>
          <a:off x="0" y="0"/>
          <a:ext cx="0" cy="0"/>
          <a:chOff x="0" y="0"/>
          <a:chExt cx="0" cy="0"/>
        </a:xfrm>
      </p:grpSpPr>
      <p:sp>
        <p:nvSpPr>
          <p:cNvPr id="3" name="Ograda vsebine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sl-SI" smtClean="0"/>
              <a:t>Uredite sloge besedila matrice</a:t>
            </a:r>
          </a:p>
          <a:p>
            <a:pPr lvl="1" eaLnBrk="1" latinLnBrk="0" hangingPunct="1"/>
            <a:r>
              <a:rPr lang="sl-SI" smtClean="0"/>
              <a:t>Druga raven</a:t>
            </a:r>
          </a:p>
          <a:p>
            <a:pPr lvl="2" eaLnBrk="1" latinLnBrk="0" hangingPunct="1"/>
            <a:r>
              <a:rPr lang="sl-SI" smtClean="0"/>
              <a:t>Tretja raven</a:t>
            </a:r>
          </a:p>
          <a:p>
            <a:pPr lvl="3" eaLnBrk="1" latinLnBrk="0" hangingPunct="1"/>
            <a:r>
              <a:rPr lang="sl-SI" smtClean="0"/>
              <a:t>Četrta raven</a:t>
            </a:r>
          </a:p>
          <a:p>
            <a:pPr lvl="4" eaLnBrk="1" latinLnBrk="0" hangingPunct="1"/>
            <a:r>
              <a:rPr lang="sl-SI" smtClean="0"/>
              <a:t>Peta raven</a:t>
            </a:r>
            <a:endParaRPr kumimoji="0" lang="en-US"/>
          </a:p>
        </p:txBody>
      </p:sp>
      <p:sp>
        <p:nvSpPr>
          <p:cNvPr id="4" name="Ograda vsebine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sl-SI" smtClean="0"/>
              <a:t>Uredite sloge besedila matrice</a:t>
            </a:r>
          </a:p>
          <a:p>
            <a:pPr lvl="1" eaLnBrk="1" latinLnBrk="0" hangingPunct="1"/>
            <a:r>
              <a:rPr lang="sl-SI" smtClean="0"/>
              <a:t>Druga raven</a:t>
            </a:r>
          </a:p>
          <a:p>
            <a:pPr lvl="2" eaLnBrk="1" latinLnBrk="0" hangingPunct="1"/>
            <a:r>
              <a:rPr lang="sl-SI" smtClean="0"/>
              <a:t>Tretja raven</a:t>
            </a:r>
          </a:p>
          <a:p>
            <a:pPr lvl="3" eaLnBrk="1" latinLnBrk="0" hangingPunct="1"/>
            <a:r>
              <a:rPr lang="sl-SI" smtClean="0"/>
              <a:t>Četrta raven</a:t>
            </a:r>
          </a:p>
          <a:p>
            <a:pPr lvl="4" eaLnBrk="1" latinLnBrk="0" hangingPunct="1"/>
            <a:r>
              <a:rPr lang="sl-SI" smtClean="0"/>
              <a:t>Peta raven</a:t>
            </a:r>
            <a:endParaRPr kumimoji="0" lang="en-US"/>
          </a:p>
        </p:txBody>
      </p:sp>
      <p:sp>
        <p:nvSpPr>
          <p:cNvPr id="5" name="Ograda datuma 4"/>
          <p:cNvSpPr>
            <a:spLocks noGrp="1"/>
          </p:cNvSpPr>
          <p:nvPr>
            <p:ph type="dt" sz="half" idx="10"/>
          </p:nvPr>
        </p:nvSpPr>
        <p:spPr/>
        <p:txBody>
          <a:bodyPr/>
          <a:lstStyle>
            <a:extLst/>
          </a:lstStyle>
          <a:p>
            <a:fld id="{EC69A59C-9A0B-40BC-BEF3-75E63AAC039B}" type="datetimeFigureOut">
              <a:rPr lang="sl-SI" smtClean="0"/>
              <a:t>26.12.2016</a:t>
            </a:fld>
            <a:endParaRPr lang="sl-SI"/>
          </a:p>
        </p:txBody>
      </p:sp>
      <p:sp>
        <p:nvSpPr>
          <p:cNvPr id="6" name="Ograda noge 5"/>
          <p:cNvSpPr>
            <a:spLocks noGrp="1"/>
          </p:cNvSpPr>
          <p:nvPr>
            <p:ph type="ftr" sz="quarter" idx="11"/>
          </p:nvPr>
        </p:nvSpPr>
        <p:spPr/>
        <p:txBody>
          <a:bodyPr/>
          <a:lstStyle>
            <a:extLst/>
          </a:lstStyle>
          <a:p>
            <a:endParaRPr lang="sl-SI"/>
          </a:p>
        </p:txBody>
      </p:sp>
      <p:sp>
        <p:nvSpPr>
          <p:cNvPr id="7" name="Ograda številke diapozitiva 6"/>
          <p:cNvSpPr>
            <a:spLocks noGrp="1"/>
          </p:cNvSpPr>
          <p:nvPr>
            <p:ph type="sldNum" sz="quarter" idx="12"/>
          </p:nvPr>
        </p:nvSpPr>
        <p:spPr/>
        <p:txBody>
          <a:bodyPr/>
          <a:lstStyle>
            <a:extLst/>
          </a:lstStyle>
          <a:p>
            <a:fld id="{310E4FF0-FB62-447E-B38E-C828BC14EB03}" type="slidenum">
              <a:rPr lang="sl-SI" smtClean="0"/>
              <a:t>‹#›</a:t>
            </a:fld>
            <a:endParaRPr lang="sl-SI"/>
          </a:p>
        </p:txBody>
      </p:sp>
      <p:sp>
        <p:nvSpPr>
          <p:cNvPr id="8" name="Naslov 7"/>
          <p:cNvSpPr>
            <a:spLocks noGrp="1"/>
          </p:cNvSpPr>
          <p:nvPr>
            <p:ph type="title"/>
          </p:nvPr>
        </p:nvSpPr>
        <p:spPr/>
        <p:txBody>
          <a:bodyPr rtlCol="0"/>
          <a:lstStyle>
            <a:extLst/>
          </a:lstStyle>
          <a:p>
            <a:r>
              <a:rPr kumimoji="0" lang="sl-SI" smtClean="0"/>
              <a:t>Uredite slog naslova matrice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Primerjava">
    <p:bg>
      <p:bgRef idx="1003">
        <a:schemeClr val="bg1"/>
      </p:bgRef>
    </p:bg>
    <p:spTree>
      <p:nvGrpSpPr>
        <p:cNvPr id="1" name=""/>
        <p:cNvGrpSpPr/>
        <p:nvPr/>
      </p:nvGrpSpPr>
      <p:grpSpPr>
        <a:xfrm>
          <a:off x="0" y="0"/>
          <a:ext cx="0" cy="0"/>
          <a:chOff x="0" y="0"/>
          <a:chExt cx="0" cy="0"/>
        </a:xfrm>
      </p:grpSpPr>
      <p:sp>
        <p:nvSpPr>
          <p:cNvPr id="2" name="Naslov 1"/>
          <p:cNvSpPr>
            <a:spLocks noGrp="1"/>
          </p:cNvSpPr>
          <p:nvPr>
            <p:ph type="title"/>
          </p:nvPr>
        </p:nvSpPr>
        <p:spPr>
          <a:xfrm>
            <a:off x="457200" y="273050"/>
            <a:ext cx="8229600" cy="1143000"/>
          </a:xfrm>
        </p:spPr>
        <p:txBody>
          <a:bodyPr anchor="ctr"/>
          <a:lstStyle>
            <a:lvl1pPr>
              <a:defRPr/>
            </a:lvl1pPr>
            <a:extLst/>
          </a:lstStyle>
          <a:p>
            <a:r>
              <a:rPr kumimoji="0" lang="sl-SI" smtClean="0"/>
              <a:t>Uredite slog naslova matrice</a:t>
            </a:r>
            <a:endParaRPr kumimoji="0" lang="en-US"/>
          </a:p>
        </p:txBody>
      </p:sp>
      <p:sp>
        <p:nvSpPr>
          <p:cNvPr id="3" name="Ograda besedila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sl-SI" smtClean="0"/>
              <a:t>Uredite sloge besedila matrice</a:t>
            </a:r>
          </a:p>
        </p:txBody>
      </p:sp>
      <p:sp>
        <p:nvSpPr>
          <p:cNvPr id="4" name="Ograda besedila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sl-SI" smtClean="0"/>
              <a:t>Uredite sloge besedila matrice</a:t>
            </a:r>
          </a:p>
        </p:txBody>
      </p:sp>
      <p:sp>
        <p:nvSpPr>
          <p:cNvPr id="5" name="Ograda vsebine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sl-SI" smtClean="0"/>
              <a:t>Uredite sloge besedila matrice</a:t>
            </a:r>
          </a:p>
          <a:p>
            <a:pPr lvl="1" eaLnBrk="1" latinLnBrk="0" hangingPunct="1"/>
            <a:r>
              <a:rPr lang="sl-SI" smtClean="0"/>
              <a:t>Druga raven</a:t>
            </a:r>
          </a:p>
          <a:p>
            <a:pPr lvl="2" eaLnBrk="1" latinLnBrk="0" hangingPunct="1"/>
            <a:r>
              <a:rPr lang="sl-SI" smtClean="0"/>
              <a:t>Tretja raven</a:t>
            </a:r>
          </a:p>
          <a:p>
            <a:pPr lvl="3" eaLnBrk="1" latinLnBrk="0" hangingPunct="1"/>
            <a:r>
              <a:rPr lang="sl-SI" smtClean="0"/>
              <a:t>Četrta raven</a:t>
            </a:r>
          </a:p>
          <a:p>
            <a:pPr lvl="4" eaLnBrk="1" latinLnBrk="0" hangingPunct="1"/>
            <a:r>
              <a:rPr lang="sl-SI" smtClean="0"/>
              <a:t>Peta raven</a:t>
            </a:r>
            <a:endParaRPr kumimoji="0" lang="en-US"/>
          </a:p>
        </p:txBody>
      </p:sp>
      <p:sp>
        <p:nvSpPr>
          <p:cNvPr id="6" name="Ograda vsebine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sl-SI" smtClean="0"/>
              <a:t>Uredite sloge besedila matrice</a:t>
            </a:r>
          </a:p>
          <a:p>
            <a:pPr lvl="1" eaLnBrk="1" latinLnBrk="0" hangingPunct="1"/>
            <a:r>
              <a:rPr lang="sl-SI" smtClean="0"/>
              <a:t>Druga raven</a:t>
            </a:r>
          </a:p>
          <a:p>
            <a:pPr lvl="2" eaLnBrk="1" latinLnBrk="0" hangingPunct="1"/>
            <a:r>
              <a:rPr lang="sl-SI" smtClean="0"/>
              <a:t>Tretja raven</a:t>
            </a:r>
          </a:p>
          <a:p>
            <a:pPr lvl="3" eaLnBrk="1" latinLnBrk="0" hangingPunct="1"/>
            <a:r>
              <a:rPr lang="sl-SI" smtClean="0"/>
              <a:t>Četrta raven</a:t>
            </a:r>
          </a:p>
          <a:p>
            <a:pPr lvl="4" eaLnBrk="1" latinLnBrk="0" hangingPunct="1"/>
            <a:r>
              <a:rPr lang="sl-SI" smtClean="0"/>
              <a:t>Peta raven</a:t>
            </a:r>
            <a:endParaRPr kumimoji="0" lang="en-US"/>
          </a:p>
        </p:txBody>
      </p:sp>
      <p:sp>
        <p:nvSpPr>
          <p:cNvPr id="7" name="Ograda datuma 6"/>
          <p:cNvSpPr>
            <a:spLocks noGrp="1"/>
          </p:cNvSpPr>
          <p:nvPr>
            <p:ph type="dt" sz="half" idx="10"/>
          </p:nvPr>
        </p:nvSpPr>
        <p:spPr/>
        <p:txBody>
          <a:bodyPr/>
          <a:lstStyle>
            <a:extLst/>
          </a:lstStyle>
          <a:p>
            <a:fld id="{EC69A59C-9A0B-40BC-BEF3-75E63AAC039B}" type="datetimeFigureOut">
              <a:rPr lang="sl-SI" smtClean="0"/>
              <a:t>26.12.2016</a:t>
            </a:fld>
            <a:endParaRPr lang="sl-SI"/>
          </a:p>
        </p:txBody>
      </p:sp>
      <p:sp>
        <p:nvSpPr>
          <p:cNvPr id="8" name="Ograda noge 7"/>
          <p:cNvSpPr>
            <a:spLocks noGrp="1"/>
          </p:cNvSpPr>
          <p:nvPr>
            <p:ph type="ftr" sz="quarter" idx="11"/>
          </p:nvPr>
        </p:nvSpPr>
        <p:spPr/>
        <p:txBody>
          <a:bodyPr/>
          <a:lstStyle>
            <a:extLst/>
          </a:lstStyle>
          <a:p>
            <a:endParaRPr lang="sl-SI"/>
          </a:p>
        </p:txBody>
      </p:sp>
      <p:sp>
        <p:nvSpPr>
          <p:cNvPr id="9" name="Ograda številke diapozitiva 8"/>
          <p:cNvSpPr>
            <a:spLocks noGrp="1"/>
          </p:cNvSpPr>
          <p:nvPr>
            <p:ph type="sldNum" sz="quarter" idx="12"/>
          </p:nvPr>
        </p:nvSpPr>
        <p:spPr/>
        <p:txBody>
          <a:bodyPr/>
          <a:lstStyle>
            <a:extLst/>
          </a:lstStyle>
          <a:p>
            <a:fld id="{310E4FF0-FB62-447E-B38E-C828BC14EB03}" type="slidenum">
              <a:rPr lang="sl-SI" smtClean="0"/>
              <a:t>‹#›</a:t>
            </a:fld>
            <a:endParaRPr lang="sl-SI"/>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amo naslov">
    <p:bg>
      <p:bgRef idx="1002">
        <a:schemeClr val="bg1"/>
      </p:bgRef>
    </p:bg>
    <p:spTree>
      <p:nvGrpSpPr>
        <p:cNvPr id="1" name=""/>
        <p:cNvGrpSpPr/>
        <p:nvPr/>
      </p:nvGrpSpPr>
      <p:grpSpPr>
        <a:xfrm>
          <a:off x="0" y="0"/>
          <a:ext cx="0" cy="0"/>
          <a:chOff x="0" y="0"/>
          <a:chExt cx="0" cy="0"/>
        </a:xfrm>
      </p:grpSpPr>
      <p:sp>
        <p:nvSpPr>
          <p:cNvPr id="3" name="Ograda datuma 2"/>
          <p:cNvSpPr>
            <a:spLocks noGrp="1"/>
          </p:cNvSpPr>
          <p:nvPr>
            <p:ph type="dt" sz="half" idx="10"/>
          </p:nvPr>
        </p:nvSpPr>
        <p:spPr/>
        <p:txBody>
          <a:bodyPr/>
          <a:lstStyle>
            <a:extLst/>
          </a:lstStyle>
          <a:p>
            <a:fld id="{EC69A59C-9A0B-40BC-BEF3-75E63AAC039B}" type="datetimeFigureOut">
              <a:rPr lang="sl-SI" smtClean="0"/>
              <a:t>26.12.2016</a:t>
            </a:fld>
            <a:endParaRPr lang="sl-SI"/>
          </a:p>
        </p:txBody>
      </p:sp>
      <p:sp>
        <p:nvSpPr>
          <p:cNvPr id="4" name="Ograda noge 3"/>
          <p:cNvSpPr>
            <a:spLocks noGrp="1"/>
          </p:cNvSpPr>
          <p:nvPr>
            <p:ph type="ftr" sz="quarter" idx="11"/>
          </p:nvPr>
        </p:nvSpPr>
        <p:spPr/>
        <p:txBody>
          <a:bodyPr/>
          <a:lstStyle>
            <a:extLst/>
          </a:lstStyle>
          <a:p>
            <a:endParaRPr lang="sl-SI"/>
          </a:p>
        </p:txBody>
      </p:sp>
      <p:sp>
        <p:nvSpPr>
          <p:cNvPr id="5" name="Ograda številke diapozitiva 4"/>
          <p:cNvSpPr>
            <a:spLocks noGrp="1"/>
          </p:cNvSpPr>
          <p:nvPr>
            <p:ph type="sldNum" sz="quarter" idx="12"/>
          </p:nvPr>
        </p:nvSpPr>
        <p:spPr/>
        <p:txBody>
          <a:bodyPr/>
          <a:lstStyle>
            <a:extLst/>
          </a:lstStyle>
          <a:p>
            <a:fld id="{310E4FF0-FB62-447E-B38E-C828BC14EB03}" type="slidenum">
              <a:rPr lang="sl-SI" smtClean="0"/>
              <a:t>‹#›</a:t>
            </a:fld>
            <a:endParaRPr lang="sl-SI"/>
          </a:p>
        </p:txBody>
      </p:sp>
      <p:sp>
        <p:nvSpPr>
          <p:cNvPr id="6" name="Naslov 5"/>
          <p:cNvSpPr>
            <a:spLocks noGrp="1"/>
          </p:cNvSpPr>
          <p:nvPr>
            <p:ph type="title"/>
          </p:nvPr>
        </p:nvSpPr>
        <p:spPr/>
        <p:txBody>
          <a:bodyPr rtlCol="0"/>
          <a:lstStyle>
            <a:extLst/>
          </a:lstStyle>
          <a:p>
            <a:r>
              <a:rPr kumimoji="0" lang="sl-SI" smtClean="0"/>
              <a:t>Uredite slog naslova matrice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azen">
    <p:spTree>
      <p:nvGrpSpPr>
        <p:cNvPr id="1" name=""/>
        <p:cNvGrpSpPr/>
        <p:nvPr/>
      </p:nvGrpSpPr>
      <p:grpSpPr>
        <a:xfrm>
          <a:off x="0" y="0"/>
          <a:ext cx="0" cy="0"/>
          <a:chOff x="0" y="0"/>
          <a:chExt cx="0" cy="0"/>
        </a:xfrm>
      </p:grpSpPr>
      <p:sp>
        <p:nvSpPr>
          <p:cNvPr id="2" name="Ograda datuma 1"/>
          <p:cNvSpPr>
            <a:spLocks noGrp="1"/>
          </p:cNvSpPr>
          <p:nvPr>
            <p:ph type="dt" sz="half" idx="10"/>
          </p:nvPr>
        </p:nvSpPr>
        <p:spPr/>
        <p:txBody>
          <a:bodyPr/>
          <a:lstStyle>
            <a:extLst/>
          </a:lstStyle>
          <a:p>
            <a:fld id="{EC69A59C-9A0B-40BC-BEF3-75E63AAC039B}" type="datetimeFigureOut">
              <a:rPr lang="sl-SI" smtClean="0"/>
              <a:t>26.12.2016</a:t>
            </a:fld>
            <a:endParaRPr lang="sl-SI"/>
          </a:p>
        </p:txBody>
      </p:sp>
      <p:sp>
        <p:nvSpPr>
          <p:cNvPr id="3" name="Ograda noge 2"/>
          <p:cNvSpPr>
            <a:spLocks noGrp="1"/>
          </p:cNvSpPr>
          <p:nvPr>
            <p:ph type="ftr" sz="quarter" idx="11"/>
          </p:nvPr>
        </p:nvSpPr>
        <p:spPr/>
        <p:txBody>
          <a:bodyPr/>
          <a:lstStyle>
            <a:extLst/>
          </a:lstStyle>
          <a:p>
            <a:endParaRPr lang="sl-SI"/>
          </a:p>
        </p:txBody>
      </p:sp>
      <p:sp>
        <p:nvSpPr>
          <p:cNvPr id="4" name="Ograda številke diapozitiva 3"/>
          <p:cNvSpPr>
            <a:spLocks noGrp="1"/>
          </p:cNvSpPr>
          <p:nvPr>
            <p:ph type="sldNum" sz="quarter" idx="12"/>
          </p:nvPr>
        </p:nvSpPr>
        <p:spPr/>
        <p:txBody>
          <a:bodyPr/>
          <a:lstStyle>
            <a:extLst/>
          </a:lstStyle>
          <a:p>
            <a:fld id="{310E4FF0-FB62-447E-B38E-C828BC14EB03}" type="slidenum">
              <a:rPr lang="sl-SI" smtClean="0"/>
              <a:t>‹#›</a:t>
            </a:fld>
            <a:endParaRPr lang="sl-SI"/>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1_Naslov in vsebina">
    <p:bg>
      <p:bgRef idx="1003">
        <a:schemeClr val="bg1"/>
      </p:bgRef>
    </p:bg>
    <p:spTree>
      <p:nvGrpSpPr>
        <p:cNvPr id="1" name=""/>
        <p:cNvGrpSpPr/>
        <p:nvPr/>
      </p:nvGrpSpPr>
      <p:grpSpPr>
        <a:xfrm>
          <a:off x="0" y="0"/>
          <a:ext cx="0" cy="0"/>
          <a:chOff x="0" y="0"/>
          <a:chExt cx="0" cy="0"/>
        </a:xfrm>
      </p:grpSpPr>
      <p:sp>
        <p:nvSpPr>
          <p:cNvPr id="2" name="Naslov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sl-SI" smtClean="0"/>
              <a:t>Uredite slog naslova matrice</a:t>
            </a:r>
            <a:endParaRPr kumimoji="0" lang="en-US"/>
          </a:p>
        </p:txBody>
      </p:sp>
      <p:sp>
        <p:nvSpPr>
          <p:cNvPr id="3" name="Ograda besedila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sl-SI" smtClean="0"/>
              <a:t>Uredite sloge besedila matrice</a:t>
            </a:r>
          </a:p>
        </p:txBody>
      </p:sp>
      <p:sp>
        <p:nvSpPr>
          <p:cNvPr id="4" name="Ograda vsebine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sl-SI" smtClean="0"/>
              <a:t>Uredite sloge besedila matrice</a:t>
            </a:r>
          </a:p>
          <a:p>
            <a:pPr lvl="1" eaLnBrk="1" latinLnBrk="0" hangingPunct="1"/>
            <a:r>
              <a:rPr lang="sl-SI" smtClean="0"/>
              <a:t>Druga raven</a:t>
            </a:r>
          </a:p>
          <a:p>
            <a:pPr lvl="2" eaLnBrk="1" latinLnBrk="0" hangingPunct="1"/>
            <a:r>
              <a:rPr lang="sl-SI" smtClean="0"/>
              <a:t>Tretja raven</a:t>
            </a:r>
          </a:p>
          <a:p>
            <a:pPr lvl="3" eaLnBrk="1" latinLnBrk="0" hangingPunct="1"/>
            <a:r>
              <a:rPr lang="sl-SI" smtClean="0"/>
              <a:t>Četrta raven</a:t>
            </a:r>
          </a:p>
          <a:p>
            <a:pPr lvl="4" eaLnBrk="1" latinLnBrk="0" hangingPunct="1"/>
            <a:r>
              <a:rPr lang="sl-SI" smtClean="0"/>
              <a:t>Peta raven</a:t>
            </a:r>
            <a:endParaRPr kumimoji="0" lang="en-US"/>
          </a:p>
        </p:txBody>
      </p:sp>
      <p:sp>
        <p:nvSpPr>
          <p:cNvPr id="5" name="Ograda datuma 4"/>
          <p:cNvSpPr>
            <a:spLocks noGrp="1"/>
          </p:cNvSpPr>
          <p:nvPr>
            <p:ph type="dt" sz="half" idx="10"/>
          </p:nvPr>
        </p:nvSpPr>
        <p:spPr>
          <a:xfrm>
            <a:off x="6727032" y="6407944"/>
            <a:ext cx="1920240" cy="365760"/>
          </a:xfrm>
        </p:spPr>
        <p:txBody>
          <a:bodyPr/>
          <a:lstStyle>
            <a:extLst/>
          </a:lstStyle>
          <a:p>
            <a:fld id="{EC69A59C-9A0B-40BC-BEF3-75E63AAC039B}" type="datetimeFigureOut">
              <a:rPr lang="sl-SI" smtClean="0"/>
              <a:t>26.12.2016</a:t>
            </a:fld>
            <a:endParaRPr lang="sl-SI"/>
          </a:p>
        </p:txBody>
      </p:sp>
      <p:sp>
        <p:nvSpPr>
          <p:cNvPr id="6" name="Ograda noge 5"/>
          <p:cNvSpPr>
            <a:spLocks noGrp="1"/>
          </p:cNvSpPr>
          <p:nvPr>
            <p:ph type="ftr" sz="quarter" idx="11"/>
          </p:nvPr>
        </p:nvSpPr>
        <p:spPr/>
        <p:txBody>
          <a:bodyPr/>
          <a:lstStyle>
            <a:extLst/>
          </a:lstStyle>
          <a:p>
            <a:endParaRPr lang="sl-SI"/>
          </a:p>
        </p:txBody>
      </p:sp>
      <p:sp>
        <p:nvSpPr>
          <p:cNvPr id="7" name="Ograda številke diapozitiva 6"/>
          <p:cNvSpPr>
            <a:spLocks noGrp="1"/>
          </p:cNvSpPr>
          <p:nvPr>
            <p:ph type="sldNum" sz="quarter" idx="12"/>
          </p:nvPr>
        </p:nvSpPr>
        <p:spPr/>
        <p:txBody>
          <a:bodyPr/>
          <a:lstStyle>
            <a:extLst/>
          </a:lstStyle>
          <a:p>
            <a:fld id="{310E4FF0-FB62-447E-B38E-C828BC14EB03}" type="slidenum">
              <a:rPr lang="sl-SI" smtClean="0"/>
              <a:t>‹#›</a:t>
            </a:fld>
            <a:endParaRPr lang="sl-SI"/>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Naslov in slika">
    <p:bg>
      <p:bgRef idx="1002">
        <a:schemeClr val="bg1"/>
      </p:bgRef>
    </p:bg>
    <p:spTree>
      <p:nvGrpSpPr>
        <p:cNvPr id="1" name=""/>
        <p:cNvGrpSpPr/>
        <p:nvPr/>
      </p:nvGrpSpPr>
      <p:grpSpPr>
        <a:xfrm>
          <a:off x="0" y="0"/>
          <a:ext cx="0" cy="0"/>
          <a:chOff x="0" y="0"/>
          <a:chExt cx="0" cy="0"/>
        </a:xfrm>
      </p:grpSpPr>
      <p:sp>
        <p:nvSpPr>
          <p:cNvPr id="4" name="Ograda besedila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sl-SI" smtClean="0"/>
              <a:t>Uredite sloge besedila matrice</a:t>
            </a:r>
          </a:p>
        </p:txBody>
      </p:sp>
      <p:sp>
        <p:nvSpPr>
          <p:cNvPr id="3" name="Ograda slike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sl-SI" smtClean="0"/>
              <a:t>Kliknite ikono, če želite dodati sliko</a:t>
            </a:r>
            <a:endParaRPr kumimoji="0" lang="en-US" dirty="0"/>
          </a:p>
        </p:txBody>
      </p:sp>
      <p:sp>
        <p:nvSpPr>
          <p:cNvPr id="5" name="Ograda datuma 4"/>
          <p:cNvSpPr>
            <a:spLocks noGrp="1"/>
          </p:cNvSpPr>
          <p:nvPr>
            <p:ph type="dt" sz="half" idx="10"/>
          </p:nvPr>
        </p:nvSpPr>
        <p:spPr/>
        <p:txBody>
          <a:bodyPr/>
          <a:lstStyle>
            <a:lvl1pPr>
              <a:defRPr>
                <a:solidFill>
                  <a:schemeClr val="tx1"/>
                </a:solidFill>
              </a:defRPr>
            </a:lvl1pPr>
            <a:extLst/>
          </a:lstStyle>
          <a:p>
            <a:fld id="{EC69A59C-9A0B-40BC-BEF3-75E63AAC039B}" type="datetimeFigureOut">
              <a:rPr lang="sl-SI" smtClean="0"/>
              <a:t>26.12.2016</a:t>
            </a:fld>
            <a:endParaRPr lang="sl-SI"/>
          </a:p>
        </p:txBody>
      </p:sp>
      <p:sp>
        <p:nvSpPr>
          <p:cNvPr id="6" name="Ograda noge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sl-SI"/>
          </a:p>
        </p:txBody>
      </p:sp>
      <p:sp>
        <p:nvSpPr>
          <p:cNvPr id="7" name="Ograda številke diapozitiva 6"/>
          <p:cNvSpPr>
            <a:spLocks noGrp="1"/>
          </p:cNvSpPr>
          <p:nvPr>
            <p:ph type="sldNum" sz="quarter" idx="12"/>
          </p:nvPr>
        </p:nvSpPr>
        <p:spPr/>
        <p:txBody>
          <a:bodyPr/>
          <a:lstStyle>
            <a:lvl1pPr>
              <a:defRPr>
                <a:solidFill>
                  <a:schemeClr val="tx1"/>
                </a:solidFill>
              </a:defRPr>
            </a:lvl1pPr>
            <a:extLst/>
          </a:lstStyle>
          <a:p>
            <a:fld id="{310E4FF0-FB62-447E-B38E-C828BC14EB03}" type="slidenum">
              <a:rPr lang="sl-SI" smtClean="0"/>
              <a:t>‹#›</a:t>
            </a:fld>
            <a:endParaRPr lang="sl-SI"/>
          </a:p>
        </p:txBody>
      </p:sp>
      <p:sp>
        <p:nvSpPr>
          <p:cNvPr id="2" name="Naslov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sl-SI" smtClean="0"/>
              <a:t>Uredite slog naslova matrice</a:t>
            </a:r>
            <a:endParaRPr kumimoji="0" lang="en-US"/>
          </a:p>
        </p:txBody>
      </p:sp>
      <p:sp>
        <p:nvSpPr>
          <p:cNvPr id="8" name="Prostoročno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Prostoročno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Pravokotni trikotnik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Raven povezovalnik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Škarnice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Škarnice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slov in navpično besedilo">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extLst/>
          </a:lstStyle>
          <a:p>
            <a:r>
              <a:rPr kumimoji="0" lang="sl-SI" smtClean="0"/>
              <a:t>Uredite slog naslova matrice</a:t>
            </a:r>
            <a:endParaRPr kumimoji="0" lang="en-US"/>
          </a:p>
        </p:txBody>
      </p:sp>
      <p:sp>
        <p:nvSpPr>
          <p:cNvPr id="3" name="Ograda navpičnega besedila 2"/>
          <p:cNvSpPr>
            <a:spLocks noGrp="1"/>
          </p:cNvSpPr>
          <p:nvPr>
            <p:ph type="body" orient="vert" idx="1"/>
          </p:nvPr>
        </p:nvSpPr>
        <p:spPr>
          <a:xfrm>
            <a:off x="457200" y="1481329"/>
            <a:ext cx="8229600" cy="4386071"/>
          </a:xfrm>
        </p:spPr>
        <p:txBody>
          <a:bodyPr vert="eaVert"/>
          <a:lstStyle>
            <a:extLst/>
          </a:lstStyle>
          <a:p>
            <a:pPr lvl="0" eaLnBrk="1" latinLnBrk="0" hangingPunct="1"/>
            <a:r>
              <a:rPr lang="sl-SI" smtClean="0"/>
              <a:t>Uredite sloge besedila matrice</a:t>
            </a:r>
          </a:p>
          <a:p>
            <a:pPr lvl="1" eaLnBrk="1" latinLnBrk="0" hangingPunct="1"/>
            <a:r>
              <a:rPr lang="sl-SI" smtClean="0"/>
              <a:t>Druga raven</a:t>
            </a:r>
          </a:p>
          <a:p>
            <a:pPr lvl="2" eaLnBrk="1" latinLnBrk="0" hangingPunct="1"/>
            <a:r>
              <a:rPr lang="sl-SI" smtClean="0"/>
              <a:t>Tretja raven</a:t>
            </a:r>
          </a:p>
          <a:p>
            <a:pPr lvl="3" eaLnBrk="1" latinLnBrk="0" hangingPunct="1"/>
            <a:r>
              <a:rPr lang="sl-SI" smtClean="0"/>
              <a:t>Četrta raven</a:t>
            </a:r>
          </a:p>
          <a:p>
            <a:pPr lvl="4" eaLnBrk="1" latinLnBrk="0" hangingPunct="1"/>
            <a:r>
              <a:rPr lang="sl-SI" smtClean="0"/>
              <a:t>Peta raven</a:t>
            </a:r>
            <a:endParaRPr kumimoji="0" lang="en-US"/>
          </a:p>
        </p:txBody>
      </p:sp>
      <p:sp>
        <p:nvSpPr>
          <p:cNvPr id="4" name="Ograda datuma 3"/>
          <p:cNvSpPr>
            <a:spLocks noGrp="1"/>
          </p:cNvSpPr>
          <p:nvPr>
            <p:ph type="dt" sz="half" idx="10"/>
          </p:nvPr>
        </p:nvSpPr>
        <p:spPr/>
        <p:txBody>
          <a:bodyPr/>
          <a:lstStyle>
            <a:extLst/>
          </a:lstStyle>
          <a:p>
            <a:fld id="{EC69A59C-9A0B-40BC-BEF3-75E63AAC039B}" type="datetimeFigureOut">
              <a:rPr lang="sl-SI" smtClean="0"/>
              <a:t>26.12.2016</a:t>
            </a:fld>
            <a:endParaRPr lang="sl-SI"/>
          </a:p>
        </p:txBody>
      </p:sp>
      <p:sp>
        <p:nvSpPr>
          <p:cNvPr id="5" name="Ograda noge 4"/>
          <p:cNvSpPr>
            <a:spLocks noGrp="1"/>
          </p:cNvSpPr>
          <p:nvPr>
            <p:ph type="ftr" sz="quarter" idx="11"/>
          </p:nvPr>
        </p:nvSpPr>
        <p:spPr/>
        <p:txBody>
          <a:bodyPr/>
          <a:lstStyle>
            <a:extLst/>
          </a:lstStyle>
          <a:p>
            <a:endParaRPr lang="sl-SI"/>
          </a:p>
        </p:txBody>
      </p:sp>
      <p:sp>
        <p:nvSpPr>
          <p:cNvPr id="6" name="Ograda številke diapozitiva 5"/>
          <p:cNvSpPr>
            <a:spLocks noGrp="1"/>
          </p:cNvSpPr>
          <p:nvPr>
            <p:ph type="sldNum" sz="quarter" idx="12"/>
          </p:nvPr>
        </p:nvSpPr>
        <p:spPr/>
        <p:txBody>
          <a:bodyPr/>
          <a:lstStyle>
            <a:extLst/>
          </a:lstStyle>
          <a:p>
            <a:fld id="{310E4FF0-FB62-447E-B38E-C828BC14EB03}" type="slidenum">
              <a:rPr lang="sl-SI" smtClean="0"/>
              <a:t>‹#›</a:t>
            </a:fld>
            <a:endParaRPr lang="sl-SI"/>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Navpični naslov in besedilo">
    <p:spTree>
      <p:nvGrpSpPr>
        <p:cNvPr id="1" name=""/>
        <p:cNvGrpSpPr/>
        <p:nvPr/>
      </p:nvGrpSpPr>
      <p:grpSpPr>
        <a:xfrm>
          <a:off x="0" y="0"/>
          <a:ext cx="0" cy="0"/>
          <a:chOff x="0" y="0"/>
          <a:chExt cx="0" cy="0"/>
        </a:xfrm>
      </p:grpSpPr>
      <p:sp>
        <p:nvSpPr>
          <p:cNvPr id="2" name="Navpični naslov 1"/>
          <p:cNvSpPr>
            <a:spLocks noGrp="1"/>
          </p:cNvSpPr>
          <p:nvPr>
            <p:ph type="title" orient="vert"/>
          </p:nvPr>
        </p:nvSpPr>
        <p:spPr>
          <a:xfrm>
            <a:off x="6844013" y="274640"/>
            <a:ext cx="1777470" cy="5592761"/>
          </a:xfrm>
        </p:spPr>
        <p:txBody>
          <a:bodyPr vert="eaVert"/>
          <a:lstStyle>
            <a:extLst/>
          </a:lstStyle>
          <a:p>
            <a:r>
              <a:rPr kumimoji="0" lang="sl-SI" smtClean="0"/>
              <a:t>Uredite slog naslova matrice</a:t>
            </a:r>
            <a:endParaRPr kumimoji="0" lang="en-US"/>
          </a:p>
        </p:txBody>
      </p:sp>
      <p:sp>
        <p:nvSpPr>
          <p:cNvPr id="3" name="Ograda navpičnega besedila 2"/>
          <p:cNvSpPr>
            <a:spLocks noGrp="1"/>
          </p:cNvSpPr>
          <p:nvPr>
            <p:ph type="body" orient="vert" idx="1"/>
          </p:nvPr>
        </p:nvSpPr>
        <p:spPr>
          <a:xfrm>
            <a:off x="457200" y="274641"/>
            <a:ext cx="6324600" cy="5592760"/>
          </a:xfrm>
        </p:spPr>
        <p:txBody>
          <a:bodyPr vert="eaVert"/>
          <a:lstStyle>
            <a:extLst/>
          </a:lstStyle>
          <a:p>
            <a:pPr lvl="0" eaLnBrk="1" latinLnBrk="0" hangingPunct="1"/>
            <a:r>
              <a:rPr lang="sl-SI" smtClean="0"/>
              <a:t>Uredite sloge besedila matrice</a:t>
            </a:r>
          </a:p>
          <a:p>
            <a:pPr lvl="1" eaLnBrk="1" latinLnBrk="0" hangingPunct="1"/>
            <a:r>
              <a:rPr lang="sl-SI" smtClean="0"/>
              <a:t>Druga raven</a:t>
            </a:r>
          </a:p>
          <a:p>
            <a:pPr lvl="2" eaLnBrk="1" latinLnBrk="0" hangingPunct="1"/>
            <a:r>
              <a:rPr lang="sl-SI" smtClean="0"/>
              <a:t>Tretja raven</a:t>
            </a:r>
          </a:p>
          <a:p>
            <a:pPr lvl="3" eaLnBrk="1" latinLnBrk="0" hangingPunct="1"/>
            <a:r>
              <a:rPr lang="sl-SI" smtClean="0"/>
              <a:t>Četrta raven</a:t>
            </a:r>
          </a:p>
          <a:p>
            <a:pPr lvl="4" eaLnBrk="1" latinLnBrk="0" hangingPunct="1"/>
            <a:r>
              <a:rPr lang="sl-SI" smtClean="0"/>
              <a:t>Peta raven</a:t>
            </a:r>
            <a:endParaRPr kumimoji="0" lang="en-US"/>
          </a:p>
        </p:txBody>
      </p:sp>
      <p:sp>
        <p:nvSpPr>
          <p:cNvPr id="4" name="Ograda datuma 3"/>
          <p:cNvSpPr>
            <a:spLocks noGrp="1"/>
          </p:cNvSpPr>
          <p:nvPr>
            <p:ph type="dt" sz="half" idx="10"/>
          </p:nvPr>
        </p:nvSpPr>
        <p:spPr/>
        <p:txBody>
          <a:bodyPr/>
          <a:lstStyle>
            <a:extLst/>
          </a:lstStyle>
          <a:p>
            <a:fld id="{EC69A59C-9A0B-40BC-BEF3-75E63AAC039B}" type="datetimeFigureOut">
              <a:rPr lang="sl-SI" smtClean="0"/>
              <a:t>26.12.2016</a:t>
            </a:fld>
            <a:endParaRPr lang="sl-SI"/>
          </a:p>
        </p:txBody>
      </p:sp>
      <p:sp>
        <p:nvSpPr>
          <p:cNvPr id="5" name="Ograda noge 4"/>
          <p:cNvSpPr>
            <a:spLocks noGrp="1"/>
          </p:cNvSpPr>
          <p:nvPr>
            <p:ph type="ftr" sz="quarter" idx="11"/>
          </p:nvPr>
        </p:nvSpPr>
        <p:spPr/>
        <p:txBody>
          <a:bodyPr/>
          <a:lstStyle>
            <a:extLst/>
          </a:lstStyle>
          <a:p>
            <a:endParaRPr lang="sl-SI"/>
          </a:p>
        </p:txBody>
      </p:sp>
      <p:sp>
        <p:nvSpPr>
          <p:cNvPr id="6" name="Ograda številke diapozitiva 5"/>
          <p:cNvSpPr>
            <a:spLocks noGrp="1"/>
          </p:cNvSpPr>
          <p:nvPr>
            <p:ph type="sldNum" sz="quarter" idx="12"/>
          </p:nvPr>
        </p:nvSpPr>
        <p:spPr/>
        <p:txBody>
          <a:bodyPr/>
          <a:lstStyle>
            <a:extLst/>
          </a:lstStyle>
          <a:p>
            <a:fld id="{310E4FF0-FB62-447E-B38E-C828BC14EB03}" type="slidenum">
              <a:rPr lang="sl-SI" smtClean="0"/>
              <a:t>‹#›</a:t>
            </a:fld>
            <a:endParaRPr lang="sl-SI"/>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Prostoročno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Prostoročno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Pravokotni trikotnik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Raven povezovalnik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Ograda naslova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sl-SI" smtClean="0"/>
              <a:t>Uredite slog naslova matrice</a:t>
            </a:r>
            <a:endParaRPr kumimoji="0" lang="en-US"/>
          </a:p>
        </p:txBody>
      </p:sp>
      <p:sp>
        <p:nvSpPr>
          <p:cNvPr id="30" name="Ograda besedila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sl-SI" smtClean="0"/>
              <a:t>Uredite sloge besedila matrice</a:t>
            </a:r>
          </a:p>
          <a:p>
            <a:pPr lvl="1" eaLnBrk="1" latinLnBrk="0" hangingPunct="1"/>
            <a:r>
              <a:rPr kumimoji="0" lang="sl-SI" smtClean="0"/>
              <a:t>Druga raven</a:t>
            </a:r>
          </a:p>
          <a:p>
            <a:pPr lvl="2" eaLnBrk="1" latinLnBrk="0" hangingPunct="1"/>
            <a:r>
              <a:rPr kumimoji="0" lang="sl-SI" smtClean="0"/>
              <a:t>Tretja raven</a:t>
            </a:r>
          </a:p>
          <a:p>
            <a:pPr lvl="3" eaLnBrk="1" latinLnBrk="0" hangingPunct="1"/>
            <a:r>
              <a:rPr kumimoji="0" lang="sl-SI" smtClean="0"/>
              <a:t>Četrta raven</a:t>
            </a:r>
          </a:p>
          <a:p>
            <a:pPr lvl="4" eaLnBrk="1" latinLnBrk="0" hangingPunct="1"/>
            <a:r>
              <a:rPr kumimoji="0" lang="sl-SI" smtClean="0"/>
              <a:t>Peta raven</a:t>
            </a:r>
            <a:endParaRPr kumimoji="0" lang="en-US"/>
          </a:p>
        </p:txBody>
      </p:sp>
      <p:sp>
        <p:nvSpPr>
          <p:cNvPr id="10" name="Ograda datuma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EC69A59C-9A0B-40BC-BEF3-75E63AAC039B}" type="datetimeFigureOut">
              <a:rPr lang="sl-SI" smtClean="0"/>
              <a:t>26.12.2016</a:t>
            </a:fld>
            <a:endParaRPr lang="sl-SI"/>
          </a:p>
        </p:txBody>
      </p:sp>
      <p:sp>
        <p:nvSpPr>
          <p:cNvPr id="22" name="Ograda noge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sl-SI"/>
          </a:p>
        </p:txBody>
      </p:sp>
      <p:sp>
        <p:nvSpPr>
          <p:cNvPr id="18" name="Ograda številke diapozitiva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310E4FF0-FB62-447E-B38E-C828BC14EB03}" type="slidenum">
              <a:rPr lang="sl-SI" smtClean="0"/>
              <a:t>‹#›</a:t>
            </a:fld>
            <a:endParaRPr lang="sl-SI"/>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ctrTitle"/>
          </p:nvPr>
        </p:nvSpPr>
        <p:spPr/>
        <p:txBody>
          <a:bodyPr/>
          <a:lstStyle/>
          <a:p>
            <a:r>
              <a:rPr lang="sl-SI" dirty="0" smtClean="0"/>
              <a:t>TEHNOLOGIJA PREVOZA POTNIKOV</a:t>
            </a:r>
            <a:endParaRPr lang="sl-SI" dirty="0"/>
          </a:p>
        </p:txBody>
      </p:sp>
      <p:sp>
        <p:nvSpPr>
          <p:cNvPr id="3" name="Podnaslov 2"/>
          <p:cNvSpPr>
            <a:spLocks noGrp="1"/>
          </p:cNvSpPr>
          <p:nvPr>
            <p:ph type="subTitle" idx="1"/>
          </p:nvPr>
        </p:nvSpPr>
        <p:spPr/>
        <p:txBody>
          <a:bodyPr/>
          <a:lstStyle/>
          <a:p>
            <a:endParaRPr lang="sl-SI"/>
          </a:p>
        </p:txBody>
      </p:sp>
    </p:spTree>
    <p:extLst>
      <p:ext uri="{BB962C8B-B14F-4D97-AF65-F5344CB8AC3E}">
        <p14:creationId xmlns:p14="http://schemas.microsoft.com/office/powerpoint/2010/main" val="19813213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grada vsebine 1"/>
          <p:cNvSpPr>
            <a:spLocks noGrp="1"/>
          </p:cNvSpPr>
          <p:nvPr>
            <p:ph idx="1"/>
          </p:nvPr>
        </p:nvSpPr>
        <p:spPr/>
        <p:txBody>
          <a:bodyPr>
            <a:normAutofit fontScale="92500" lnSpcReduction="10000"/>
          </a:bodyPr>
          <a:lstStyle/>
          <a:p>
            <a:pPr marL="109728" indent="0">
              <a:buNone/>
            </a:pPr>
            <a:r>
              <a:rPr lang="sl-SI" dirty="0"/>
              <a:t>Pri tehnologiji prevoza potnikov moramo upoštevati prometno ponudbo in prometno povpraševanje ter glede na to organiziramo in izvedemo prometno storitev. </a:t>
            </a:r>
          </a:p>
          <a:p>
            <a:endParaRPr lang="sl-SI" dirty="0" smtClean="0"/>
          </a:p>
          <a:p>
            <a:pPr marL="109728" indent="0">
              <a:buNone/>
            </a:pPr>
            <a:r>
              <a:rPr lang="sl-SI" dirty="0"/>
              <a:t>PROMETNA PONUDBA izraža zmogljivost infrastrukture in prevoznih sredstev, v nekem prometnem sistemu in v določenem časovnem obdobju. Ponudba je izražena:</a:t>
            </a:r>
          </a:p>
          <a:p>
            <a:pPr lvl="0"/>
            <a:r>
              <a:rPr lang="sl-SI" dirty="0"/>
              <a:t>z infrastrukturo, </a:t>
            </a:r>
          </a:p>
          <a:p>
            <a:pPr lvl="0"/>
            <a:r>
              <a:rPr lang="sl-SI" dirty="0"/>
              <a:t>s storitvami,</a:t>
            </a:r>
          </a:p>
          <a:p>
            <a:r>
              <a:rPr lang="sl-SI" dirty="0"/>
              <a:t>z omrežji. </a:t>
            </a:r>
          </a:p>
        </p:txBody>
      </p:sp>
      <p:sp>
        <p:nvSpPr>
          <p:cNvPr id="3" name="Naslov 2"/>
          <p:cNvSpPr>
            <a:spLocks noGrp="1"/>
          </p:cNvSpPr>
          <p:nvPr>
            <p:ph type="title"/>
          </p:nvPr>
        </p:nvSpPr>
        <p:spPr/>
        <p:txBody>
          <a:bodyPr/>
          <a:lstStyle/>
          <a:p>
            <a:r>
              <a:rPr lang="sl-SI" dirty="0" smtClean="0"/>
              <a:t>PROMETNA PONUDBA</a:t>
            </a:r>
            <a:endParaRPr lang="sl-SI" dirty="0"/>
          </a:p>
        </p:txBody>
      </p:sp>
    </p:spTree>
    <p:extLst>
      <p:ext uri="{BB962C8B-B14F-4D97-AF65-F5344CB8AC3E}">
        <p14:creationId xmlns:p14="http://schemas.microsoft.com/office/powerpoint/2010/main" val="30229202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grada vsebine 1"/>
          <p:cNvSpPr>
            <a:spLocks noGrp="1"/>
          </p:cNvSpPr>
          <p:nvPr>
            <p:ph idx="1"/>
          </p:nvPr>
        </p:nvSpPr>
        <p:spPr/>
        <p:txBody>
          <a:bodyPr>
            <a:normAutofit/>
          </a:bodyPr>
          <a:lstStyle/>
          <a:p>
            <a:r>
              <a:rPr lang="sl-SI" dirty="0"/>
              <a:t>Za določanje prometne ponudbe se uporablja merska enota potniški kilometer (</a:t>
            </a:r>
            <a:r>
              <a:rPr lang="sl-SI" dirty="0" err="1"/>
              <a:t>Pkm</a:t>
            </a:r>
            <a:r>
              <a:rPr lang="sl-SI" dirty="0"/>
              <a:t>) – pomeni prevoz enega potnika na relaciji en kilometer. </a:t>
            </a:r>
          </a:p>
          <a:p>
            <a:r>
              <a:rPr lang="sl-SI" dirty="0"/>
              <a:t>Število potniških kilometrov torej pove število potnikov, ki se lahko prepelje v določenem času in prostoru. </a:t>
            </a:r>
          </a:p>
          <a:p>
            <a:r>
              <a:rPr lang="sl-SI" sz="2000" dirty="0"/>
              <a:t>Npr. prometna ponudba letala </a:t>
            </a:r>
            <a:r>
              <a:rPr lang="sl-SI" sz="2000" dirty="0" err="1"/>
              <a:t>Boeing</a:t>
            </a:r>
            <a:r>
              <a:rPr lang="sl-SI" sz="2000" dirty="0"/>
              <a:t> 747 - 400 na letu New York – London je 426 potnikov v 5 urah in na razdalji 5.500 kilometrov.</a:t>
            </a:r>
          </a:p>
          <a:p>
            <a:endParaRPr lang="sl-SI" dirty="0"/>
          </a:p>
        </p:txBody>
      </p:sp>
      <p:sp>
        <p:nvSpPr>
          <p:cNvPr id="3" name="Naslov 2"/>
          <p:cNvSpPr>
            <a:spLocks noGrp="1"/>
          </p:cNvSpPr>
          <p:nvPr>
            <p:ph type="title"/>
          </p:nvPr>
        </p:nvSpPr>
        <p:spPr/>
        <p:txBody>
          <a:bodyPr/>
          <a:lstStyle/>
          <a:p>
            <a:r>
              <a:rPr lang="sl-SI" dirty="0"/>
              <a:t>PROMETNA </a:t>
            </a:r>
            <a:r>
              <a:rPr lang="sl-SI" dirty="0" smtClean="0"/>
              <a:t>PONUDBA	</a:t>
            </a:r>
            <a:endParaRPr lang="sl-SI" dirty="0"/>
          </a:p>
        </p:txBody>
      </p:sp>
    </p:spTree>
    <p:extLst>
      <p:ext uri="{BB962C8B-B14F-4D97-AF65-F5344CB8AC3E}">
        <p14:creationId xmlns:p14="http://schemas.microsoft.com/office/powerpoint/2010/main" val="37754542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grada vsebine 1"/>
          <p:cNvSpPr>
            <a:spLocks noGrp="1"/>
          </p:cNvSpPr>
          <p:nvPr>
            <p:ph idx="1"/>
          </p:nvPr>
        </p:nvSpPr>
        <p:spPr>
          <a:xfrm>
            <a:off x="457200" y="1481328"/>
            <a:ext cx="8229600" cy="4900000"/>
          </a:xfrm>
        </p:spPr>
        <p:txBody>
          <a:bodyPr>
            <a:normAutofit fontScale="92500" lnSpcReduction="10000"/>
          </a:bodyPr>
          <a:lstStyle/>
          <a:p>
            <a:r>
              <a:rPr lang="sl-SI" dirty="0"/>
              <a:t>izraža prometne potrebe določenega ozemlja ki so lahko popolnoma ali delno zadovoljene ali pa sploh niso. </a:t>
            </a:r>
            <a:endParaRPr lang="sl-SI" dirty="0" smtClean="0"/>
          </a:p>
          <a:p>
            <a:r>
              <a:rPr lang="sl-SI" dirty="0"/>
              <a:t>Povpraševanje se izraža s podobnimi enotami kot ponudba – s številom ljudi, na enoto časa in prostora. Najpogostejša enota izražanja potniškega prometnega povpraševanja je potniški kilometer. </a:t>
            </a:r>
            <a:endParaRPr lang="sl-SI" dirty="0" smtClean="0"/>
          </a:p>
          <a:p>
            <a:r>
              <a:rPr lang="sl-SI" sz="2200" dirty="0"/>
              <a:t>Npr. obstaja lahko povpraševanje po letu 450 potnikov med New Yorkom in Londonom, tudi če je dejanska zmogljivost tega leta samo 426 potnikov (če se uporabi </a:t>
            </a:r>
            <a:r>
              <a:rPr lang="sl-SI" sz="2200" dirty="0" err="1"/>
              <a:t>Boeing</a:t>
            </a:r>
            <a:r>
              <a:rPr lang="sl-SI" sz="2200" dirty="0"/>
              <a:t> 747-400). V tem primeru je realizirano povpraševanje 426 potnikov na razdalji 5.500 kilometrov, kar znese približno 2,3 milijona potniških kilometrov, potencialno povpraševanje (delno realizirano) pa 450 potnikov. </a:t>
            </a:r>
          </a:p>
          <a:p>
            <a:endParaRPr lang="sl-SI" sz="2200" dirty="0"/>
          </a:p>
          <a:p>
            <a:endParaRPr lang="sl-SI" dirty="0"/>
          </a:p>
        </p:txBody>
      </p:sp>
      <p:sp>
        <p:nvSpPr>
          <p:cNvPr id="3" name="Naslov 2"/>
          <p:cNvSpPr>
            <a:spLocks noGrp="1"/>
          </p:cNvSpPr>
          <p:nvPr>
            <p:ph type="title"/>
          </p:nvPr>
        </p:nvSpPr>
        <p:spPr/>
        <p:txBody>
          <a:bodyPr/>
          <a:lstStyle/>
          <a:p>
            <a:r>
              <a:rPr lang="sl-SI" dirty="0" smtClean="0"/>
              <a:t>PROMETNO POVPRAŠEVANJE</a:t>
            </a:r>
            <a:endParaRPr lang="sl-SI" dirty="0"/>
          </a:p>
        </p:txBody>
      </p:sp>
    </p:spTree>
    <p:extLst>
      <p:ext uri="{BB962C8B-B14F-4D97-AF65-F5344CB8AC3E}">
        <p14:creationId xmlns:p14="http://schemas.microsoft.com/office/powerpoint/2010/main" val="11469858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grada vsebine 1"/>
          <p:cNvSpPr>
            <a:spLocks noGrp="1"/>
          </p:cNvSpPr>
          <p:nvPr>
            <p:ph idx="1"/>
          </p:nvPr>
        </p:nvSpPr>
        <p:spPr>
          <a:xfrm>
            <a:off x="457200" y="620688"/>
            <a:ext cx="8229600" cy="5386603"/>
          </a:xfrm>
        </p:spPr>
        <p:txBody>
          <a:bodyPr/>
          <a:lstStyle/>
          <a:p>
            <a:r>
              <a:rPr lang="sl-SI" dirty="0"/>
              <a:t>PROMETNA STORITEV pomeni sočasno proizvodnjo in potrošnjo prevoznega procesa.</a:t>
            </a:r>
          </a:p>
          <a:p>
            <a:pPr marL="109728" indent="0">
              <a:buNone/>
            </a:pPr>
            <a:endParaRPr lang="sl-SI" dirty="0"/>
          </a:p>
          <a:p>
            <a:r>
              <a:rPr lang="sl-SI" dirty="0"/>
              <a:t>PREVOZNI PROCES: pomeni, da se prevozna sredstva, skupaj s prevoznim osebjem gibljejo po prevoznih poteh in prevažajo potnike. Pri tehnologiji dela je potrebno posebno skrb posvetiti varnosti in udobnosti potnikov, saj vsaka nepravilnost vpliva na uporabnika prometne </a:t>
            </a:r>
            <a:r>
              <a:rPr lang="sl-SI" dirty="0" smtClean="0"/>
              <a:t>storitve.</a:t>
            </a:r>
            <a:endParaRPr lang="sl-SI" dirty="0"/>
          </a:p>
        </p:txBody>
      </p:sp>
    </p:spTree>
    <p:extLst>
      <p:ext uri="{BB962C8B-B14F-4D97-AF65-F5344CB8AC3E}">
        <p14:creationId xmlns:p14="http://schemas.microsoft.com/office/powerpoint/2010/main" val="24105596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grada vsebine 3"/>
          <p:cNvGraphicFramePr>
            <a:graphicFrameLocks noGrp="1"/>
          </p:cNvGraphicFramePr>
          <p:nvPr>
            <p:ph idx="1"/>
            <p:extLst>
              <p:ext uri="{D42A27DB-BD31-4B8C-83A1-F6EECF244321}">
                <p14:modId xmlns:p14="http://schemas.microsoft.com/office/powerpoint/2010/main" val="677208499"/>
              </p:ext>
            </p:extLst>
          </p:nvPr>
        </p:nvGraphicFramePr>
        <p:xfrm>
          <a:off x="457200" y="404664"/>
          <a:ext cx="8507288" cy="64533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019783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grada vsebine 1"/>
          <p:cNvSpPr>
            <a:spLocks noGrp="1"/>
          </p:cNvSpPr>
          <p:nvPr>
            <p:ph idx="1"/>
          </p:nvPr>
        </p:nvSpPr>
        <p:spPr>
          <a:xfrm>
            <a:off x="457200" y="1052736"/>
            <a:ext cx="8507288" cy="5616624"/>
          </a:xfrm>
        </p:spPr>
        <p:txBody>
          <a:bodyPr>
            <a:normAutofit fontScale="85000" lnSpcReduction="20000"/>
          </a:bodyPr>
          <a:lstStyle/>
          <a:p>
            <a:pPr marL="624078" indent="-514350">
              <a:buAutoNum type="arabicPeriod"/>
            </a:pPr>
            <a:r>
              <a:rPr lang="sl-SI" b="1" dirty="0" smtClean="0"/>
              <a:t>PRIPRAVA SREDSTEV ZA DELO, ki zajema:</a:t>
            </a:r>
          </a:p>
          <a:p>
            <a:pPr lvl="0"/>
            <a:r>
              <a:rPr lang="sl-SI" dirty="0" smtClean="0"/>
              <a:t>analizo </a:t>
            </a:r>
            <a:r>
              <a:rPr lang="sl-SI" dirty="0"/>
              <a:t>tehničnih in drugih karakteristik prevoznega sredstva, s katerim se bo prevoz opravil,</a:t>
            </a:r>
          </a:p>
          <a:p>
            <a:pPr lvl="0"/>
            <a:r>
              <a:rPr lang="sl-SI" dirty="0"/>
              <a:t>analizo ustreznosti značilnosti prevoznega sredstva glede na potrebe prevoza in nato izbor ustreznega prevoznega sredstva glede na pogoje, </a:t>
            </a:r>
          </a:p>
          <a:p>
            <a:pPr lvl="0"/>
            <a:r>
              <a:rPr lang="sl-SI" dirty="0"/>
              <a:t>pranje in čiščenje vozila ter pregled in pripravo naprav, ki jih na vozilu uporabljajo potniki (WC, bar, video ipd.), </a:t>
            </a:r>
          </a:p>
          <a:p>
            <a:pPr lvl="0"/>
            <a:r>
              <a:rPr lang="sl-SI" dirty="0"/>
              <a:t>priprava prevoznega sredstva na prevoz v tehničnem smislu (preventivni pregled vozila, vzdrževalna dela na vozilu, polnjenje vozil z gorivom, mazanje, veljavnost žiga tahografa ipd.), </a:t>
            </a:r>
          </a:p>
          <a:p>
            <a:pPr lvl="0"/>
            <a:r>
              <a:rPr lang="sl-SI" dirty="0"/>
              <a:t>pripravo in preverjanje veljavnosti dokumentov za vozilo, voznika in tovor (prometno dovoljenje, vozniško dovoljenje, vstopni vizumi za voznike in certifikati za vozila, dovolilnice za mednarodni promet, zagotovitev dokumentov za koriščenje servisnih in ostalih uslug med prevozom</a:t>
            </a:r>
            <a:r>
              <a:rPr lang="sl-SI" dirty="0" smtClean="0"/>
              <a:t>).</a:t>
            </a:r>
            <a:endParaRPr lang="sl-SI" dirty="0"/>
          </a:p>
        </p:txBody>
      </p:sp>
      <p:sp>
        <p:nvSpPr>
          <p:cNvPr id="3" name="Naslov 2"/>
          <p:cNvSpPr>
            <a:spLocks noGrp="1"/>
          </p:cNvSpPr>
          <p:nvPr>
            <p:ph type="title"/>
          </p:nvPr>
        </p:nvSpPr>
        <p:spPr>
          <a:xfrm>
            <a:off x="457200" y="274638"/>
            <a:ext cx="8229600" cy="922114"/>
          </a:xfrm>
        </p:spPr>
        <p:txBody>
          <a:bodyPr>
            <a:normAutofit fontScale="90000"/>
          </a:bodyPr>
          <a:lstStyle/>
          <a:p>
            <a:r>
              <a:rPr lang="sl-SI" dirty="0" smtClean="0"/>
              <a:t>TEHNOLOGIJA PRIPRAVE PREVOZA</a:t>
            </a:r>
            <a:endParaRPr lang="sl-SI" dirty="0"/>
          </a:p>
        </p:txBody>
      </p:sp>
    </p:spTree>
    <p:extLst>
      <p:ext uri="{BB962C8B-B14F-4D97-AF65-F5344CB8AC3E}">
        <p14:creationId xmlns:p14="http://schemas.microsoft.com/office/powerpoint/2010/main" val="5969270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grada vsebine 1"/>
          <p:cNvSpPr>
            <a:spLocks noGrp="1"/>
          </p:cNvSpPr>
          <p:nvPr>
            <p:ph idx="1"/>
          </p:nvPr>
        </p:nvSpPr>
        <p:spPr>
          <a:xfrm>
            <a:off x="467544" y="1556792"/>
            <a:ext cx="8229600" cy="4525963"/>
          </a:xfrm>
        </p:spPr>
        <p:txBody>
          <a:bodyPr>
            <a:normAutofit lnSpcReduction="10000"/>
          </a:bodyPr>
          <a:lstStyle/>
          <a:p>
            <a:pPr marL="109728" indent="0">
              <a:buNone/>
            </a:pPr>
            <a:r>
              <a:rPr lang="sl-SI" dirty="0" smtClean="0"/>
              <a:t>2. PRIPRAVA PROCESA PREVOZA</a:t>
            </a:r>
          </a:p>
          <a:p>
            <a:pPr marL="109728" indent="0">
              <a:buNone/>
            </a:pPr>
            <a:r>
              <a:rPr lang="sl-SI" dirty="0"/>
              <a:t>V tej fazi so potrebna naslednja opravila:</a:t>
            </a:r>
          </a:p>
          <a:p>
            <a:pPr lvl="0"/>
            <a:r>
              <a:rPr lang="sl-SI" dirty="0"/>
              <a:t>izdelava načrta vožnje (itinerar),</a:t>
            </a:r>
          </a:p>
          <a:p>
            <a:pPr lvl="0"/>
            <a:r>
              <a:rPr lang="sl-SI" dirty="0"/>
              <a:t>planiranje spremljajočih dejavnosti na potovanju.</a:t>
            </a:r>
          </a:p>
          <a:p>
            <a:endParaRPr lang="sl-SI" dirty="0"/>
          </a:p>
          <a:p>
            <a:pPr marL="109728" indent="0">
              <a:buNone/>
            </a:pPr>
            <a:r>
              <a:rPr lang="sl-SI" dirty="0"/>
              <a:t>Načrt vožnje (itinerar) obsega določitev prevozne poti in plan počitkov voznikov. Če gre za linijski prevoz, je načrt vožnje izdelan in je potrebno storiti vse, da se bo lahko upošteval in izvajal.</a:t>
            </a:r>
          </a:p>
          <a:p>
            <a:pPr marL="109728" indent="0">
              <a:buNone/>
            </a:pPr>
            <a:endParaRPr lang="sl-SI" dirty="0"/>
          </a:p>
        </p:txBody>
      </p:sp>
      <p:sp>
        <p:nvSpPr>
          <p:cNvPr id="3" name="Naslov 2"/>
          <p:cNvSpPr>
            <a:spLocks noGrp="1"/>
          </p:cNvSpPr>
          <p:nvPr>
            <p:ph type="title"/>
          </p:nvPr>
        </p:nvSpPr>
        <p:spPr/>
        <p:txBody>
          <a:bodyPr>
            <a:normAutofit fontScale="90000"/>
          </a:bodyPr>
          <a:lstStyle/>
          <a:p>
            <a:r>
              <a:rPr lang="sl-SI" dirty="0"/>
              <a:t>TEHNOLOGIJA PRIPRAVE PREVOZA</a:t>
            </a:r>
          </a:p>
        </p:txBody>
      </p:sp>
    </p:spTree>
    <p:extLst>
      <p:ext uri="{BB962C8B-B14F-4D97-AF65-F5344CB8AC3E}">
        <p14:creationId xmlns:p14="http://schemas.microsoft.com/office/powerpoint/2010/main" val="15295933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grada vsebine 1"/>
          <p:cNvSpPr>
            <a:spLocks noGrp="1"/>
          </p:cNvSpPr>
          <p:nvPr>
            <p:ph idx="1"/>
          </p:nvPr>
        </p:nvSpPr>
        <p:spPr/>
        <p:txBody>
          <a:bodyPr>
            <a:normAutofit fontScale="92500" lnSpcReduction="20000"/>
          </a:bodyPr>
          <a:lstStyle/>
          <a:p>
            <a:pPr marL="109728" indent="0">
              <a:buNone/>
            </a:pPr>
            <a:r>
              <a:rPr lang="sl-SI" dirty="0"/>
              <a:t>V primeru prostih prevozov je plan vožnje sestavni del pogodbe o prevozu med prevoznikom in naročnikom prevoza. Glavna merila za izdelavo plana vožnje so:</a:t>
            </a:r>
          </a:p>
          <a:p>
            <a:pPr lvl="0"/>
            <a:r>
              <a:rPr lang="sl-SI" dirty="0"/>
              <a:t>upoštevanje naročnikovih želja (v primeru javnih linijskih prevozov v vlogi naročnika nastopa širša družbena skupnost na nekem področju),</a:t>
            </a:r>
          </a:p>
          <a:p>
            <a:pPr lvl="0"/>
            <a:r>
              <a:rPr lang="sl-SI" dirty="0"/>
              <a:t>primerjava značilnosti prometnega sredstva in karakteristik cest, kjer se bo prevoz opravljal, vse z namenom zagotavljanja varnosti prevoza in </a:t>
            </a:r>
            <a:r>
              <a:rPr lang="sl-SI" dirty="0" err="1"/>
              <a:t>neogrožanja</a:t>
            </a:r>
            <a:r>
              <a:rPr lang="sl-SI" dirty="0"/>
              <a:t> vozila, voznika in potnikov, </a:t>
            </a:r>
          </a:p>
          <a:p>
            <a:pPr lvl="0"/>
            <a:r>
              <a:rPr lang="sl-SI" dirty="0"/>
              <a:t>spoštovanje zakonskih določil glede omejitev časa vožnje voznega osebja in omejitev hitrosti vozila.</a:t>
            </a:r>
          </a:p>
          <a:p>
            <a:endParaRPr lang="sl-SI" dirty="0"/>
          </a:p>
        </p:txBody>
      </p:sp>
      <p:sp>
        <p:nvSpPr>
          <p:cNvPr id="3" name="Naslov 2"/>
          <p:cNvSpPr>
            <a:spLocks noGrp="1"/>
          </p:cNvSpPr>
          <p:nvPr>
            <p:ph type="title"/>
          </p:nvPr>
        </p:nvSpPr>
        <p:spPr/>
        <p:txBody>
          <a:bodyPr>
            <a:normAutofit fontScale="90000"/>
          </a:bodyPr>
          <a:lstStyle/>
          <a:p>
            <a:r>
              <a:rPr lang="sl-SI" dirty="0"/>
              <a:t>TEHNOLOGIJA PRIPRAVE PREVOZA</a:t>
            </a:r>
          </a:p>
        </p:txBody>
      </p:sp>
    </p:spTree>
    <p:extLst>
      <p:ext uri="{BB962C8B-B14F-4D97-AF65-F5344CB8AC3E}">
        <p14:creationId xmlns:p14="http://schemas.microsoft.com/office/powerpoint/2010/main" val="16372072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grada vsebine 1"/>
          <p:cNvSpPr>
            <a:spLocks noGrp="1"/>
          </p:cNvSpPr>
          <p:nvPr>
            <p:ph idx="1"/>
          </p:nvPr>
        </p:nvSpPr>
        <p:spPr/>
        <p:txBody>
          <a:bodyPr>
            <a:normAutofit fontScale="92500" lnSpcReduction="10000"/>
          </a:bodyPr>
          <a:lstStyle/>
          <a:p>
            <a:pPr marL="109728" indent="0">
              <a:buNone/>
            </a:pPr>
            <a:r>
              <a:rPr lang="sl-SI" dirty="0" smtClean="0"/>
              <a:t>3. PRIPRAVA IZVRŠEVANJA PREVOZA:</a:t>
            </a:r>
          </a:p>
          <a:p>
            <a:pPr marL="109728" indent="0">
              <a:buNone/>
            </a:pPr>
            <a:endParaRPr lang="sl-SI" dirty="0" smtClean="0"/>
          </a:p>
          <a:p>
            <a:pPr marL="109728" indent="0">
              <a:buNone/>
            </a:pPr>
            <a:r>
              <a:rPr lang="sl-SI" dirty="0"/>
              <a:t>V tem primeru govorimo o končnih pripravah prevoznika in voznika na prevoz. Prevoznik pripravi vse dokumente, ki so potrebni med </a:t>
            </a:r>
            <a:r>
              <a:rPr lang="sl-SI" dirty="0" smtClean="0"/>
              <a:t>prevozom, </a:t>
            </a:r>
            <a:r>
              <a:rPr lang="sl-SI" dirty="0"/>
              <a:t>na podlagi predhodnih postopkov določi konkretno prevozno sredstvo, ki bo prevoz izvajalo in določi voznika ali posadko, ki bo prevoz opravila. </a:t>
            </a:r>
            <a:endParaRPr lang="sl-SI" dirty="0" smtClean="0"/>
          </a:p>
          <a:p>
            <a:pPr marL="109728" indent="0">
              <a:buNone/>
            </a:pPr>
            <a:r>
              <a:rPr lang="sl-SI" dirty="0" smtClean="0"/>
              <a:t>Na </a:t>
            </a:r>
            <a:r>
              <a:rPr lang="sl-SI" dirty="0"/>
              <a:t>podlagi teh odločitev pooblaščena oseba prevoznika izda potni nalog za določeno vozilo z določenim voznim osebjem.</a:t>
            </a:r>
          </a:p>
          <a:p>
            <a:pPr marL="109728" indent="0">
              <a:buNone/>
            </a:pPr>
            <a:endParaRPr lang="sl-SI" dirty="0"/>
          </a:p>
        </p:txBody>
      </p:sp>
      <p:sp>
        <p:nvSpPr>
          <p:cNvPr id="3" name="Naslov 2"/>
          <p:cNvSpPr>
            <a:spLocks noGrp="1"/>
          </p:cNvSpPr>
          <p:nvPr>
            <p:ph type="title"/>
          </p:nvPr>
        </p:nvSpPr>
        <p:spPr/>
        <p:txBody>
          <a:bodyPr>
            <a:normAutofit fontScale="90000"/>
          </a:bodyPr>
          <a:lstStyle/>
          <a:p>
            <a:r>
              <a:rPr lang="sl-SI" dirty="0"/>
              <a:t>TEHNOLOGIJA PRIPRAVE PREVOZA</a:t>
            </a:r>
          </a:p>
        </p:txBody>
      </p:sp>
    </p:spTree>
    <p:extLst>
      <p:ext uri="{BB962C8B-B14F-4D97-AF65-F5344CB8AC3E}">
        <p14:creationId xmlns:p14="http://schemas.microsoft.com/office/powerpoint/2010/main" val="28990784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grada vsebine 1"/>
          <p:cNvSpPr>
            <a:spLocks noGrp="1"/>
          </p:cNvSpPr>
          <p:nvPr>
            <p:ph idx="1"/>
          </p:nvPr>
        </p:nvSpPr>
        <p:spPr/>
        <p:txBody>
          <a:bodyPr>
            <a:normAutofit fontScale="92500" lnSpcReduction="10000"/>
          </a:bodyPr>
          <a:lstStyle/>
          <a:p>
            <a:pPr marL="109728" indent="0">
              <a:buNone/>
            </a:pPr>
            <a:r>
              <a:rPr lang="sl-SI" dirty="0"/>
              <a:t>3. PRIPRAVA IZVRŠEVANJA PREVOZA</a:t>
            </a:r>
            <a:r>
              <a:rPr lang="sl-SI" dirty="0" smtClean="0"/>
              <a:t>:</a:t>
            </a:r>
          </a:p>
          <a:p>
            <a:pPr marL="109728" indent="0">
              <a:buNone/>
            </a:pPr>
            <a:endParaRPr lang="sl-SI" dirty="0"/>
          </a:p>
          <a:p>
            <a:pPr marL="109728" indent="0">
              <a:buNone/>
            </a:pPr>
            <a:r>
              <a:rPr lang="sl-SI" dirty="0"/>
              <a:t>Voznik, ki je določen za izvrševanje prevoza, se mora na prevoz ustrezno pripraviti:</a:t>
            </a:r>
          </a:p>
          <a:p>
            <a:pPr lvl="0"/>
            <a:r>
              <a:rPr lang="sl-SI" dirty="0"/>
              <a:t>z analizo osnovnih podatkov o vrsti prevoza, prevozni poti, kategorijo potnikov ter njihovimi morebitnimi zahtevami,</a:t>
            </a:r>
          </a:p>
          <a:p>
            <a:pPr lvl="0"/>
            <a:r>
              <a:rPr lang="sl-SI" dirty="0"/>
              <a:t>s pripravo svojih osebnih dokumentov, </a:t>
            </a:r>
          </a:p>
          <a:p>
            <a:pPr lvl="0"/>
            <a:r>
              <a:rPr lang="sl-SI" dirty="0"/>
              <a:t>s pregledom vozila in vseh dokumentov za vozilo, </a:t>
            </a:r>
          </a:p>
          <a:p>
            <a:pPr lvl="0"/>
            <a:r>
              <a:rPr lang="sl-SI" dirty="0"/>
              <a:t>z ustreznim počitkom in urejanjem osebnega zunanjega videza.</a:t>
            </a:r>
          </a:p>
          <a:p>
            <a:pPr marL="109728" indent="0">
              <a:buNone/>
            </a:pPr>
            <a:endParaRPr lang="sl-SI" dirty="0"/>
          </a:p>
        </p:txBody>
      </p:sp>
      <p:sp>
        <p:nvSpPr>
          <p:cNvPr id="3" name="Naslov 2"/>
          <p:cNvSpPr>
            <a:spLocks noGrp="1"/>
          </p:cNvSpPr>
          <p:nvPr>
            <p:ph type="title"/>
          </p:nvPr>
        </p:nvSpPr>
        <p:spPr/>
        <p:txBody>
          <a:bodyPr>
            <a:normAutofit fontScale="90000"/>
          </a:bodyPr>
          <a:lstStyle/>
          <a:p>
            <a:r>
              <a:rPr lang="sl-SI" dirty="0"/>
              <a:t>TEHNOLOGIJA PRIPRAVE PREVOZA</a:t>
            </a:r>
          </a:p>
        </p:txBody>
      </p:sp>
    </p:spTree>
    <p:extLst>
      <p:ext uri="{BB962C8B-B14F-4D97-AF65-F5344CB8AC3E}">
        <p14:creationId xmlns:p14="http://schemas.microsoft.com/office/powerpoint/2010/main" val="17230701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grada vsebine 1"/>
          <p:cNvSpPr>
            <a:spLocks noGrp="1"/>
          </p:cNvSpPr>
          <p:nvPr>
            <p:ph idx="1"/>
          </p:nvPr>
        </p:nvSpPr>
        <p:spPr/>
        <p:txBody>
          <a:bodyPr/>
          <a:lstStyle/>
          <a:p>
            <a:pPr marL="109728" indent="0">
              <a:buNone/>
            </a:pPr>
            <a:r>
              <a:rPr lang="sl-SI" dirty="0" smtClean="0"/>
              <a:t>TEHNOLOGIJA IZVEDBE PREVOZA:</a:t>
            </a:r>
          </a:p>
          <a:p>
            <a:pPr marL="109728" indent="0">
              <a:buNone/>
            </a:pPr>
            <a:endParaRPr lang="sl-SI" dirty="0" smtClean="0"/>
          </a:p>
          <a:p>
            <a:pPr marL="109728" indent="0">
              <a:buNone/>
            </a:pPr>
            <a:r>
              <a:rPr lang="sl-SI" dirty="0"/>
              <a:t>Prevoz je najpomembnejši del prevoznega procesa. Zajema vsa dela, ki potekajo od vstopa potnikov v vozilo do njihovega izstopa. Predstavlja spremembo kraja – »prevozni proces v ožjem smislu« </a:t>
            </a:r>
            <a:r>
              <a:rPr lang="sl-SI" dirty="0" smtClean="0"/>
              <a:t>.</a:t>
            </a:r>
            <a:endParaRPr lang="sl-SI" dirty="0"/>
          </a:p>
        </p:txBody>
      </p:sp>
      <p:sp>
        <p:nvSpPr>
          <p:cNvPr id="3" name="Naslov 2"/>
          <p:cNvSpPr>
            <a:spLocks noGrp="1"/>
          </p:cNvSpPr>
          <p:nvPr>
            <p:ph type="title"/>
          </p:nvPr>
        </p:nvSpPr>
        <p:spPr/>
        <p:txBody>
          <a:bodyPr>
            <a:normAutofit fontScale="90000"/>
          </a:bodyPr>
          <a:lstStyle/>
          <a:p>
            <a:r>
              <a:rPr lang="sl-SI" dirty="0" smtClean="0"/>
              <a:t>TEHNOLOGIJA IZVEDBE </a:t>
            </a:r>
            <a:r>
              <a:rPr lang="sl-SI" dirty="0"/>
              <a:t>PREVOZA</a:t>
            </a:r>
          </a:p>
        </p:txBody>
      </p:sp>
    </p:spTree>
    <p:extLst>
      <p:ext uri="{BB962C8B-B14F-4D97-AF65-F5344CB8AC3E}">
        <p14:creationId xmlns:p14="http://schemas.microsoft.com/office/powerpoint/2010/main" val="24432891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grada vsebine 1"/>
          <p:cNvSpPr>
            <a:spLocks noGrp="1"/>
          </p:cNvSpPr>
          <p:nvPr>
            <p:ph idx="1"/>
          </p:nvPr>
        </p:nvSpPr>
        <p:spPr>
          <a:xfrm>
            <a:off x="457200" y="1481328"/>
            <a:ext cx="8229600" cy="4755984"/>
          </a:xfrm>
        </p:spPr>
        <p:txBody>
          <a:bodyPr>
            <a:normAutofit fontScale="92500" lnSpcReduction="20000"/>
          </a:bodyPr>
          <a:lstStyle/>
          <a:p>
            <a:r>
              <a:rPr lang="sl-SI" b="1" u="sng" dirty="0"/>
              <a:t>1.faza</a:t>
            </a:r>
            <a:r>
              <a:rPr lang="sl-SI" dirty="0"/>
              <a:t>: vozilo se parkira na mestu vstopa potnikov (postaja, postajališče), opravi se kontrola vozovnic, namestitev potnikov, sprejem prtljage, kontrola osebja in vozila.</a:t>
            </a:r>
          </a:p>
          <a:p>
            <a:endParaRPr lang="sl-SI" dirty="0"/>
          </a:p>
          <a:p>
            <a:r>
              <a:rPr lang="sl-SI" b="1" u="sng" dirty="0"/>
              <a:t>2.faza</a:t>
            </a:r>
            <a:r>
              <a:rPr lang="sl-SI" u="sng" dirty="0"/>
              <a:t>:</a:t>
            </a:r>
            <a:r>
              <a:rPr lang="sl-SI" dirty="0"/>
              <a:t> prevoz potnikov in prtljage od odhodnega kraja do namembnega kraja. Obsega tudi ustavljanje na postajah, postajališčih in sprejem novih potnikov (linijski prevoz) ali postanke po potrebi (občasni prevoz). Med vožnjo se lahko nudijo tudi gostinske in druge storitve. Sem sodi tudi spremljanje in kontrola prevoznega procesa, javljanje o morebitnih zamudah, odločanje o varnosti potnikov, prtljage in osebja.</a:t>
            </a:r>
          </a:p>
          <a:p>
            <a:pPr marL="109728" indent="0">
              <a:buNone/>
            </a:pPr>
            <a:endParaRPr lang="sl-SI" dirty="0"/>
          </a:p>
        </p:txBody>
      </p:sp>
      <p:sp>
        <p:nvSpPr>
          <p:cNvPr id="3" name="Naslov 2"/>
          <p:cNvSpPr>
            <a:spLocks noGrp="1"/>
          </p:cNvSpPr>
          <p:nvPr>
            <p:ph type="title"/>
          </p:nvPr>
        </p:nvSpPr>
        <p:spPr/>
        <p:txBody>
          <a:bodyPr>
            <a:noAutofit/>
          </a:bodyPr>
          <a:lstStyle/>
          <a:p>
            <a:r>
              <a:rPr lang="sl-SI" sz="2800" dirty="0" smtClean="0"/>
              <a:t>TEHNOLOGIJA IZVEDBE PREVOZA zajema 3 faze:</a:t>
            </a:r>
            <a:endParaRPr lang="sl-SI" sz="2800" dirty="0"/>
          </a:p>
        </p:txBody>
      </p:sp>
    </p:spTree>
    <p:extLst>
      <p:ext uri="{BB962C8B-B14F-4D97-AF65-F5344CB8AC3E}">
        <p14:creationId xmlns:p14="http://schemas.microsoft.com/office/powerpoint/2010/main" val="6470758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grada vsebine 1"/>
          <p:cNvSpPr>
            <a:spLocks noGrp="1"/>
          </p:cNvSpPr>
          <p:nvPr>
            <p:ph idx="1"/>
          </p:nvPr>
        </p:nvSpPr>
        <p:spPr/>
        <p:txBody>
          <a:bodyPr>
            <a:normAutofit/>
          </a:bodyPr>
          <a:lstStyle/>
          <a:p>
            <a:r>
              <a:rPr lang="sl-SI" b="1" u="sng" dirty="0"/>
              <a:t>3.faza:</a:t>
            </a:r>
            <a:r>
              <a:rPr lang="sl-SI" dirty="0"/>
              <a:t> vozilo zaključi vožnjo in parkira na mestu prihoda. Opravijo se kontrole (npr. carinske), sledi izstop potnikov in predaja prtljage.</a:t>
            </a:r>
          </a:p>
          <a:p>
            <a:pPr marL="109728" indent="0">
              <a:buNone/>
            </a:pPr>
            <a:endParaRPr lang="sl-SI" dirty="0"/>
          </a:p>
        </p:txBody>
      </p:sp>
      <p:sp>
        <p:nvSpPr>
          <p:cNvPr id="3" name="Naslov 2"/>
          <p:cNvSpPr>
            <a:spLocks noGrp="1"/>
          </p:cNvSpPr>
          <p:nvPr>
            <p:ph type="title"/>
          </p:nvPr>
        </p:nvSpPr>
        <p:spPr/>
        <p:txBody>
          <a:bodyPr>
            <a:noAutofit/>
          </a:bodyPr>
          <a:lstStyle/>
          <a:p>
            <a:r>
              <a:rPr lang="sl-SI" sz="3200" dirty="0"/>
              <a:t>TEHNOLOGIJA IZVEDBE PREVOZA zajema 3 faze:</a:t>
            </a:r>
          </a:p>
        </p:txBody>
      </p:sp>
    </p:spTree>
    <p:extLst>
      <p:ext uri="{BB962C8B-B14F-4D97-AF65-F5344CB8AC3E}">
        <p14:creationId xmlns:p14="http://schemas.microsoft.com/office/powerpoint/2010/main" val="11076085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grada vsebine 1"/>
          <p:cNvSpPr>
            <a:spLocks noGrp="1"/>
          </p:cNvSpPr>
          <p:nvPr>
            <p:ph idx="1"/>
          </p:nvPr>
        </p:nvSpPr>
        <p:spPr/>
        <p:txBody>
          <a:bodyPr>
            <a:normAutofit fontScale="85000" lnSpcReduction="10000"/>
          </a:bodyPr>
          <a:lstStyle/>
          <a:p>
            <a:pPr marL="109728" indent="0">
              <a:buNone/>
            </a:pPr>
            <a:r>
              <a:rPr lang="sl-SI" b="1" dirty="0"/>
              <a:t>Naloge voznika med vožnjo:</a:t>
            </a:r>
          </a:p>
          <a:p>
            <a:pPr lvl="0"/>
            <a:r>
              <a:rPr lang="sl-SI" dirty="0"/>
              <a:t>voznik je dolžan spoštovati vse cestno-prometne predpise in varnost vožnje.</a:t>
            </a:r>
          </a:p>
          <a:p>
            <a:pPr lvl="0"/>
            <a:r>
              <a:rPr lang="sl-SI" dirty="0"/>
              <a:t>način vožnje mora prilagoditi vozilu in potnikom ter vrsti prevoza (linijski, prosti)  </a:t>
            </a:r>
          </a:p>
          <a:p>
            <a:pPr marL="109728" indent="0">
              <a:buNone/>
            </a:pPr>
            <a:endParaRPr lang="sl-SI" dirty="0"/>
          </a:p>
          <a:p>
            <a:pPr marL="109728" indent="0">
              <a:buNone/>
            </a:pPr>
            <a:r>
              <a:rPr lang="sl-SI" dirty="0"/>
              <a:t>Voznikovo vedenje mora biti med vožnjo in postanki kulturno, biti mora vljuden in prijazen. Voznik, ki ni vešč dela z ljudmi, ni primeren za voznika avtobusa.</a:t>
            </a:r>
          </a:p>
          <a:p>
            <a:pPr marL="109728" indent="0">
              <a:buNone/>
            </a:pPr>
            <a:endParaRPr lang="sl-SI" dirty="0"/>
          </a:p>
          <a:p>
            <a:pPr marL="109728" indent="0">
              <a:buNone/>
            </a:pPr>
            <a:r>
              <a:rPr lang="sl-SI" dirty="0"/>
              <a:t>Če gre za linijske prevoze, mora voznik ustavljati ter prevzemati in odslavljati potnike na vseh predvidenih avtobusnih postajah in postajališčih. </a:t>
            </a:r>
          </a:p>
          <a:p>
            <a:endParaRPr lang="sl-SI" dirty="0"/>
          </a:p>
        </p:txBody>
      </p:sp>
      <p:sp>
        <p:nvSpPr>
          <p:cNvPr id="3" name="Naslov 2"/>
          <p:cNvSpPr>
            <a:spLocks noGrp="1"/>
          </p:cNvSpPr>
          <p:nvPr>
            <p:ph type="title"/>
          </p:nvPr>
        </p:nvSpPr>
        <p:spPr/>
        <p:txBody>
          <a:bodyPr/>
          <a:lstStyle/>
          <a:p>
            <a:endParaRPr lang="sl-SI" dirty="0"/>
          </a:p>
        </p:txBody>
      </p:sp>
    </p:spTree>
    <p:extLst>
      <p:ext uri="{BB962C8B-B14F-4D97-AF65-F5344CB8AC3E}">
        <p14:creationId xmlns:p14="http://schemas.microsoft.com/office/powerpoint/2010/main" val="32157306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grada vsebine 1"/>
          <p:cNvSpPr>
            <a:spLocks noGrp="1"/>
          </p:cNvSpPr>
          <p:nvPr>
            <p:ph idx="1"/>
          </p:nvPr>
        </p:nvSpPr>
        <p:spPr/>
        <p:txBody>
          <a:bodyPr>
            <a:normAutofit fontScale="92500" lnSpcReduction="10000"/>
          </a:bodyPr>
          <a:lstStyle/>
          <a:p>
            <a:pPr marL="109728" indent="0">
              <a:buNone/>
            </a:pPr>
            <a:r>
              <a:rPr lang="sl-SI" b="1" dirty="0"/>
              <a:t>Ukrepi voznika v primeru okvare vozila:</a:t>
            </a:r>
            <a:endParaRPr lang="sl-SI" dirty="0"/>
          </a:p>
          <a:p>
            <a:pPr lvl="0"/>
            <a:r>
              <a:rPr lang="sl-SI" dirty="0"/>
              <a:t>v primeru okvare vozila na cesti je voznik dolžan najprej postopati po cestno-prometnih predpisih;</a:t>
            </a:r>
          </a:p>
          <a:p>
            <a:pPr lvl="0"/>
            <a:r>
              <a:rPr lang="sl-SI" dirty="0"/>
              <a:t>če je možno, mora voznik ugotoviti vzroke okvare in jih poskusiti odpraviti;</a:t>
            </a:r>
          </a:p>
          <a:p>
            <a:pPr lvl="0"/>
            <a:r>
              <a:rPr lang="sl-SI" dirty="0"/>
              <a:t>če okvare ni možno odpraviti, naj se ravna po navodilih pooblaščenih oseb (prometne policije), lastnika blaga ali pooblaščenca;</a:t>
            </a:r>
          </a:p>
          <a:p>
            <a:pPr lvl="0"/>
            <a:r>
              <a:rPr lang="sl-SI" dirty="0"/>
              <a:t>poskrbeti za potnike v skladu z navodili nadrejenih.</a:t>
            </a:r>
          </a:p>
          <a:p>
            <a:r>
              <a:rPr lang="sl-SI" dirty="0"/>
              <a:t> </a:t>
            </a:r>
          </a:p>
          <a:p>
            <a:endParaRPr lang="sl-SI" dirty="0"/>
          </a:p>
        </p:txBody>
      </p:sp>
    </p:spTree>
    <p:extLst>
      <p:ext uri="{BB962C8B-B14F-4D97-AF65-F5344CB8AC3E}">
        <p14:creationId xmlns:p14="http://schemas.microsoft.com/office/powerpoint/2010/main" val="38936403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grada vsebine 1"/>
          <p:cNvSpPr>
            <a:spLocks noGrp="1"/>
          </p:cNvSpPr>
          <p:nvPr>
            <p:ph idx="1"/>
          </p:nvPr>
        </p:nvSpPr>
        <p:spPr/>
        <p:txBody>
          <a:bodyPr>
            <a:normAutofit fontScale="92500" lnSpcReduction="10000"/>
          </a:bodyPr>
          <a:lstStyle/>
          <a:p>
            <a:pPr marL="109728" indent="0">
              <a:buNone/>
            </a:pPr>
            <a:r>
              <a:rPr lang="sl-SI" b="1" dirty="0"/>
              <a:t>Ukrepi v primeru prometne nesreče:</a:t>
            </a:r>
          </a:p>
          <a:p>
            <a:pPr lvl="0"/>
            <a:r>
              <a:rPr lang="sl-SI" dirty="0"/>
              <a:t>v primeru prometne nesreče na cesti se je voznik dolžan ravnati najprej v skladu s cestno-prometnimi predpisi;</a:t>
            </a:r>
          </a:p>
          <a:p>
            <a:pPr lvl="0"/>
            <a:r>
              <a:rPr lang="sl-SI" dirty="0"/>
              <a:t>poskrbeti za varnost potnikov;</a:t>
            </a:r>
          </a:p>
          <a:p>
            <a:pPr lvl="0"/>
            <a:r>
              <a:rPr lang="sl-SI" dirty="0"/>
              <a:t>voznik mora obvestiti prometno policijo;</a:t>
            </a:r>
          </a:p>
          <a:p>
            <a:pPr lvl="0"/>
            <a:r>
              <a:rPr lang="sl-SI" dirty="0"/>
              <a:t>zahtevati mora izpolnitev mednarodnega obrazca »Evropsko poročilo o prometni nesreči«,</a:t>
            </a:r>
          </a:p>
          <a:p>
            <a:pPr lvl="0"/>
            <a:r>
              <a:rPr lang="sl-SI" dirty="0"/>
              <a:t>ravnati se mora po navodilih pooblaščenih oseb (prometne policije, gasilcev),</a:t>
            </a:r>
          </a:p>
          <a:p>
            <a:pPr lvl="0"/>
            <a:r>
              <a:rPr lang="sl-SI" dirty="0"/>
              <a:t>nesrečo je dolžan čim prej prijaviti zavarovalnici in ji podati izjavo o nesreči.</a:t>
            </a:r>
          </a:p>
          <a:p>
            <a:endParaRPr lang="sl-SI" dirty="0"/>
          </a:p>
        </p:txBody>
      </p:sp>
    </p:spTree>
    <p:extLst>
      <p:ext uri="{BB962C8B-B14F-4D97-AF65-F5344CB8AC3E}">
        <p14:creationId xmlns:p14="http://schemas.microsoft.com/office/powerpoint/2010/main" val="10908211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grada vsebine 1"/>
          <p:cNvSpPr>
            <a:spLocks noGrp="1"/>
          </p:cNvSpPr>
          <p:nvPr>
            <p:ph idx="1"/>
          </p:nvPr>
        </p:nvSpPr>
        <p:spPr/>
        <p:txBody>
          <a:bodyPr>
            <a:normAutofit/>
          </a:bodyPr>
          <a:lstStyle/>
          <a:p>
            <a:pPr marL="109728" indent="0">
              <a:buNone/>
            </a:pPr>
            <a:r>
              <a:rPr lang="sl-SI" sz="2400" dirty="0"/>
              <a:t>Predstavlja obenem predpripravo novega ciklusa prevoza potnikov. Sem spadajo naslednja </a:t>
            </a:r>
            <a:r>
              <a:rPr lang="sl-SI" sz="2400" dirty="0" smtClean="0"/>
              <a:t>dela:</a:t>
            </a:r>
          </a:p>
          <a:p>
            <a:pPr marL="109728" indent="0">
              <a:buNone/>
            </a:pPr>
            <a:endParaRPr lang="sl-SI" sz="2400" dirty="0"/>
          </a:p>
          <a:p>
            <a:pPr lvl="0"/>
            <a:r>
              <a:rPr lang="sl-SI" sz="2400" dirty="0"/>
              <a:t>Analiza dokumentacije, obračun in kontrola stroškov: predaja denarja od vozovnic, pisanje računov, predaja najdenih stvari.</a:t>
            </a:r>
          </a:p>
          <a:p>
            <a:pPr lvl="0"/>
            <a:r>
              <a:rPr lang="sl-SI" sz="2400" dirty="0"/>
              <a:t>Povratek vozil v garažo in priprava na novo vožnjo. Potrebno je opraviti kontrolo vozila, čiščenje, menjavo in analizo tahografa.</a:t>
            </a:r>
          </a:p>
          <a:p>
            <a:pPr lvl="0"/>
            <a:r>
              <a:rPr lang="sl-SI" sz="2400" dirty="0"/>
              <a:t>Reševanje reklamacij v zvezi z prevozom ali prtljago.</a:t>
            </a:r>
          </a:p>
          <a:p>
            <a:endParaRPr lang="sl-SI" sz="2400" dirty="0"/>
          </a:p>
        </p:txBody>
      </p:sp>
      <p:sp>
        <p:nvSpPr>
          <p:cNvPr id="3" name="Naslov 2"/>
          <p:cNvSpPr>
            <a:spLocks noGrp="1"/>
          </p:cNvSpPr>
          <p:nvPr>
            <p:ph type="title"/>
          </p:nvPr>
        </p:nvSpPr>
        <p:spPr/>
        <p:txBody>
          <a:bodyPr>
            <a:noAutofit/>
          </a:bodyPr>
          <a:lstStyle/>
          <a:p>
            <a:pPr lvl="1" algn="l" rtl="0">
              <a:spcBef>
                <a:spcPct val="0"/>
              </a:spcBef>
            </a:pPr>
            <a:r>
              <a:rPr lang="sl-SI" sz="3200" dirty="0"/>
              <a:t>TEHNOLOGIJA ZAKLJUČKA PREVOZA</a:t>
            </a:r>
            <a:r>
              <a:rPr lang="sl-SI" sz="1600" dirty="0"/>
              <a:t/>
            </a:r>
            <a:br>
              <a:rPr lang="sl-SI" sz="1600" dirty="0"/>
            </a:br>
            <a:endParaRPr lang="sl-SI" sz="1600" dirty="0"/>
          </a:p>
        </p:txBody>
      </p:sp>
    </p:spTree>
    <p:extLst>
      <p:ext uri="{BB962C8B-B14F-4D97-AF65-F5344CB8AC3E}">
        <p14:creationId xmlns:p14="http://schemas.microsoft.com/office/powerpoint/2010/main" val="2132733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grada vsebine 1"/>
          <p:cNvSpPr>
            <a:spLocks noGrp="1"/>
          </p:cNvSpPr>
          <p:nvPr>
            <p:ph idx="1"/>
          </p:nvPr>
        </p:nvSpPr>
        <p:spPr/>
        <p:txBody>
          <a:bodyPr>
            <a:normAutofit fontScale="25000" lnSpcReduction="20000"/>
          </a:bodyPr>
          <a:lstStyle/>
          <a:p>
            <a:pPr marL="109728" indent="0">
              <a:buNone/>
            </a:pPr>
            <a:r>
              <a:rPr lang="sl-SI" sz="9600" dirty="0"/>
              <a:t>Prevozniki morajo nadzorovati varnost in urejenost prevozov in upoštevati veljavne predpise v zvezi s prevozi potnikov. </a:t>
            </a:r>
          </a:p>
          <a:p>
            <a:pPr marL="109728" indent="0">
              <a:buNone/>
            </a:pPr>
            <a:r>
              <a:rPr lang="sl-SI" sz="9600" dirty="0"/>
              <a:t> </a:t>
            </a:r>
          </a:p>
          <a:p>
            <a:pPr marL="109728" indent="0">
              <a:buNone/>
            </a:pPr>
            <a:r>
              <a:rPr lang="sl-SI" sz="9600" dirty="0"/>
              <a:t>Kontrolira se </a:t>
            </a:r>
            <a:r>
              <a:rPr lang="sl-SI" sz="9600" dirty="0" smtClean="0"/>
              <a:t>naslednje:</a:t>
            </a:r>
            <a:endParaRPr lang="sl-SI" sz="9600" dirty="0"/>
          </a:p>
          <a:p>
            <a:pPr lvl="0"/>
            <a:r>
              <a:rPr lang="sl-SI" sz="9600" dirty="0"/>
              <a:t>strokovna usposobljenost in zdravstveno stanje voznikov in ostalega osebja, </a:t>
            </a:r>
          </a:p>
          <a:p>
            <a:pPr lvl="0"/>
            <a:r>
              <a:rPr lang="sl-SI" sz="9600" dirty="0"/>
              <a:t>redni tehnični pregledi vozil,</a:t>
            </a:r>
          </a:p>
          <a:p>
            <a:pPr lvl="0"/>
            <a:r>
              <a:rPr lang="sl-SI" sz="9600" dirty="0"/>
              <a:t>redno opravljanje linijskih prevozov in kontrola osebja,</a:t>
            </a:r>
          </a:p>
          <a:p>
            <a:pPr lvl="0"/>
            <a:r>
              <a:rPr lang="sl-SI" sz="9600" dirty="0"/>
              <a:t>vodenje evidenc,</a:t>
            </a:r>
          </a:p>
          <a:p>
            <a:pPr lvl="0"/>
            <a:r>
              <a:rPr lang="sl-SI" sz="9600" dirty="0"/>
              <a:t>organiziranje in izvedba prometno-vzgojnega izobraževanja,</a:t>
            </a:r>
          </a:p>
          <a:p>
            <a:pPr lvl="0"/>
            <a:r>
              <a:rPr lang="sl-SI" sz="9600" dirty="0"/>
              <a:t>pravilna izraba delovnega časa voznikov (obvezni počitki).</a:t>
            </a:r>
          </a:p>
          <a:p>
            <a:pPr marL="109728" indent="0">
              <a:buNone/>
            </a:pPr>
            <a:r>
              <a:rPr lang="sl-SI" sz="4400" dirty="0"/>
              <a:t> </a:t>
            </a:r>
          </a:p>
          <a:p>
            <a:endParaRPr lang="sl-SI" sz="2400" dirty="0"/>
          </a:p>
        </p:txBody>
      </p:sp>
      <p:sp>
        <p:nvSpPr>
          <p:cNvPr id="3" name="Naslov 2"/>
          <p:cNvSpPr>
            <a:spLocks noGrp="1"/>
          </p:cNvSpPr>
          <p:nvPr>
            <p:ph type="title"/>
          </p:nvPr>
        </p:nvSpPr>
        <p:spPr/>
        <p:txBody>
          <a:bodyPr/>
          <a:lstStyle/>
          <a:p>
            <a:pPr lvl="1" algn="l" rtl="0">
              <a:spcBef>
                <a:spcPct val="0"/>
              </a:spcBef>
            </a:pPr>
            <a:r>
              <a:rPr lang="sl-SI" sz="3200" dirty="0"/>
              <a:t>KONTROLA OPRAVLJENEGA PREVOZA</a:t>
            </a:r>
            <a:r>
              <a:rPr lang="sl-SI" b="1" dirty="0"/>
              <a:t/>
            </a:r>
            <a:br>
              <a:rPr lang="sl-SI" b="1" dirty="0"/>
            </a:br>
            <a:endParaRPr lang="sl-SI" dirty="0"/>
          </a:p>
        </p:txBody>
      </p:sp>
    </p:spTree>
    <p:extLst>
      <p:ext uri="{BB962C8B-B14F-4D97-AF65-F5344CB8AC3E}">
        <p14:creationId xmlns:p14="http://schemas.microsoft.com/office/powerpoint/2010/main" val="3445650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grada vsebine 1"/>
          <p:cNvSpPr>
            <a:spLocks noGrp="1"/>
          </p:cNvSpPr>
          <p:nvPr>
            <p:ph idx="1"/>
          </p:nvPr>
        </p:nvSpPr>
        <p:spPr/>
        <p:txBody>
          <a:bodyPr>
            <a:normAutofit/>
          </a:bodyPr>
          <a:lstStyle/>
          <a:p>
            <a:pPr marL="109728" indent="0">
              <a:buNone/>
            </a:pPr>
            <a:r>
              <a:rPr lang="sl-SI" sz="2400" dirty="0"/>
              <a:t>Opravi se tudi analiza prevoznega postopka z namenom, da bi izboljšali kakovost prevoznega postopka. Rezultati takšne analize pomagajo prevozniku izboljšati prevozni proces, saj se lahko s pomočjo analize ugotovi zakaj je prišlo do nepravilnosti (nerednost, ekonomičnost, netočnost, nesreče, izguba prtljage,...). </a:t>
            </a:r>
          </a:p>
          <a:p>
            <a:pPr marL="109728" indent="0">
              <a:buNone/>
            </a:pPr>
            <a:endParaRPr lang="sl-SI" sz="2400" dirty="0"/>
          </a:p>
        </p:txBody>
      </p:sp>
      <p:sp>
        <p:nvSpPr>
          <p:cNvPr id="3" name="Naslov 2"/>
          <p:cNvSpPr>
            <a:spLocks noGrp="1"/>
          </p:cNvSpPr>
          <p:nvPr>
            <p:ph type="title"/>
          </p:nvPr>
        </p:nvSpPr>
        <p:spPr/>
        <p:txBody>
          <a:bodyPr/>
          <a:lstStyle/>
          <a:p>
            <a:endParaRPr lang="sl-SI"/>
          </a:p>
        </p:txBody>
      </p:sp>
    </p:spTree>
    <p:extLst>
      <p:ext uri="{BB962C8B-B14F-4D97-AF65-F5344CB8AC3E}">
        <p14:creationId xmlns:p14="http://schemas.microsoft.com/office/powerpoint/2010/main" val="22282333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grada vsebine 1"/>
          <p:cNvSpPr>
            <a:spLocks noGrp="1"/>
          </p:cNvSpPr>
          <p:nvPr>
            <p:ph idx="1"/>
          </p:nvPr>
        </p:nvSpPr>
        <p:spPr/>
        <p:txBody>
          <a:bodyPr>
            <a:normAutofit/>
          </a:bodyPr>
          <a:lstStyle/>
          <a:p>
            <a:pPr marL="109728" indent="0">
              <a:buNone/>
            </a:pPr>
            <a:r>
              <a:rPr lang="sl-SI" sz="2400" dirty="0"/>
              <a:t>V analizi bi bilo primerno upoštevati ankete, opravljene na potnikih in s tem ugotoviti, kaj potnikom ustreza in kaj ne. S tem bi neustreznosti odstranili ali izboljšali sedanje stanje. S takšnim odnosom do potnikov bi si prevozniki pridobili še več interesentov za potovanje in bi lahko tudi razširili svojo dejavnost</a:t>
            </a:r>
            <a:endParaRPr lang="sl-SI" sz="2400" dirty="0"/>
          </a:p>
        </p:txBody>
      </p:sp>
      <p:sp>
        <p:nvSpPr>
          <p:cNvPr id="3" name="Naslov 2"/>
          <p:cNvSpPr>
            <a:spLocks noGrp="1"/>
          </p:cNvSpPr>
          <p:nvPr>
            <p:ph type="title"/>
          </p:nvPr>
        </p:nvSpPr>
        <p:spPr/>
        <p:txBody>
          <a:bodyPr/>
          <a:lstStyle/>
          <a:p>
            <a:endParaRPr lang="sl-SI"/>
          </a:p>
        </p:txBody>
      </p:sp>
    </p:spTree>
    <p:extLst>
      <p:ext uri="{BB962C8B-B14F-4D97-AF65-F5344CB8AC3E}">
        <p14:creationId xmlns:p14="http://schemas.microsoft.com/office/powerpoint/2010/main" val="15096055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grada vsebine 1"/>
          <p:cNvSpPr>
            <a:spLocks noGrp="1"/>
          </p:cNvSpPr>
          <p:nvPr>
            <p:ph idx="1"/>
          </p:nvPr>
        </p:nvSpPr>
        <p:spPr/>
        <p:txBody>
          <a:bodyPr>
            <a:normAutofit lnSpcReduction="10000"/>
          </a:bodyPr>
          <a:lstStyle/>
          <a:p>
            <a:pPr marL="109728" indent="0">
              <a:buNone/>
            </a:pPr>
            <a:r>
              <a:rPr lang="sl-SI" sz="2400" dirty="0"/>
              <a:t>Pri izvedbi prevoza potnikov mora prevozna organizacija najti pravo razmerje med prometnim povpraševanjem in ponudbo ter glede na to organizirati prevoze potnikov. Pri tehnologiji prevoza potnikov so pomembne vse faze priprave prevoza, ki pomembno vplivajo na kakovost prevoza, sama izvedba mora biti, kolikor je to le mogoče, v skladu s planom. Po izvedbi prevoza je potrebno opraviti vsa zaključna dela, kot je obračun stroškov, analiza dokumentacije, kontrola vozila itd. Pomembna faza pa je tudi kontrola opravljenega prevoza, ki nam služi kot povratna informacija o kakovosti prevozne storitve. </a:t>
            </a:r>
          </a:p>
          <a:p>
            <a:endParaRPr lang="sl-SI" sz="2400" dirty="0"/>
          </a:p>
        </p:txBody>
      </p:sp>
      <p:sp>
        <p:nvSpPr>
          <p:cNvPr id="3" name="Naslov 2"/>
          <p:cNvSpPr>
            <a:spLocks noGrp="1"/>
          </p:cNvSpPr>
          <p:nvPr>
            <p:ph type="title"/>
          </p:nvPr>
        </p:nvSpPr>
        <p:spPr/>
        <p:txBody>
          <a:bodyPr/>
          <a:lstStyle/>
          <a:p>
            <a:endParaRPr lang="sl-SI"/>
          </a:p>
        </p:txBody>
      </p:sp>
    </p:spTree>
    <p:extLst>
      <p:ext uri="{BB962C8B-B14F-4D97-AF65-F5344CB8AC3E}">
        <p14:creationId xmlns:p14="http://schemas.microsoft.com/office/powerpoint/2010/main" val="215310328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tekanje">
  <a:themeElements>
    <a:clrScheme name="Stekanj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Stekanj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Stekanj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59</TotalTime>
  <Words>1435</Words>
  <Application>Microsoft Office PowerPoint</Application>
  <PresentationFormat>Diaprojekcija na zaslonu (4:3)</PresentationFormat>
  <Paragraphs>120</Paragraphs>
  <Slides>22</Slides>
  <Notes>0</Notes>
  <HiddenSlides>0</HiddenSlides>
  <MMClips>0</MMClips>
  <ScaleCrop>false</ScaleCrop>
  <HeadingPairs>
    <vt:vector size="4" baseType="variant">
      <vt:variant>
        <vt:lpstr>Tema</vt:lpstr>
      </vt:variant>
      <vt:variant>
        <vt:i4>1</vt:i4>
      </vt:variant>
      <vt:variant>
        <vt:lpstr>Naslovi diapozitivov</vt:lpstr>
      </vt:variant>
      <vt:variant>
        <vt:i4>22</vt:i4>
      </vt:variant>
    </vt:vector>
  </HeadingPairs>
  <TitlesOfParts>
    <vt:vector size="23" baseType="lpstr">
      <vt:lpstr>Stekanje</vt:lpstr>
      <vt:lpstr>TEHNOLOGIJA PREVOZA POTNIKOV</vt:lpstr>
      <vt:lpstr>PROMETNA PONUDBA</vt:lpstr>
      <vt:lpstr>PROMETNA PONUDBA </vt:lpstr>
      <vt:lpstr>PROMETNO POVPRAŠEVANJE</vt:lpstr>
      <vt:lpstr>PowerPointova predstavitev</vt:lpstr>
      <vt:lpstr>PowerPointova predstavitev</vt:lpstr>
      <vt:lpstr>TEHNOLOGIJA PRIPRAVE PREVOZA</vt:lpstr>
      <vt:lpstr>TEHNOLOGIJA PRIPRAVE PREVOZA</vt:lpstr>
      <vt:lpstr>TEHNOLOGIJA PRIPRAVE PREVOZA</vt:lpstr>
      <vt:lpstr>TEHNOLOGIJA PRIPRAVE PREVOZA</vt:lpstr>
      <vt:lpstr>TEHNOLOGIJA PRIPRAVE PREVOZA</vt:lpstr>
      <vt:lpstr>TEHNOLOGIJA IZVEDBE PREVOZA</vt:lpstr>
      <vt:lpstr>TEHNOLOGIJA IZVEDBE PREVOZA zajema 3 faze:</vt:lpstr>
      <vt:lpstr>TEHNOLOGIJA IZVEDBE PREVOZA zajema 3 faze:</vt:lpstr>
      <vt:lpstr>PowerPointova predstavitev</vt:lpstr>
      <vt:lpstr>PowerPointova predstavitev</vt:lpstr>
      <vt:lpstr>PowerPointova predstavitev</vt:lpstr>
      <vt:lpstr>TEHNOLOGIJA ZAKLJUČKA PREVOZA </vt:lpstr>
      <vt:lpstr>KONTROLA OPRAVLJENEGA PREVOZA </vt:lpstr>
      <vt:lpstr>PowerPointova predstavitev</vt:lpstr>
      <vt:lpstr>PowerPointova predstavitev</vt:lpstr>
      <vt:lpstr>PowerPointova predstavitev</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TEHNOLOGIJA PREOVZA POTNIKOV</dc:title>
  <dc:creator>klobasa</dc:creator>
  <cp:lastModifiedBy>klobasa</cp:lastModifiedBy>
  <cp:revision>9</cp:revision>
  <dcterms:created xsi:type="dcterms:W3CDTF">2016-12-11T20:31:43Z</dcterms:created>
  <dcterms:modified xsi:type="dcterms:W3CDTF">2016-12-26T08:28:15Z</dcterms:modified>
</cp:coreProperties>
</file>