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6980A2-F85A-406D-A675-767A0FED1CE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l-SI"/>
        </a:p>
      </dgm:t>
    </dgm:pt>
    <dgm:pt modelId="{E2E9A7A4-0C24-4606-A336-B7D32624B33A}">
      <dgm:prSet phldrT="[besedilo]"/>
      <dgm:spPr/>
      <dgm:t>
        <a:bodyPr/>
        <a:lstStyle/>
        <a:p>
          <a:r>
            <a:rPr lang="sl-SI"/>
            <a:t>VRSTE PRTLJAGE</a:t>
          </a:r>
        </a:p>
      </dgm:t>
    </dgm:pt>
    <dgm:pt modelId="{5B2399B3-3EC3-4C12-881C-A58D6FBC74B5}" type="parTrans" cxnId="{C2F0F48E-9763-463E-BEF7-0B092BE2C46A}">
      <dgm:prSet/>
      <dgm:spPr/>
      <dgm:t>
        <a:bodyPr/>
        <a:lstStyle/>
        <a:p>
          <a:endParaRPr lang="sl-SI"/>
        </a:p>
      </dgm:t>
    </dgm:pt>
    <dgm:pt modelId="{C3F183B9-144B-4C0D-AB9A-395032A11A84}" type="sibTrans" cxnId="{C2F0F48E-9763-463E-BEF7-0B092BE2C46A}">
      <dgm:prSet/>
      <dgm:spPr/>
      <dgm:t>
        <a:bodyPr/>
        <a:lstStyle/>
        <a:p>
          <a:endParaRPr lang="sl-SI"/>
        </a:p>
      </dgm:t>
    </dgm:pt>
    <dgm:pt modelId="{34F86C37-772A-4758-8431-F18AD090D463}">
      <dgm:prSet phldrT="[besedilo]"/>
      <dgm:spPr/>
      <dgm:t>
        <a:bodyPr/>
        <a:lstStyle/>
        <a:p>
          <a:r>
            <a:rPr lang="sl-SI"/>
            <a:t>ročna ali osebna prtljaga		</a:t>
          </a:r>
        </a:p>
      </dgm:t>
    </dgm:pt>
    <dgm:pt modelId="{5D6AB7DB-6655-447F-AB67-6575B5444075}" type="parTrans" cxnId="{DE672737-9C52-4B8A-855B-4D67B5593FA0}">
      <dgm:prSet/>
      <dgm:spPr/>
      <dgm:t>
        <a:bodyPr/>
        <a:lstStyle/>
        <a:p>
          <a:endParaRPr lang="sl-SI"/>
        </a:p>
      </dgm:t>
    </dgm:pt>
    <dgm:pt modelId="{22E5B376-8DA8-49E0-9C32-E7C8889D01A7}" type="sibTrans" cxnId="{DE672737-9C52-4B8A-855B-4D67B5593FA0}">
      <dgm:prSet/>
      <dgm:spPr/>
      <dgm:t>
        <a:bodyPr/>
        <a:lstStyle/>
        <a:p>
          <a:endParaRPr lang="sl-SI"/>
        </a:p>
      </dgm:t>
    </dgm:pt>
    <dgm:pt modelId="{981478C0-B862-45B7-92AF-A0196ADD4DB8}">
      <dgm:prSet phldrT="[besedilo]"/>
      <dgm:spPr/>
      <dgm:t>
        <a:bodyPr/>
        <a:lstStyle/>
        <a:p>
          <a:r>
            <a:rPr lang="sl-SI"/>
            <a:t>potniška prtljaga</a:t>
          </a:r>
        </a:p>
      </dgm:t>
    </dgm:pt>
    <dgm:pt modelId="{3E698E30-4B14-4A27-9C73-006903D7F16F}" type="parTrans" cxnId="{261112FD-DEA8-4B86-92E7-220740A22C2E}">
      <dgm:prSet/>
      <dgm:spPr/>
      <dgm:t>
        <a:bodyPr/>
        <a:lstStyle/>
        <a:p>
          <a:endParaRPr lang="sl-SI"/>
        </a:p>
      </dgm:t>
    </dgm:pt>
    <dgm:pt modelId="{F2ADFE4E-0CD2-4CDF-BBDE-D262BF6B2CDA}" type="sibTrans" cxnId="{261112FD-DEA8-4B86-92E7-220740A22C2E}">
      <dgm:prSet/>
      <dgm:spPr/>
      <dgm:t>
        <a:bodyPr/>
        <a:lstStyle/>
        <a:p>
          <a:endParaRPr lang="sl-SI"/>
        </a:p>
      </dgm:t>
    </dgm:pt>
    <dgm:pt modelId="{5A16E4BB-5B2C-4A88-B45B-0304F267DFA8}">
      <dgm:prSet phldrT="[besedilo]"/>
      <dgm:spPr/>
      <dgm:t>
        <a:bodyPr/>
        <a:lstStyle/>
        <a:p>
          <a:r>
            <a:rPr lang="sl-SI"/>
            <a:t>ne spremljana prtljaga</a:t>
          </a:r>
        </a:p>
        <a:p>
          <a:endParaRPr lang="sl-SI"/>
        </a:p>
      </dgm:t>
    </dgm:pt>
    <dgm:pt modelId="{AB175B75-15A0-45E0-A0AA-1EC1CFB89CC4}" type="parTrans" cxnId="{E8B5CEEB-D1E7-4EAB-A17B-B79E35EA2E56}">
      <dgm:prSet/>
      <dgm:spPr/>
      <dgm:t>
        <a:bodyPr/>
        <a:lstStyle/>
        <a:p>
          <a:endParaRPr lang="sl-SI"/>
        </a:p>
      </dgm:t>
    </dgm:pt>
    <dgm:pt modelId="{AAD44C19-3220-4C5F-B57F-A2FC930C31A1}" type="sibTrans" cxnId="{E8B5CEEB-D1E7-4EAB-A17B-B79E35EA2E56}">
      <dgm:prSet/>
      <dgm:spPr/>
      <dgm:t>
        <a:bodyPr/>
        <a:lstStyle/>
        <a:p>
          <a:endParaRPr lang="sl-SI"/>
        </a:p>
      </dgm:t>
    </dgm:pt>
    <dgm:pt modelId="{345075B6-0CFD-4108-9EB3-AD112719AEDB}" type="pres">
      <dgm:prSet presAssocID="{226980A2-F85A-406D-A675-767A0FED1CE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l-SI"/>
        </a:p>
      </dgm:t>
    </dgm:pt>
    <dgm:pt modelId="{E3131C7C-853B-4AE7-8DC5-4D6512D941F5}" type="pres">
      <dgm:prSet presAssocID="{E2E9A7A4-0C24-4606-A336-B7D32624B33A}" presName="hierRoot1" presStyleCnt="0">
        <dgm:presLayoutVars>
          <dgm:hierBranch val="init"/>
        </dgm:presLayoutVars>
      </dgm:prSet>
      <dgm:spPr/>
    </dgm:pt>
    <dgm:pt modelId="{70F396BC-24FD-4F7C-ABBB-46C44BB1EEE3}" type="pres">
      <dgm:prSet presAssocID="{E2E9A7A4-0C24-4606-A336-B7D32624B33A}" presName="rootComposite1" presStyleCnt="0"/>
      <dgm:spPr/>
    </dgm:pt>
    <dgm:pt modelId="{FD0A8719-58DF-4A2D-B0EC-46B9280ECBDE}" type="pres">
      <dgm:prSet presAssocID="{E2E9A7A4-0C24-4606-A336-B7D32624B33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F6A2DB3A-A06C-4174-8FA3-70894CFF3A44}" type="pres">
      <dgm:prSet presAssocID="{E2E9A7A4-0C24-4606-A336-B7D32624B33A}" presName="rootConnector1" presStyleLbl="node1" presStyleIdx="0" presStyleCnt="0"/>
      <dgm:spPr/>
      <dgm:t>
        <a:bodyPr/>
        <a:lstStyle/>
        <a:p>
          <a:endParaRPr lang="sl-SI"/>
        </a:p>
      </dgm:t>
    </dgm:pt>
    <dgm:pt modelId="{1E7503F8-314B-4484-A2D7-916FFD50F45F}" type="pres">
      <dgm:prSet presAssocID="{E2E9A7A4-0C24-4606-A336-B7D32624B33A}" presName="hierChild2" presStyleCnt="0"/>
      <dgm:spPr/>
    </dgm:pt>
    <dgm:pt modelId="{BA38D9E6-EAB2-4161-A8F5-E1DC26C84C35}" type="pres">
      <dgm:prSet presAssocID="{5D6AB7DB-6655-447F-AB67-6575B5444075}" presName="Name37" presStyleLbl="parChTrans1D2" presStyleIdx="0" presStyleCnt="3"/>
      <dgm:spPr/>
      <dgm:t>
        <a:bodyPr/>
        <a:lstStyle/>
        <a:p>
          <a:endParaRPr lang="sl-SI"/>
        </a:p>
      </dgm:t>
    </dgm:pt>
    <dgm:pt modelId="{BE3DF657-CD02-427E-B779-7C2A24D90EA9}" type="pres">
      <dgm:prSet presAssocID="{34F86C37-772A-4758-8431-F18AD090D463}" presName="hierRoot2" presStyleCnt="0">
        <dgm:presLayoutVars>
          <dgm:hierBranch val="init"/>
        </dgm:presLayoutVars>
      </dgm:prSet>
      <dgm:spPr/>
    </dgm:pt>
    <dgm:pt modelId="{E1DF3823-CF38-4649-9848-4627CFB78CF5}" type="pres">
      <dgm:prSet presAssocID="{34F86C37-772A-4758-8431-F18AD090D463}" presName="rootComposite" presStyleCnt="0"/>
      <dgm:spPr/>
    </dgm:pt>
    <dgm:pt modelId="{93E70A1F-C82C-4476-BBC6-7F21C73237CF}" type="pres">
      <dgm:prSet presAssocID="{34F86C37-772A-4758-8431-F18AD090D463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F5A45615-4BBB-4222-9A27-261C6DC311AF}" type="pres">
      <dgm:prSet presAssocID="{34F86C37-772A-4758-8431-F18AD090D463}" presName="rootConnector" presStyleLbl="node2" presStyleIdx="0" presStyleCnt="3"/>
      <dgm:spPr/>
      <dgm:t>
        <a:bodyPr/>
        <a:lstStyle/>
        <a:p>
          <a:endParaRPr lang="sl-SI"/>
        </a:p>
      </dgm:t>
    </dgm:pt>
    <dgm:pt modelId="{9ECF2914-0C88-4235-A807-81E74356BB24}" type="pres">
      <dgm:prSet presAssocID="{34F86C37-772A-4758-8431-F18AD090D463}" presName="hierChild4" presStyleCnt="0"/>
      <dgm:spPr/>
    </dgm:pt>
    <dgm:pt modelId="{BF8AA5F9-84F3-4094-BEF3-A64072331DB7}" type="pres">
      <dgm:prSet presAssocID="{34F86C37-772A-4758-8431-F18AD090D463}" presName="hierChild5" presStyleCnt="0"/>
      <dgm:spPr/>
    </dgm:pt>
    <dgm:pt modelId="{A5768AB6-9C17-4DFE-B1FA-8889D0CCD34F}" type="pres">
      <dgm:prSet presAssocID="{3E698E30-4B14-4A27-9C73-006903D7F16F}" presName="Name37" presStyleLbl="parChTrans1D2" presStyleIdx="1" presStyleCnt="3"/>
      <dgm:spPr/>
      <dgm:t>
        <a:bodyPr/>
        <a:lstStyle/>
        <a:p>
          <a:endParaRPr lang="sl-SI"/>
        </a:p>
      </dgm:t>
    </dgm:pt>
    <dgm:pt modelId="{97276DB4-105D-4EB0-9B0C-B2F7F06259A5}" type="pres">
      <dgm:prSet presAssocID="{981478C0-B862-45B7-92AF-A0196ADD4DB8}" presName="hierRoot2" presStyleCnt="0">
        <dgm:presLayoutVars>
          <dgm:hierBranch val="init"/>
        </dgm:presLayoutVars>
      </dgm:prSet>
      <dgm:spPr/>
    </dgm:pt>
    <dgm:pt modelId="{165C1D86-2644-44F1-8C18-47736EF0613A}" type="pres">
      <dgm:prSet presAssocID="{981478C0-B862-45B7-92AF-A0196ADD4DB8}" presName="rootComposite" presStyleCnt="0"/>
      <dgm:spPr/>
    </dgm:pt>
    <dgm:pt modelId="{951E5875-8694-4F92-B477-FFF798AB4568}" type="pres">
      <dgm:prSet presAssocID="{981478C0-B862-45B7-92AF-A0196ADD4DB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9D18F769-C18E-4361-8688-7D8C41194232}" type="pres">
      <dgm:prSet presAssocID="{981478C0-B862-45B7-92AF-A0196ADD4DB8}" presName="rootConnector" presStyleLbl="node2" presStyleIdx="1" presStyleCnt="3"/>
      <dgm:spPr/>
      <dgm:t>
        <a:bodyPr/>
        <a:lstStyle/>
        <a:p>
          <a:endParaRPr lang="sl-SI"/>
        </a:p>
      </dgm:t>
    </dgm:pt>
    <dgm:pt modelId="{15FA2B37-EBAC-486E-A8D0-5A86A9A7F73B}" type="pres">
      <dgm:prSet presAssocID="{981478C0-B862-45B7-92AF-A0196ADD4DB8}" presName="hierChild4" presStyleCnt="0"/>
      <dgm:spPr/>
    </dgm:pt>
    <dgm:pt modelId="{CF11A241-7858-4372-A4B0-5B82C87BBEE9}" type="pres">
      <dgm:prSet presAssocID="{981478C0-B862-45B7-92AF-A0196ADD4DB8}" presName="hierChild5" presStyleCnt="0"/>
      <dgm:spPr/>
    </dgm:pt>
    <dgm:pt modelId="{3B1445E8-686B-4CB3-9428-BDB2028F524F}" type="pres">
      <dgm:prSet presAssocID="{AB175B75-15A0-45E0-A0AA-1EC1CFB89CC4}" presName="Name37" presStyleLbl="parChTrans1D2" presStyleIdx="2" presStyleCnt="3"/>
      <dgm:spPr/>
      <dgm:t>
        <a:bodyPr/>
        <a:lstStyle/>
        <a:p>
          <a:endParaRPr lang="sl-SI"/>
        </a:p>
      </dgm:t>
    </dgm:pt>
    <dgm:pt modelId="{B949B888-4DCF-4067-A95C-512DFA883EE3}" type="pres">
      <dgm:prSet presAssocID="{5A16E4BB-5B2C-4A88-B45B-0304F267DFA8}" presName="hierRoot2" presStyleCnt="0">
        <dgm:presLayoutVars>
          <dgm:hierBranch val="init"/>
        </dgm:presLayoutVars>
      </dgm:prSet>
      <dgm:spPr/>
    </dgm:pt>
    <dgm:pt modelId="{9237705B-2E27-4DCD-893F-BF8117F4B9D0}" type="pres">
      <dgm:prSet presAssocID="{5A16E4BB-5B2C-4A88-B45B-0304F267DFA8}" presName="rootComposite" presStyleCnt="0"/>
      <dgm:spPr/>
    </dgm:pt>
    <dgm:pt modelId="{97D48467-7823-4F44-A547-408734302E35}" type="pres">
      <dgm:prSet presAssocID="{5A16E4BB-5B2C-4A88-B45B-0304F267DFA8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3BCE6D1B-4A22-4439-A3B0-E6D19C43CF66}" type="pres">
      <dgm:prSet presAssocID="{5A16E4BB-5B2C-4A88-B45B-0304F267DFA8}" presName="rootConnector" presStyleLbl="node2" presStyleIdx="2" presStyleCnt="3"/>
      <dgm:spPr/>
      <dgm:t>
        <a:bodyPr/>
        <a:lstStyle/>
        <a:p>
          <a:endParaRPr lang="sl-SI"/>
        </a:p>
      </dgm:t>
    </dgm:pt>
    <dgm:pt modelId="{765521AE-8180-4106-BCED-5EA3C515FBB7}" type="pres">
      <dgm:prSet presAssocID="{5A16E4BB-5B2C-4A88-B45B-0304F267DFA8}" presName="hierChild4" presStyleCnt="0"/>
      <dgm:spPr/>
    </dgm:pt>
    <dgm:pt modelId="{58E5E366-E14B-4230-8A3E-F91BFA072F9A}" type="pres">
      <dgm:prSet presAssocID="{5A16E4BB-5B2C-4A88-B45B-0304F267DFA8}" presName="hierChild5" presStyleCnt="0"/>
      <dgm:spPr/>
    </dgm:pt>
    <dgm:pt modelId="{532F71E8-439E-47E2-B13D-D3D971C0707A}" type="pres">
      <dgm:prSet presAssocID="{E2E9A7A4-0C24-4606-A336-B7D32624B33A}" presName="hierChild3" presStyleCnt="0"/>
      <dgm:spPr/>
    </dgm:pt>
  </dgm:ptLst>
  <dgm:cxnLst>
    <dgm:cxn modelId="{B233B4F9-BF43-48ED-BB22-7017FA14371C}" type="presOf" srcId="{3E698E30-4B14-4A27-9C73-006903D7F16F}" destId="{A5768AB6-9C17-4DFE-B1FA-8889D0CCD34F}" srcOrd="0" destOrd="0" presId="urn:microsoft.com/office/officeart/2005/8/layout/orgChart1"/>
    <dgm:cxn modelId="{C2F0F48E-9763-463E-BEF7-0B092BE2C46A}" srcId="{226980A2-F85A-406D-A675-767A0FED1CE1}" destId="{E2E9A7A4-0C24-4606-A336-B7D32624B33A}" srcOrd="0" destOrd="0" parTransId="{5B2399B3-3EC3-4C12-881C-A58D6FBC74B5}" sibTransId="{C3F183B9-144B-4C0D-AB9A-395032A11A84}"/>
    <dgm:cxn modelId="{BE4E1A15-F790-4B3A-829F-01F6DEE679C1}" type="presOf" srcId="{981478C0-B862-45B7-92AF-A0196ADD4DB8}" destId="{9D18F769-C18E-4361-8688-7D8C41194232}" srcOrd="1" destOrd="0" presId="urn:microsoft.com/office/officeart/2005/8/layout/orgChart1"/>
    <dgm:cxn modelId="{18E99E65-4EFE-4FD0-8ED0-7E55B41A8A74}" type="presOf" srcId="{AB175B75-15A0-45E0-A0AA-1EC1CFB89CC4}" destId="{3B1445E8-686B-4CB3-9428-BDB2028F524F}" srcOrd="0" destOrd="0" presId="urn:microsoft.com/office/officeart/2005/8/layout/orgChart1"/>
    <dgm:cxn modelId="{AB053EC5-9998-4151-BD04-EF71CBD97B89}" type="presOf" srcId="{E2E9A7A4-0C24-4606-A336-B7D32624B33A}" destId="{FD0A8719-58DF-4A2D-B0EC-46B9280ECBDE}" srcOrd="0" destOrd="0" presId="urn:microsoft.com/office/officeart/2005/8/layout/orgChart1"/>
    <dgm:cxn modelId="{2AE399DE-1B11-48BF-B5B1-266ACAF6FAF8}" type="presOf" srcId="{E2E9A7A4-0C24-4606-A336-B7D32624B33A}" destId="{F6A2DB3A-A06C-4174-8FA3-70894CFF3A44}" srcOrd="1" destOrd="0" presId="urn:microsoft.com/office/officeart/2005/8/layout/orgChart1"/>
    <dgm:cxn modelId="{B4F3759F-3E6F-4342-ABCD-8FD2AC4FDB46}" type="presOf" srcId="{34F86C37-772A-4758-8431-F18AD090D463}" destId="{F5A45615-4BBB-4222-9A27-261C6DC311AF}" srcOrd="1" destOrd="0" presId="urn:microsoft.com/office/officeart/2005/8/layout/orgChart1"/>
    <dgm:cxn modelId="{0CECC19E-0122-4C94-BCFD-CF0B156E3E3A}" type="presOf" srcId="{5A16E4BB-5B2C-4A88-B45B-0304F267DFA8}" destId="{3BCE6D1B-4A22-4439-A3B0-E6D19C43CF66}" srcOrd="1" destOrd="0" presId="urn:microsoft.com/office/officeart/2005/8/layout/orgChart1"/>
    <dgm:cxn modelId="{261112FD-DEA8-4B86-92E7-220740A22C2E}" srcId="{E2E9A7A4-0C24-4606-A336-B7D32624B33A}" destId="{981478C0-B862-45B7-92AF-A0196ADD4DB8}" srcOrd="1" destOrd="0" parTransId="{3E698E30-4B14-4A27-9C73-006903D7F16F}" sibTransId="{F2ADFE4E-0CD2-4CDF-BBDE-D262BF6B2CDA}"/>
    <dgm:cxn modelId="{E8B5CEEB-D1E7-4EAB-A17B-B79E35EA2E56}" srcId="{E2E9A7A4-0C24-4606-A336-B7D32624B33A}" destId="{5A16E4BB-5B2C-4A88-B45B-0304F267DFA8}" srcOrd="2" destOrd="0" parTransId="{AB175B75-15A0-45E0-A0AA-1EC1CFB89CC4}" sibTransId="{AAD44C19-3220-4C5F-B57F-A2FC930C31A1}"/>
    <dgm:cxn modelId="{FC5D27F2-5A38-414D-94EE-45240057EC80}" type="presOf" srcId="{981478C0-B862-45B7-92AF-A0196ADD4DB8}" destId="{951E5875-8694-4F92-B477-FFF798AB4568}" srcOrd="0" destOrd="0" presId="urn:microsoft.com/office/officeart/2005/8/layout/orgChart1"/>
    <dgm:cxn modelId="{1113C660-7419-44F8-B43B-D736EE8738BC}" type="presOf" srcId="{5D6AB7DB-6655-447F-AB67-6575B5444075}" destId="{BA38D9E6-EAB2-4161-A8F5-E1DC26C84C35}" srcOrd="0" destOrd="0" presId="urn:microsoft.com/office/officeart/2005/8/layout/orgChart1"/>
    <dgm:cxn modelId="{FF98045B-9AE5-40B5-AE63-77BB700CA50C}" type="presOf" srcId="{226980A2-F85A-406D-A675-767A0FED1CE1}" destId="{345075B6-0CFD-4108-9EB3-AD112719AEDB}" srcOrd="0" destOrd="0" presId="urn:microsoft.com/office/officeart/2005/8/layout/orgChart1"/>
    <dgm:cxn modelId="{AEC2DEE7-A8F2-4022-8DEB-DB69EA49D557}" type="presOf" srcId="{34F86C37-772A-4758-8431-F18AD090D463}" destId="{93E70A1F-C82C-4476-BBC6-7F21C73237CF}" srcOrd="0" destOrd="0" presId="urn:microsoft.com/office/officeart/2005/8/layout/orgChart1"/>
    <dgm:cxn modelId="{DE672737-9C52-4B8A-855B-4D67B5593FA0}" srcId="{E2E9A7A4-0C24-4606-A336-B7D32624B33A}" destId="{34F86C37-772A-4758-8431-F18AD090D463}" srcOrd="0" destOrd="0" parTransId="{5D6AB7DB-6655-447F-AB67-6575B5444075}" sibTransId="{22E5B376-8DA8-49E0-9C32-E7C8889D01A7}"/>
    <dgm:cxn modelId="{9B114EA5-137C-4EA0-8264-59817173FFC9}" type="presOf" srcId="{5A16E4BB-5B2C-4A88-B45B-0304F267DFA8}" destId="{97D48467-7823-4F44-A547-408734302E35}" srcOrd="0" destOrd="0" presId="urn:microsoft.com/office/officeart/2005/8/layout/orgChart1"/>
    <dgm:cxn modelId="{683BA310-41AF-4441-A0B7-D6B9CBAA6501}" type="presParOf" srcId="{345075B6-0CFD-4108-9EB3-AD112719AEDB}" destId="{E3131C7C-853B-4AE7-8DC5-4D6512D941F5}" srcOrd="0" destOrd="0" presId="urn:microsoft.com/office/officeart/2005/8/layout/orgChart1"/>
    <dgm:cxn modelId="{3D320D06-98A1-4985-85CF-772BDDD9D0CA}" type="presParOf" srcId="{E3131C7C-853B-4AE7-8DC5-4D6512D941F5}" destId="{70F396BC-24FD-4F7C-ABBB-46C44BB1EEE3}" srcOrd="0" destOrd="0" presId="urn:microsoft.com/office/officeart/2005/8/layout/orgChart1"/>
    <dgm:cxn modelId="{3983AF23-F8F7-4DD0-B87F-44A97B8CE4FC}" type="presParOf" srcId="{70F396BC-24FD-4F7C-ABBB-46C44BB1EEE3}" destId="{FD0A8719-58DF-4A2D-B0EC-46B9280ECBDE}" srcOrd="0" destOrd="0" presId="urn:microsoft.com/office/officeart/2005/8/layout/orgChart1"/>
    <dgm:cxn modelId="{01728111-4C4A-410A-A0E3-C86A4AAE6CDB}" type="presParOf" srcId="{70F396BC-24FD-4F7C-ABBB-46C44BB1EEE3}" destId="{F6A2DB3A-A06C-4174-8FA3-70894CFF3A44}" srcOrd="1" destOrd="0" presId="urn:microsoft.com/office/officeart/2005/8/layout/orgChart1"/>
    <dgm:cxn modelId="{6CF125F4-BEB3-482A-A3C9-EE367404DBDF}" type="presParOf" srcId="{E3131C7C-853B-4AE7-8DC5-4D6512D941F5}" destId="{1E7503F8-314B-4484-A2D7-916FFD50F45F}" srcOrd="1" destOrd="0" presId="urn:microsoft.com/office/officeart/2005/8/layout/orgChart1"/>
    <dgm:cxn modelId="{E87993D2-26B0-437E-8D13-4EB08056AE38}" type="presParOf" srcId="{1E7503F8-314B-4484-A2D7-916FFD50F45F}" destId="{BA38D9E6-EAB2-4161-A8F5-E1DC26C84C35}" srcOrd="0" destOrd="0" presId="urn:microsoft.com/office/officeart/2005/8/layout/orgChart1"/>
    <dgm:cxn modelId="{CBB1EF00-EAE4-4C74-8060-E3C708961671}" type="presParOf" srcId="{1E7503F8-314B-4484-A2D7-916FFD50F45F}" destId="{BE3DF657-CD02-427E-B779-7C2A24D90EA9}" srcOrd="1" destOrd="0" presId="urn:microsoft.com/office/officeart/2005/8/layout/orgChart1"/>
    <dgm:cxn modelId="{4DDB659F-4782-4335-B361-FB5212E4EFAC}" type="presParOf" srcId="{BE3DF657-CD02-427E-B779-7C2A24D90EA9}" destId="{E1DF3823-CF38-4649-9848-4627CFB78CF5}" srcOrd="0" destOrd="0" presId="urn:microsoft.com/office/officeart/2005/8/layout/orgChart1"/>
    <dgm:cxn modelId="{A687C543-FB0E-4BCB-A047-9540E7DC57F0}" type="presParOf" srcId="{E1DF3823-CF38-4649-9848-4627CFB78CF5}" destId="{93E70A1F-C82C-4476-BBC6-7F21C73237CF}" srcOrd="0" destOrd="0" presId="urn:microsoft.com/office/officeart/2005/8/layout/orgChart1"/>
    <dgm:cxn modelId="{93F41D16-3977-47AF-93A4-C9EAB474F31B}" type="presParOf" srcId="{E1DF3823-CF38-4649-9848-4627CFB78CF5}" destId="{F5A45615-4BBB-4222-9A27-261C6DC311AF}" srcOrd="1" destOrd="0" presId="urn:microsoft.com/office/officeart/2005/8/layout/orgChart1"/>
    <dgm:cxn modelId="{95A596A4-4BC6-4F42-9806-9BCDF361035E}" type="presParOf" srcId="{BE3DF657-CD02-427E-B779-7C2A24D90EA9}" destId="{9ECF2914-0C88-4235-A807-81E74356BB24}" srcOrd="1" destOrd="0" presId="urn:microsoft.com/office/officeart/2005/8/layout/orgChart1"/>
    <dgm:cxn modelId="{C974CB83-6206-4A8E-9E2C-F50B8DF4AC7E}" type="presParOf" srcId="{BE3DF657-CD02-427E-B779-7C2A24D90EA9}" destId="{BF8AA5F9-84F3-4094-BEF3-A64072331DB7}" srcOrd="2" destOrd="0" presId="urn:microsoft.com/office/officeart/2005/8/layout/orgChart1"/>
    <dgm:cxn modelId="{2D79B5DD-7A30-4EBC-BD93-E065AAECF73A}" type="presParOf" srcId="{1E7503F8-314B-4484-A2D7-916FFD50F45F}" destId="{A5768AB6-9C17-4DFE-B1FA-8889D0CCD34F}" srcOrd="2" destOrd="0" presId="urn:microsoft.com/office/officeart/2005/8/layout/orgChart1"/>
    <dgm:cxn modelId="{81A0BD88-6E12-46E3-81E2-55D84C03E858}" type="presParOf" srcId="{1E7503F8-314B-4484-A2D7-916FFD50F45F}" destId="{97276DB4-105D-4EB0-9B0C-B2F7F06259A5}" srcOrd="3" destOrd="0" presId="urn:microsoft.com/office/officeart/2005/8/layout/orgChart1"/>
    <dgm:cxn modelId="{67635447-38D1-41B9-BF65-1B2B1FF98A76}" type="presParOf" srcId="{97276DB4-105D-4EB0-9B0C-B2F7F06259A5}" destId="{165C1D86-2644-44F1-8C18-47736EF0613A}" srcOrd="0" destOrd="0" presId="urn:microsoft.com/office/officeart/2005/8/layout/orgChart1"/>
    <dgm:cxn modelId="{39A5D5E3-283F-4D7F-820D-0EFCA56B4585}" type="presParOf" srcId="{165C1D86-2644-44F1-8C18-47736EF0613A}" destId="{951E5875-8694-4F92-B477-FFF798AB4568}" srcOrd="0" destOrd="0" presId="urn:microsoft.com/office/officeart/2005/8/layout/orgChart1"/>
    <dgm:cxn modelId="{0791501E-95EA-46D5-8A0A-BA159E8A066E}" type="presParOf" srcId="{165C1D86-2644-44F1-8C18-47736EF0613A}" destId="{9D18F769-C18E-4361-8688-7D8C41194232}" srcOrd="1" destOrd="0" presId="urn:microsoft.com/office/officeart/2005/8/layout/orgChart1"/>
    <dgm:cxn modelId="{3FA90E5B-79EB-4CE3-B600-B6CD23B56D39}" type="presParOf" srcId="{97276DB4-105D-4EB0-9B0C-B2F7F06259A5}" destId="{15FA2B37-EBAC-486E-A8D0-5A86A9A7F73B}" srcOrd="1" destOrd="0" presId="urn:microsoft.com/office/officeart/2005/8/layout/orgChart1"/>
    <dgm:cxn modelId="{BACA7A2F-379B-4943-838B-7CCB790F8456}" type="presParOf" srcId="{97276DB4-105D-4EB0-9B0C-B2F7F06259A5}" destId="{CF11A241-7858-4372-A4B0-5B82C87BBEE9}" srcOrd="2" destOrd="0" presId="urn:microsoft.com/office/officeart/2005/8/layout/orgChart1"/>
    <dgm:cxn modelId="{722E08D9-E2DD-48D3-8562-6E6F1375B527}" type="presParOf" srcId="{1E7503F8-314B-4484-A2D7-916FFD50F45F}" destId="{3B1445E8-686B-4CB3-9428-BDB2028F524F}" srcOrd="4" destOrd="0" presId="urn:microsoft.com/office/officeart/2005/8/layout/orgChart1"/>
    <dgm:cxn modelId="{C85F6C76-C066-4D62-A2A8-B49778502E2D}" type="presParOf" srcId="{1E7503F8-314B-4484-A2D7-916FFD50F45F}" destId="{B949B888-4DCF-4067-A95C-512DFA883EE3}" srcOrd="5" destOrd="0" presId="urn:microsoft.com/office/officeart/2005/8/layout/orgChart1"/>
    <dgm:cxn modelId="{0A27CCE2-8F8A-4590-814B-B411CC5AA7EE}" type="presParOf" srcId="{B949B888-4DCF-4067-A95C-512DFA883EE3}" destId="{9237705B-2E27-4DCD-893F-BF8117F4B9D0}" srcOrd="0" destOrd="0" presId="urn:microsoft.com/office/officeart/2005/8/layout/orgChart1"/>
    <dgm:cxn modelId="{4434F3E0-606D-4F84-BDD4-79FC1DBF3ECC}" type="presParOf" srcId="{9237705B-2E27-4DCD-893F-BF8117F4B9D0}" destId="{97D48467-7823-4F44-A547-408734302E35}" srcOrd="0" destOrd="0" presId="urn:microsoft.com/office/officeart/2005/8/layout/orgChart1"/>
    <dgm:cxn modelId="{3D0418A4-2B29-4738-96C0-D2DE950037B0}" type="presParOf" srcId="{9237705B-2E27-4DCD-893F-BF8117F4B9D0}" destId="{3BCE6D1B-4A22-4439-A3B0-E6D19C43CF66}" srcOrd="1" destOrd="0" presId="urn:microsoft.com/office/officeart/2005/8/layout/orgChart1"/>
    <dgm:cxn modelId="{A7075F02-64F6-4096-A597-DA204341801C}" type="presParOf" srcId="{B949B888-4DCF-4067-A95C-512DFA883EE3}" destId="{765521AE-8180-4106-BCED-5EA3C515FBB7}" srcOrd="1" destOrd="0" presId="urn:microsoft.com/office/officeart/2005/8/layout/orgChart1"/>
    <dgm:cxn modelId="{89F6E5CD-FE21-4639-B849-50C1D4E88CD3}" type="presParOf" srcId="{B949B888-4DCF-4067-A95C-512DFA883EE3}" destId="{58E5E366-E14B-4230-8A3E-F91BFA072F9A}" srcOrd="2" destOrd="0" presId="urn:microsoft.com/office/officeart/2005/8/layout/orgChart1"/>
    <dgm:cxn modelId="{4662EE63-1950-4DFB-B3B9-68E2B2DE0F7F}" type="presParOf" srcId="{E3131C7C-853B-4AE7-8DC5-4D6512D941F5}" destId="{532F71E8-439E-47E2-B13D-D3D971C0707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445E8-686B-4CB3-9428-BDB2028F524F}">
      <dsp:nvSpPr>
        <dsp:cNvPr id="0" name=""/>
        <dsp:cNvSpPr/>
      </dsp:nvSpPr>
      <dsp:spPr>
        <a:xfrm>
          <a:off x="4032448" y="2776762"/>
          <a:ext cx="2852986" cy="495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573"/>
              </a:lnTo>
              <a:lnTo>
                <a:pt x="2852986" y="247573"/>
              </a:lnTo>
              <a:lnTo>
                <a:pt x="2852986" y="495146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768AB6-9C17-4DFE-B1FA-8889D0CCD34F}">
      <dsp:nvSpPr>
        <dsp:cNvPr id="0" name=""/>
        <dsp:cNvSpPr/>
      </dsp:nvSpPr>
      <dsp:spPr>
        <a:xfrm>
          <a:off x="3986727" y="2776762"/>
          <a:ext cx="91440" cy="495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5146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38D9E6-EAB2-4161-A8F5-E1DC26C84C35}">
      <dsp:nvSpPr>
        <dsp:cNvPr id="0" name=""/>
        <dsp:cNvSpPr/>
      </dsp:nvSpPr>
      <dsp:spPr>
        <a:xfrm>
          <a:off x="1179461" y="2776762"/>
          <a:ext cx="2852986" cy="495146"/>
        </a:xfrm>
        <a:custGeom>
          <a:avLst/>
          <a:gdLst/>
          <a:ahLst/>
          <a:cxnLst/>
          <a:rect l="0" t="0" r="0" b="0"/>
          <a:pathLst>
            <a:path>
              <a:moveTo>
                <a:pt x="2852986" y="0"/>
              </a:moveTo>
              <a:lnTo>
                <a:pt x="2852986" y="247573"/>
              </a:lnTo>
              <a:lnTo>
                <a:pt x="0" y="247573"/>
              </a:lnTo>
              <a:lnTo>
                <a:pt x="0" y="495146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A8719-58DF-4A2D-B0EC-46B9280ECBDE}">
      <dsp:nvSpPr>
        <dsp:cNvPr id="0" name=""/>
        <dsp:cNvSpPr/>
      </dsp:nvSpPr>
      <dsp:spPr>
        <a:xfrm>
          <a:off x="2853527" y="1597842"/>
          <a:ext cx="2357840" cy="11789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900" kern="1200"/>
            <a:t>VRSTE PRTLJAGE</a:t>
          </a:r>
        </a:p>
      </dsp:txBody>
      <dsp:txXfrm>
        <a:off x="2853527" y="1597842"/>
        <a:ext cx="2357840" cy="1178920"/>
      </dsp:txXfrm>
    </dsp:sp>
    <dsp:sp modelId="{93E70A1F-C82C-4476-BBC6-7F21C73237CF}">
      <dsp:nvSpPr>
        <dsp:cNvPr id="0" name=""/>
        <dsp:cNvSpPr/>
      </dsp:nvSpPr>
      <dsp:spPr>
        <a:xfrm>
          <a:off x="541" y="3271909"/>
          <a:ext cx="2357840" cy="11789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900" kern="1200"/>
            <a:t>ročna ali osebna prtljaga		</a:t>
          </a:r>
        </a:p>
      </dsp:txBody>
      <dsp:txXfrm>
        <a:off x="541" y="3271909"/>
        <a:ext cx="2357840" cy="1178920"/>
      </dsp:txXfrm>
    </dsp:sp>
    <dsp:sp modelId="{951E5875-8694-4F92-B477-FFF798AB4568}">
      <dsp:nvSpPr>
        <dsp:cNvPr id="0" name=""/>
        <dsp:cNvSpPr/>
      </dsp:nvSpPr>
      <dsp:spPr>
        <a:xfrm>
          <a:off x="2853527" y="3271909"/>
          <a:ext cx="2357840" cy="11789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900" kern="1200"/>
            <a:t>potniška prtljaga</a:t>
          </a:r>
        </a:p>
      </dsp:txBody>
      <dsp:txXfrm>
        <a:off x="2853527" y="3271909"/>
        <a:ext cx="2357840" cy="1178920"/>
      </dsp:txXfrm>
    </dsp:sp>
    <dsp:sp modelId="{97D48467-7823-4F44-A547-408734302E35}">
      <dsp:nvSpPr>
        <dsp:cNvPr id="0" name=""/>
        <dsp:cNvSpPr/>
      </dsp:nvSpPr>
      <dsp:spPr>
        <a:xfrm>
          <a:off x="5706514" y="3271909"/>
          <a:ext cx="2357840" cy="11789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900" kern="1200"/>
            <a:t>ne spremljana prtljaga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1900" kern="1200"/>
        </a:p>
      </dsp:txBody>
      <dsp:txXfrm>
        <a:off x="5706514" y="3271909"/>
        <a:ext cx="2357840" cy="1178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otni trikotni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slov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17" name="Podnaslov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l-SI" smtClean="0"/>
              <a:t>Uredite slog podnaslova matrice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Prostoročno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Prostoročno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Prostoročno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aven povezovalnik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Ograda datum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5.10.2016</a:t>
            </a:fld>
            <a:endParaRPr lang="sl-SI"/>
          </a:p>
        </p:txBody>
      </p:sp>
      <p:sp>
        <p:nvSpPr>
          <p:cNvPr id="19" name="Ograda no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27" name="Ograda številke diapoz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5.10.2016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5.10.2016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Škarnic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karnic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5.10.2016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rimerjav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5" name="Ograda vsebin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5.10.2016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5.10.2016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5.10.2016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5.10.2016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l-SI" smtClean="0"/>
              <a:t>Kliknite ikono, če želite dodati sliko</a:t>
            </a:r>
            <a:endParaRPr kumimoji="0" lang="en-US" dirty="0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5.10.2016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8" name="Prostoročno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Prostoročno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kotni trikotni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Raven povezovalnik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karnic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karnic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5.10.2016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5.10.2016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ročno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Prostoročno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kotni trikotni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Raven povezovalnik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grada naslova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0" name="Ograda besedila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  <a:p>
            <a:pPr lvl="1" eaLnBrk="1" latinLnBrk="0" hangingPunct="1"/>
            <a:r>
              <a:rPr kumimoji="0" lang="sl-SI" smtClean="0"/>
              <a:t>Druga raven</a:t>
            </a:r>
          </a:p>
          <a:p>
            <a:pPr lvl="2" eaLnBrk="1" latinLnBrk="0" hangingPunct="1"/>
            <a:r>
              <a:rPr kumimoji="0" lang="sl-SI" smtClean="0"/>
              <a:t>Tretja raven</a:t>
            </a:r>
          </a:p>
          <a:p>
            <a:pPr lvl="3" eaLnBrk="1" latinLnBrk="0" hangingPunct="1"/>
            <a:r>
              <a:rPr kumimoji="0" lang="sl-SI" smtClean="0"/>
              <a:t>Četrta raven</a:t>
            </a:r>
          </a:p>
          <a:p>
            <a:pPr lvl="4" eaLnBrk="1" latinLnBrk="0" hangingPunct="1"/>
            <a:r>
              <a:rPr kumimoji="0" lang="sl-SI" smtClean="0"/>
              <a:t>Peta raven</a:t>
            </a:r>
            <a:endParaRPr kumimoji="0" lang="en-US"/>
          </a:p>
        </p:txBody>
      </p:sp>
      <p:sp>
        <p:nvSpPr>
          <p:cNvPr id="10" name="Ograda datum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5.10.2016</a:t>
            </a:fld>
            <a:endParaRPr lang="sl-SI"/>
          </a:p>
        </p:txBody>
      </p:sp>
      <p:sp>
        <p:nvSpPr>
          <p:cNvPr id="22" name="Ograda no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18" name="Ograda številke diapoz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POTNIK IN PRTLJAGA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0162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sl-SI" dirty="0"/>
              <a:t>je uporabnik prevozne storitve in </a:t>
            </a:r>
            <a:r>
              <a:rPr lang="sl-SI" dirty="0" smtClean="0"/>
              <a:t>je:</a:t>
            </a:r>
          </a:p>
          <a:p>
            <a:pPr lvl="0"/>
            <a:r>
              <a:rPr lang="sl-SI" dirty="0"/>
              <a:t>vsaka oseba, ki uporablja javno prevozno sredstvo za zadovoljevanje svojih prometnih potreb,</a:t>
            </a:r>
          </a:p>
          <a:p>
            <a:pPr lvl="0"/>
            <a:r>
              <a:rPr lang="sl-SI" dirty="0"/>
              <a:t>oseba, ki je zaradi potovanja v javnem prevoznem sredstvu, ne glede na to ali ima </a:t>
            </a:r>
          </a:p>
          <a:p>
            <a:pPr lvl="0"/>
            <a:r>
              <a:rPr lang="sl-SI" dirty="0"/>
              <a:t>vozovnico ali ne,</a:t>
            </a:r>
          </a:p>
          <a:p>
            <a:pPr lvl="0"/>
            <a:r>
              <a:rPr lang="sl-SI" dirty="0"/>
              <a:t>oseba, ki je na postaji in v neposredni bližini prevoznega sredstva pred vstopom in po izstopu,</a:t>
            </a:r>
          </a:p>
          <a:p>
            <a:pPr lvl="0"/>
            <a:r>
              <a:rPr lang="sl-SI" dirty="0"/>
              <a:t>oseba, za katero se dokaže, da je imela namen potovati, ali da je s prevoznim sredstvom pripotovala.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POTNIK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86429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stalni in občasni potniki,</a:t>
            </a:r>
          </a:p>
          <a:p>
            <a:pPr lvl="0"/>
            <a:r>
              <a:rPr lang="sl-SI" dirty="0"/>
              <a:t>mestni, medmestni, mednarodni potniki,</a:t>
            </a:r>
          </a:p>
          <a:p>
            <a:pPr lvl="0"/>
            <a:r>
              <a:rPr lang="sl-SI" dirty="0"/>
              <a:t>potniki, ki se razlikujejo po namenu potovanja (šolarji, delavci, turisti, bolniki....).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DELITEV POTNIKOV: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38811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 smtClean="0"/>
              <a:t>prevozna sposobnost: </a:t>
            </a:r>
            <a:r>
              <a:rPr lang="sl-SI" dirty="0"/>
              <a:t>je sposobnost potnika, da fizično (telesno) prenese prevoz do konca</a:t>
            </a:r>
            <a:r>
              <a:rPr lang="sl-SI" dirty="0" smtClean="0"/>
              <a:t>,</a:t>
            </a:r>
          </a:p>
          <a:p>
            <a:pPr lvl="0"/>
            <a:endParaRPr lang="sl-SI" dirty="0"/>
          </a:p>
          <a:p>
            <a:pPr marL="109728" lvl="0" indent="0">
              <a:buNone/>
            </a:pPr>
            <a:endParaRPr lang="sl-SI" dirty="0"/>
          </a:p>
          <a:p>
            <a:pPr lvl="0"/>
            <a:r>
              <a:rPr lang="sl-SI" dirty="0" smtClean="0"/>
              <a:t>ekonomska sposobnost: </a:t>
            </a:r>
            <a:r>
              <a:rPr lang="sl-SI" dirty="0"/>
              <a:t>je sposobnost potnika, da plača ceno prevozne storitve. 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SPOSOBNOSTI POTNIKOV: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92036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Potnik, kot uporabnik prevozne storitve, je dolžan spoštovati splošne pogoje prevoza, ki jih določi prevoznik.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Če </a:t>
            </a:r>
            <a:r>
              <a:rPr lang="sl-SI" dirty="0"/>
              <a:t>potnik s svojim vedenjem nadleguje druge potnike ali ne spoštuje predpisov o javnem redu v vozilu med potovanjem, sme prevoznik potnika izključiti iz prevoza in mu ni dolžan vrniti prevoznine.</a:t>
            </a:r>
          </a:p>
          <a:p>
            <a:endParaRPr lang="sl-SI" dirty="0"/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DOLŽNOSTI POTNIKA: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7219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s</a:t>
            </a:r>
            <a:r>
              <a:rPr lang="sl-SI" dirty="0" smtClean="0"/>
              <a:t>o </a:t>
            </a:r>
            <a:r>
              <a:rPr lang="sl-SI" dirty="0"/>
              <a:t>vse stvari, ki jih potniki nosijo s seboj v času potovanja in jih potrebujejo za osebne ali druge namene.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PRTLJAGA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59086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79860016"/>
              </p:ext>
            </p:extLst>
          </p:nvPr>
        </p:nvGraphicFramePr>
        <p:xfrm>
          <a:off x="539552" y="332656"/>
          <a:ext cx="8064896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4791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So stvari, ki tehtajo do 10 kg in so manjših dimenzij (torbice, vrečke, nahrbtniki, paketi...).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Potnik </a:t>
            </a:r>
            <a:r>
              <a:rPr lang="sl-SI" dirty="0"/>
              <a:t>jo lahko ima pri sebi ali jo namesti na polico nad sedežem, vendar pri tem ne sme ovirati drugih potnikov.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Za </a:t>
            </a:r>
            <a:r>
              <a:rPr lang="sl-SI" dirty="0"/>
              <a:t>to prtljago potnik ne plača prevoznine in zanjo sam odgovarja.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ROČNA ALI OSEBNA PRTLJAGA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94512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sl-SI" dirty="0"/>
              <a:t>So predmeti, ki tehtajo cca 10  – 30 kg in jih potnik pred prevozom odda prevoznemu osebju.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Potniška </a:t>
            </a:r>
            <a:r>
              <a:rPr lang="sl-SI" dirty="0"/>
              <a:t>prtljaga se namesti v poseben prostor za prtljago (spodnji del avtobusa oz. posebni prostori v letalskem prometu).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Za </a:t>
            </a:r>
            <a:r>
              <a:rPr lang="sl-SI" dirty="0"/>
              <a:t>to prtljago potnik plača voznino in zanjo odgovarja prevoznik.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Ta </a:t>
            </a:r>
            <a:r>
              <a:rPr lang="sl-SI" dirty="0"/>
              <a:t>prtljaga je registrirana. 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POTNIŠKA PRTLJAGA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5452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Se prevaža neodvisno od potovanja lastnika.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Količina </a:t>
            </a:r>
            <a:r>
              <a:rPr lang="sl-SI" dirty="0" err="1"/>
              <a:t>nespremljane</a:t>
            </a:r>
            <a:r>
              <a:rPr lang="sl-SI" dirty="0"/>
              <a:t> prtljage se ugotovi na osnovi števila kosov, </a:t>
            </a:r>
            <a:r>
              <a:rPr lang="sl-SI" dirty="0" smtClean="0"/>
              <a:t>teže </a:t>
            </a:r>
            <a:r>
              <a:rPr lang="sl-SI" dirty="0"/>
              <a:t>ali prostornine.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Izda </a:t>
            </a:r>
            <a:r>
              <a:rPr lang="sl-SI" dirty="0"/>
              <a:t>se dokumentacija oz. se sprejem te prtljage </a:t>
            </a:r>
            <a:r>
              <a:rPr lang="sl-SI" dirty="0" smtClean="0"/>
              <a:t>registrira.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NE SPREMLJANA PRTLJAGA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17409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000" dirty="0"/>
              <a:t>1. Kako bi definirali pojem potnik?</a:t>
            </a:r>
          </a:p>
          <a:p>
            <a:r>
              <a:rPr lang="sl-SI" sz="2000" dirty="0"/>
              <a:t>2. Razloži v čem je razlika med prevozno in ekonomsko sposobnostjo potnika?</a:t>
            </a:r>
          </a:p>
          <a:p>
            <a:r>
              <a:rPr lang="sl-SI" sz="2000" dirty="0"/>
              <a:t>3. Kakšne vrste prtljage ločimo?</a:t>
            </a:r>
          </a:p>
          <a:p>
            <a:r>
              <a:rPr lang="sl-SI" sz="2000" dirty="0"/>
              <a:t>4. Kaj spada med ročno prtljago, koliko lahko tehta in kdo odgovarja zanjo?</a:t>
            </a:r>
          </a:p>
          <a:p>
            <a:r>
              <a:rPr lang="sl-SI" sz="2000" dirty="0"/>
              <a:t>5. V čem je razlika med registrirano in neregistrirano prtljago?</a:t>
            </a:r>
          </a:p>
          <a:p>
            <a:r>
              <a:rPr lang="sl-SI" sz="2000" dirty="0"/>
              <a:t>6. Kje se prevaža velik kovček, kako se imenuje ta prtljaga in kdo odgovarja zanjo?</a:t>
            </a:r>
          </a:p>
          <a:p>
            <a:r>
              <a:rPr lang="sl-SI" sz="2000" dirty="0"/>
              <a:t>7. V čem je razlika </a:t>
            </a:r>
            <a:r>
              <a:rPr lang="sl-SI" sz="2000" dirty="0" smtClean="0"/>
              <a:t>med </a:t>
            </a:r>
            <a:r>
              <a:rPr lang="sl-SI" sz="2000" dirty="0"/>
              <a:t>spremljano in </a:t>
            </a:r>
            <a:r>
              <a:rPr lang="sl-SI" sz="2000" dirty="0" err="1"/>
              <a:t>nespremljano</a:t>
            </a:r>
            <a:r>
              <a:rPr lang="sl-SI" sz="2000" dirty="0"/>
              <a:t> prtljago?</a:t>
            </a:r>
          </a:p>
          <a:p>
            <a:r>
              <a:rPr lang="sl-SI" sz="2000" dirty="0"/>
              <a:t> </a:t>
            </a:r>
          </a:p>
          <a:p>
            <a:endParaRPr lang="sl-SI" sz="2000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vprašanja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877593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ekanje">
  <a:themeElements>
    <a:clrScheme name="Stek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tekanj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tekanj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</TotalTime>
  <Words>480</Words>
  <Application>Microsoft Office PowerPoint</Application>
  <PresentationFormat>Diaprojekcija na zaslonu (4:3)</PresentationFormat>
  <Paragraphs>56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12" baseType="lpstr">
      <vt:lpstr>Stekanje</vt:lpstr>
      <vt:lpstr>POTNIK IN PRTLJAGA</vt:lpstr>
      <vt:lpstr>POTNIK</vt:lpstr>
      <vt:lpstr>DELITEV POTNIKOV:</vt:lpstr>
      <vt:lpstr>SPOSOBNOSTI POTNIKOV:</vt:lpstr>
      <vt:lpstr>DOLŽNOSTI POTNIKA:</vt:lpstr>
      <vt:lpstr>PRTLJAGA</vt:lpstr>
      <vt:lpstr>PowerPointova predstavitev</vt:lpstr>
      <vt:lpstr>ROČNA ALI OSEBNA PRTLJAGA</vt:lpstr>
      <vt:lpstr>POTNIŠKA PRTLJAGA</vt:lpstr>
      <vt:lpstr>NE SPREMLJANA PRTLJAGA</vt:lpstr>
      <vt:lpstr>vprašanja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POTNIK IN PRTLJAGA</dc:title>
  <dc:creator>klobasa</dc:creator>
  <cp:lastModifiedBy>klobasa</cp:lastModifiedBy>
  <cp:revision>5</cp:revision>
  <dcterms:created xsi:type="dcterms:W3CDTF">2016-09-14T19:59:03Z</dcterms:created>
  <dcterms:modified xsi:type="dcterms:W3CDTF">2016-10-05T16:46:17Z</dcterms:modified>
</cp:coreProperties>
</file>