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7" r:id="rId21"/>
    <p:sldId id="274" r:id="rId22"/>
    <p:sldId id="278" r:id="rId23"/>
    <p:sldId id="275" r:id="rId24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0B643A-EF06-4418-8F7B-B019B59A1D03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l-SI"/>
        </a:p>
      </dgm:t>
    </dgm:pt>
    <dgm:pt modelId="{EDE07A6D-A2E7-4019-B73C-2444D878C533}">
      <dgm:prSet phldrT="[besedilo]" custT="1"/>
      <dgm:spPr/>
      <dgm:t>
        <a:bodyPr/>
        <a:lstStyle/>
        <a:p>
          <a:r>
            <a:rPr lang="sl-SI" sz="1400"/>
            <a:t>DEJAVNIKI</a:t>
          </a:r>
          <a:r>
            <a:rPr lang="sl-SI" sz="1200"/>
            <a:t> </a:t>
          </a:r>
          <a:r>
            <a:rPr lang="sl-SI" sz="1400"/>
            <a:t>IZBIRE</a:t>
          </a:r>
          <a:r>
            <a:rPr lang="sl-SI" sz="1200"/>
            <a:t> </a:t>
          </a:r>
          <a:r>
            <a:rPr lang="sl-SI" sz="1400"/>
            <a:t>JAVNEGA</a:t>
          </a:r>
          <a:r>
            <a:rPr lang="sl-SI" sz="1200"/>
            <a:t> </a:t>
          </a:r>
          <a:r>
            <a:rPr lang="sl-SI" sz="1400"/>
            <a:t>PREVOZA</a:t>
          </a:r>
          <a:endParaRPr lang="sl-SI" sz="1200"/>
        </a:p>
      </dgm:t>
    </dgm:pt>
    <dgm:pt modelId="{F04FDB0C-FFD6-4304-9490-33C31F657A20}" type="parTrans" cxnId="{E1691392-F868-4FDD-81BC-52FC1DE005D5}">
      <dgm:prSet/>
      <dgm:spPr/>
      <dgm:t>
        <a:bodyPr/>
        <a:lstStyle/>
        <a:p>
          <a:endParaRPr lang="sl-SI"/>
        </a:p>
      </dgm:t>
    </dgm:pt>
    <dgm:pt modelId="{D1F1DA6C-C6E4-4B59-A8C8-2C0105D4D9D8}" type="sibTrans" cxnId="{E1691392-F868-4FDD-81BC-52FC1DE005D5}">
      <dgm:prSet/>
      <dgm:spPr/>
      <dgm:t>
        <a:bodyPr/>
        <a:lstStyle/>
        <a:p>
          <a:endParaRPr lang="sl-SI"/>
        </a:p>
      </dgm:t>
    </dgm:pt>
    <dgm:pt modelId="{602C8EC3-FB85-498D-A65E-3C9AE8D2B975}">
      <dgm:prSet phldrT="[besedilo]" custT="1"/>
      <dgm:spPr/>
      <dgm:t>
        <a:bodyPr/>
        <a:lstStyle/>
        <a:p>
          <a:r>
            <a:rPr lang="sl-SI" sz="1100"/>
            <a:t>PRIJAZNOST</a:t>
          </a:r>
          <a:endParaRPr lang="sl-SI" sz="500"/>
        </a:p>
      </dgm:t>
    </dgm:pt>
    <dgm:pt modelId="{3C6D4EBC-7B83-4747-9520-E57246AB99DC}" type="parTrans" cxnId="{8C174D89-0675-4F75-BDB6-9170A4248238}">
      <dgm:prSet/>
      <dgm:spPr/>
      <dgm:t>
        <a:bodyPr/>
        <a:lstStyle/>
        <a:p>
          <a:endParaRPr lang="sl-SI"/>
        </a:p>
      </dgm:t>
    </dgm:pt>
    <dgm:pt modelId="{E3AEC7DD-E0A7-4F24-A2E2-2C9BE90E51BC}" type="sibTrans" cxnId="{8C174D89-0675-4F75-BDB6-9170A4248238}">
      <dgm:prSet/>
      <dgm:spPr/>
      <dgm:t>
        <a:bodyPr/>
        <a:lstStyle/>
        <a:p>
          <a:endParaRPr lang="sl-SI"/>
        </a:p>
      </dgm:t>
    </dgm:pt>
    <dgm:pt modelId="{45E2943D-4F9E-40A2-A5EE-CB0451D9D967}">
      <dgm:prSet phldrT="[besedilo]" custT="1"/>
      <dgm:spPr/>
      <dgm:t>
        <a:bodyPr/>
        <a:lstStyle/>
        <a:p>
          <a:r>
            <a:rPr lang="sl-SI" sz="1050"/>
            <a:t>CENA</a:t>
          </a:r>
          <a:r>
            <a:rPr lang="sl-SI" sz="500"/>
            <a:t> </a:t>
          </a:r>
          <a:r>
            <a:rPr lang="sl-SI" sz="1000"/>
            <a:t>PREVOZA</a:t>
          </a:r>
          <a:endParaRPr lang="sl-SI" sz="500"/>
        </a:p>
        <a:p>
          <a:endParaRPr lang="sl-SI" sz="500"/>
        </a:p>
      </dgm:t>
    </dgm:pt>
    <dgm:pt modelId="{1AFCF0A7-5BCD-441D-B3EC-82A9C95ECF2E}" type="parTrans" cxnId="{7A545B53-02E5-4B16-83EA-0C1A868F0F8B}">
      <dgm:prSet/>
      <dgm:spPr/>
      <dgm:t>
        <a:bodyPr/>
        <a:lstStyle/>
        <a:p>
          <a:endParaRPr lang="sl-SI"/>
        </a:p>
      </dgm:t>
    </dgm:pt>
    <dgm:pt modelId="{254AB601-CEAE-4EC3-914A-DA5988642A8D}" type="sibTrans" cxnId="{7A545B53-02E5-4B16-83EA-0C1A868F0F8B}">
      <dgm:prSet/>
      <dgm:spPr/>
      <dgm:t>
        <a:bodyPr/>
        <a:lstStyle/>
        <a:p>
          <a:endParaRPr lang="sl-SI"/>
        </a:p>
      </dgm:t>
    </dgm:pt>
    <dgm:pt modelId="{5412DB9B-528B-4DC4-81A6-11491F14C868}">
      <dgm:prSet phldrT="[besedilo]"/>
      <dgm:spPr/>
      <dgm:t>
        <a:bodyPr/>
        <a:lstStyle/>
        <a:p>
          <a:r>
            <a:rPr lang="sl-SI"/>
            <a:t>HITROST</a:t>
          </a:r>
        </a:p>
      </dgm:t>
    </dgm:pt>
    <dgm:pt modelId="{3A00C411-6788-42F5-8635-93A309183522}" type="parTrans" cxnId="{D70634F3-2F48-4D13-8CB6-7D39BE009874}">
      <dgm:prSet/>
      <dgm:spPr/>
      <dgm:t>
        <a:bodyPr/>
        <a:lstStyle/>
        <a:p>
          <a:endParaRPr lang="sl-SI"/>
        </a:p>
      </dgm:t>
    </dgm:pt>
    <dgm:pt modelId="{F3C2671D-E584-4654-95F4-2218B546AFCC}" type="sibTrans" cxnId="{D70634F3-2F48-4D13-8CB6-7D39BE009874}">
      <dgm:prSet/>
      <dgm:spPr/>
      <dgm:t>
        <a:bodyPr/>
        <a:lstStyle/>
        <a:p>
          <a:endParaRPr lang="sl-SI"/>
        </a:p>
      </dgm:t>
    </dgm:pt>
    <dgm:pt modelId="{EACD2A44-CC58-46FD-8004-C7F6397F631E}">
      <dgm:prSet phldrT="[besedilo]"/>
      <dgm:spPr/>
      <dgm:t>
        <a:bodyPr/>
        <a:lstStyle/>
        <a:p>
          <a:r>
            <a:rPr lang="sl-SI"/>
            <a:t>VARNOST</a:t>
          </a:r>
        </a:p>
      </dgm:t>
    </dgm:pt>
    <dgm:pt modelId="{6BBC4CAB-7D32-4114-ABBB-FF2FEEAC5AB5}" type="parTrans" cxnId="{A583DA14-5B6A-49CB-8789-5347F1AC3F8E}">
      <dgm:prSet/>
      <dgm:spPr/>
      <dgm:t>
        <a:bodyPr/>
        <a:lstStyle/>
        <a:p>
          <a:endParaRPr lang="sl-SI"/>
        </a:p>
      </dgm:t>
    </dgm:pt>
    <dgm:pt modelId="{4AB7F02B-1030-4074-8C8D-E785332AE132}" type="sibTrans" cxnId="{A583DA14-5B6A-49CB-8789-5347F1AC3F8E}">
      <dgm:prSet/>
      <dgm:spPr/>
      <dgm:t>
        <a:bodyPr/>
        <a:lstStyle/>
        <a:p>
          <a:endParaRPr lang="sl-SI"/>
        </a:p>
      </dgm:t>
    </dgm:pt>
    <dgm:pt modelId="{725EEFD8-D651-436B-9B7F-96548CB88370}">
      <dgm:prSet custT="1"/>
      <dgm:spPr/>
      <dgm:t>
        <a:bodyPr/>
        <a:lstStyle/>
        <a:p>
          <a:r>
            <a:rPr lang="sl-SI" sz="1050"/>
            <a:t>TOČNOST</a:t>
          </a:r>
          <a:endParaRPr lang="sl-SI" sz="1100"/>
        </a:p>
      </dgm:t>
    </dgm:pt>
    <dgm:pt modelId="{85622564-1190-4EB6-98E6-87BFEEEF7F13}" type="parTrans" cxnId="{96BEFFFC-3C05-4B06-B097-4E7FEE032B9D}">
      <dgm:prSet/>
      <dgm:spPr/>
      <dgm:t>
        <a:bodyPr/>
        <a:lstStyle/>
        <a:p>
          <a:endParaRPr lang="sl-SI"/>
        </a:p>
      </dgm:t>
    </dgm:pt>
    <dgm:pt modelId="{E836949C-4140-445F-954B-806EC2D677A0}" type="sibTrans" cxnId="{96BEFFFC-3C05-4B06-B097-4E7FEE032B9D}">
      <dgm:prSet/>
      <dgm:spPr/>
      <dgm:t>
        <a:bodyPr/>
        <a:lstStyle/>
        <a:p>
          <a:endParaRPr lang="sl-SI"/>
        </a:p>
      </dgm:t>
    </dgm:pt>
    <dgm:pt modelId="{287819F4-B310-48E8-BD06-74AFFB8BFAFF}">
      <dgm:prSet custT="1"/>
      <dgm:spPr/>
      <dgm:t>
        <a:bodyPr/>
        <a:lstStyle/>
        <a:p>
          <a:r>
            <a:rPr lang="sl-SI" sz="1000"/>
            <a:t>PRILAGOJEN VOZNI RED</a:t>
          </a:r>
        </a:p>
      </dgm:t>
    </dgm:pt>
    <dgm:pt modelId="{67EE515F-CE35-450A-88CE-4B504CA54B26}" type="parTrans" cxnId="{D3C3439D-9010-4355-B074-09BBFDDD14F0}">
      <dgm:prSet/>
      <dgm:spPr/>
      <dgm:t>
        <a:bodyPr/>
        <a:lstStyle/>
        <a:p>
          <a:endParaRPr lang="sl-SI"/>
        </a:p>
      </dgm:t>
    </dgm:pt>
    <dgm:pt modelId="{DAA7F36A-953C-4D4B-8227-88D792E369DA}" type="sibTrans" cxnId="{D3C3439D-9010-4355-B074-09BBFDDD14F0}">
      <dgm:prSet/>
      <dgm:spPr/>
      <dgm:t>
        <a:bodyPr/>
        <a:lstStyle/>
        <a:p>
          <a:endParaRPr lang="sl-SI"/>
        </a:p>
      </dgm:t>
    </dgm:pt>
    <dgm:pt modelId="{1E136530-D080-4677-BB6C-36290DA9723F}">
      <dgm:prSet custT="1"/>
      <dgm:spPr/>
      <dgm:t>
        <a:bodyPr/>
        <a:lstStyle/>
        <a:p>
          <a:r>
            <a:rPr lang="sl-SI" sz="1000"/>
            <a:t>DOSTOPNOST</a:t>
          </a:r>
        </a:p>
      </dgm:t>
    </dgm:pt>
    <dgm:pt modelId="{F81724CE-9377-492C-B21B-86463C3D41EC}" type="parTrans" cxnId="{9C61253B-F163-4776-86E3-545F6C1D4A05}">
      <dgm:prSet/>
      <dgm:spPr/>
      <dgm:t>
        <a:bodyPr/>
        <a:lstStyle/>
        <a:p>
          <a:endParaRPr lang="sl-SI"/>
        </a:p>
      </dgm:t>
    </dgm:pt>
    <dgm:pt modelId="{CC01C4AA-1E9E-4BF0-8B8E-33BF62562C6D}" type="sibTrans" cxnId="{9C61253B-F163-4776-86E3-545F6C1D4A05}">
      <dgm:prSet/>
      <dgm:spPr/>
      <dgm:t>
        <a:bodyPr/>
        <a:lstStyle/>
        <a:p>
          <a:endParaRPr lang="sl-SI"/>
        </a:p>
      </dgm:t>
    </dgm:pt>
    <dgm:pt modelId="{0F9A3FF7-2FE3-4E1C-A6B9-C5CFB3610F36}">
      <dgm:prSet/>
      <dgm:spPr/>
      <dgm:t>
        <a:bodyPr/>
        <a:lstStyle/>
        <a:p>
          <a:r>
            <a:rPr lang="sl-SI"/>
            <a:t>UDOBNOST</a:t>
          </a:r>
        </a:p>
      </dgm:t>
    </dgm:pt>
    <dgm:pt modelId="{10CB4FEB-2E93-4ABB-B7AE-77484EF86E13}" type="parTrans" cxnId="{ED0F8D18-9163-4972-8FB8-B704CEEB5A4B}">
      <dgm:prSet/>
      <dgm:spPr/>
      <dgm:t>
        <a:bodyPr/>
        <a:lstStyle/>
        <a:p>
          <a:endParaRPr lang="sl-SI"/>
        </a:p>
      </dgm:t>
    </dgm:pt>
    <dgm:pt modelId="{5F0196E5-78F6-4FAB-9260-6BCCD13BB985}" type="sibTrans" cxnId="{ED0F8D18-9163-4972-8FB8-B704CEEB5A4B}">
      <dgm:prSet/>
      <dgm:spPr/>
      <dgm:t>
        <a:bodyPr/>
        <a:lstStyle/>
        <a:p>
          <a:endParaRPr lang="sl-SI"/>
        </a:p>
      </dgm:t>
    </dgm:pt>
    <dgm:pt modelId="{200C1DCB-A586-468E-A505-16134B9C6A91}">
      <dgm:prSet custT="1"/>
      <dgm:spPr/>
      <dgm:t>
        <a:bodyPr/>
        <a:lstStyle/>
        <a:p>
          <a:r>
            <a:rPr lang="sl-SI" sz="1000"/>
            <a:t>POGOSTNOST</a:t>
          </a:r>
          <a:endParaRPr lang="sl-SI" sz="700"/>
        </a:p>
      </dgm:t>
    </dgm:pt>
    <dgm:pt modelId="{8ECE30B4-5B01-45BB-B620-AB7C52D9E100}" type="parTrans" cxnId="{A42CECAC-29FE-4A72-8E24-7E48D5CD7642}">
      <dgm:prSet/>
      <dgm:spPr/>
      <dgm:t>
        <a:bodyPr/>
        <a:lstStyle/>
        <a:p>
          <a:endParaRPr lang="sl-SI"/>
        </a:p>
      </dgm:t>
    </dgm:pt>
    <dgm:pt modelId="{4162B70C-9526-40D4-9DC3-FC3F6711362D}" type="sibTrans" cxnId="{A42CECAC-29FE-4A72-8E24-7E48D5CD7642}">
      <dgm:prSet/>
      <dgm:spPr/>
      <dgm:t>
        <a:bodyPr/>
        <a:lstStyle/>
        <a:p>
          <a:endParaRPr lang="sl-SI"/>
        </a:p>
      </dgm:t>
    </dgm:pt>
    <dgm:pt modelId="{F39F1D97-CFC9-4F61-AB7C-BB3E61E1B9B6}">
      <dgm:prSet custT="1"/>
      <dgm:spPr/>
      <dgm:t>
        <a:bodyPr/>
        <a:lstStyle/>
        <a:p>
          <a:r>
            <a:rPr lang="sl-SI" sz="800"/>
            <a:t>ENAKOMERNOST</a:t>
          </a:r>
        </a:p>
      </dgm:t>
    </dgm:pt>
    <dgm:pt modelId="{151E58E0-1503-4F99-A3D5-BD9E29C1DC3D}" type="parTrans" cxnId="{59235FBD-8EC8-4A96-A7B8-A5044DC7FB7D}">
      <dgm:prSet/>
      <dgm:spPr/>
      <dgm:t>
        <a:bodyPr/>
        <a:lstStyle/>
        <a:p>
          <a:endParaRPr lang="sl-SI"/>
        </a:p>
      </dgm:t>
    </dgm:pt>
    <dgm:pt modelId="{835A8F17-0B6C-4B77-8578-FD77BEF22947}" type="sibTrans" cxnId="{59235FBD-8EC8-4A96-A7B8-A5044DC7FB7D}">
      <dgm:prSet/>
      <dgm:spPr/>
      <dgm:t>
        <a:bodyPr/>
        <a:lstStyle/>
        <a:p>
          <a:endParaRPr lang="sl-SI"/>
        </a:p>
      </dgm:t>
    </dgm:pt>
    <dgm:pt modelId="{F8240416-8B7F-4C3D-87AB-A14EB3CFCBA4}" type="pres">
      <dgm:prSet presAssocID="{830B643A-EF06-4418-8F7B-B019B59A1D0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sl-SI"/>
        </a:p>
      </dgm:t>
    </dgm:pt>
    <dgm:pt modelId="{38D89AC2-2EED-48BC-9A55-C241EC20AB98}" type="pres">
      <dgm:prSet presAssocID="{EDE07A6D-A2E7-4019-B73C-2444D878C533}" presName="centerShape" presStyleLbl="node0" presStyleIdx="0" presStyleCnt="1" custScaleX="385841" custScaleY="140839"/>
      <dgm:spPr/>
      <dgm:t>
        <a:bodyPr/>
        <a:lstStyle/>
        <a:p>
          <a:endParaRPr lang="sl-SI"/>
        </a:p>
      </dgm:t>
    </dgm:pt>
    <dgm:pt modelId="{5025A322-F82B-41D9-AE09-3FDC15E133A9}" type="pres">
      <dgm:prSet presAssocID="{3C6D4EBC-7B83-4747-9520-E57246AB99DC}" presName="Name9" presStyleLbl="parChTrans1D2" presStyleIdx="0" presStyleCnt="10"/>
      <dgm:spPr/>
      <dgm:t>
        <a:bodyPr/>
        <a:lstStyle/>
        <a:p>
          <a:endParaRPr lang="sl-SI"/>
        </a:p>
      </dgm:t>
    </dgm:pt>
    <dgm:pt modelId="{9FDD460B-4A74-4C8D-8AC4-9DFF2F41C600}" type="pres">
      <dgm:prSet presAssocID="{3C6D4EBC-7B83-4747-9520-E57246AB99DC}" presName="connTx" presStyleLbl="parChTrans1D2" presStyleIdx="0" presStyleCnt="10"/>
      <dgm:spPr/>
      <dgm:t>
        <a:bodyPr/>
        <a:lstStyle/>
        <a:p>
          <a:endParaRPr lang="sl-SI"/>
        </a:p>
      </dgm:t>
    </dgm:pt>
    <dgm:pt modelId="{89AA5DB6-E78D-49EC-8AC4-D058F81076AD}" type="pres">
      <dgm:prSet presAssocID="{602C8EC3-FB85-498D-A65E-3C9AE8D2B975}" presName="node" presStyleLbl="node1" presStyleIdx="0" presStyleCnt="10" custScaleX="165415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B575CD35-4393-481A-83A5-B875F3C39637}" type="pres">
      <dgm:prSet presAssocID="{1AFCF0A7-5BCD-441D-B3EC-82A9C95ECF2E}" presName="Name9" presStyleLbl="parChTrans1D2" presStyleIdx="1" presStyleCnt="10"/>
      <dgm:spPr/>
      <dgm:t>
        <a:bodyPr/>
        <a:lstStyle/>
        <a:p>
          <a:endParaRPr lang="sl-SI"/>
        </a:p>
      </dgm:t>
    </dgm:pt>
    <dgm:pt modelId="{E99A517F-2DC7-4740-B36C-E37F93C03CF1}" type="pres">
      <dgm:prSet presAssocID="{1AFCF0A7-5BCD-441D-B3EC-82A9C95ECF2E}" presName="connTx" presStyleLbl="parChTrans1D2" presStyleIdx="1" presStyleCnt="10"/>
      <dgm:spPr/>
      <dgm:t>
        <a:bodyPr/>
        <a:lstStyle/>
        <a:p>
          <a:endParaRPr lang="sl-SI"/>
        </a:p>
      </dgm:t>
    </dgm:pt>
    <dgm:pt modelId="{7DEA9B6B-D01E-40E3-A921-991BB3C89E8D}" type="pres">
      <dgm:prSet presAssocID="{45E2943D-4F9E-40A2-A5EE-CB0451D9D967}" presName="node" presStyleLbl="node1" presStyleIdx="1" presStyleCnt="10" custScaleX="161976" custRadScaleRad="140044" custRadScaleInc="71703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9B885833-9483-45F2-9E3C-36E4B46034B8}" type="pres">
      <dgm:prSet presAssocID="{85622564-1190-4EB6-98E6-87BFEEEF7F13}" presName="Name9" presStyleLbl="parChTrans1D2" presStyleIdx="2" presStyleCnt="10"/>
      <dgm:spPr/>
      <dgm:t>
        <a:bodyPr/>
        <a:lstStyle/>
        <a:p>
          <a:endParaRPr lang="sl-SI"/>
        </a:p>
      </dgm:t>
    </dgm:pt>
    <dgm:pt modelId="{BD143BC3-6C76-45BF-80AB-B50AF32C3667}" type="pres">
      <dgm:prSet presAssocID="{85622564-1190-4EB6-98E6-87BFEEEF7F13}" presName="connTx" presStyleLbl="parChTrans1D2" presStyleIdx="2" presStyleCnt="10"/>
      <dgm:spPr/>
      <dgm:t>
        <a:bodyPr/>
        <a:lstStyle/>
        <a:p>
          <a:endParaRPr lang="sl-SI"/>
        </a:p>
      </dgm:t>
    </dgm:pt>
    <dgm:pt modelId="{DF9219E0-5FE9-4053-83DA-4CF3F19E4C90}" type="pres">
      <dgm:prSet presAssocID="{725EEFD8-D651-436B-9B7F-96548CB88370}" presName="node" presStyleLbl="node1" presStyleIdx="2" presStyleCnt="10" custScaleX="183538" custRadScaleRad="178445" custRadScaleInc="31090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C63AEE29-DDA1-4B82-B537-70BDD6D550A6}" type="pres">
      <dgm:prSet presAssocID="{67EE515F-CE35-450A-88CE-4B504CA54B26}" presName="Name9" presStyleLbl="parChTrans1D2" presStyleIdx="3" presStyleCnt="10"/>
      <dgm:spPr/>
      <dgm:t>
        <a:bodyPr/>
        <a:lstStyle/>
        <a:p>
          <a:endParaRPr lang="sl-SI"/>
        </a:p>
      </dgm:t>
    </dgm:pt>
    <dgm:pt modelId="{E6E6A5A0-C949-4FB3-B139-E7D4278CA561}" type="pres">
      <dgm:prSet presAssocID="{67EE515F-CE35-450A-88CE-4B504CA54B26}" presName="connTx" presStyleLbl="parChTrans1D2" presStyleIdx="3" presStyleCnt="10"/>
      <dgm:spPr/>
      <dgm:t>
        <a:bodyPr/>
        <a:lstStyle/>
        <a:p>
          <a:endParaRPr lang="sl-SI"/>
        </a:p>
      </dgm:t>
    </dgm:pt>
    <dgm:pt modelId="{109B53FC-4470-49C1-8F74-C0E0623750F6}" type="pres">
      <dgm:prSet presAssocID="{287819F4-B310-48E8-BD06-74AFFB8BFAFF}" presName="node" presStyleLbl="node1" presStyleIdx="3" presStyleCnt="10" custScaleX="182578" custRadScaleRad="159984" custRadScaleInc="-43723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CE2C4FAD-9B1B-4CB5-A5C4-2096A2C03CCD}" type="pres">
      <dgm:prSet presAssocID="{F81724CE-9377-492C-B21B-86463C3D41EC}" presName="Name9" presStyleLbl="parChTrans1D2" presStyleIdx="4" presStyleCnt="10"/>
      <dgm:spPr/>
      <dgm:t>
        <a:bodyPr/>
        <a:lstStyle/>
        <a:p>
          <a:endParaRPr lang="sl-SI"/>
        </a:p>
      </dgm:t>
    </dgm:pt>
    <dgm:pt modelId="{502A98C7-9762-4B3C-94F5-6699FDE39BCA}" type="pres">
      <dgm:prSet presAssocID="{F81724CE-9377-492C-B21B-86463C3D41EC}" presName="connTx" presStyleLbl="parChTrans1D2" presStyleIdx="4" presStyleCnt="10"/>
      <dgm:spPr/>
      <dgm:t>
        <a:bodyPr/>
        <a:lstStyle/>
        <a:p>
          <a:endParaRPr lang="sl-SI"/>
        </a:p>
      </dgm:t>
    </dgm:pt>
    <dgm:pt modelId="{1281E13C-52EB-494A-B019-C4BC404CE7DA}" type="pres">
      <dgm:prSet presAssocID="{1E136530-D080-4677-BB6C-36290DA9723F}" presName="node" presStyleLbl="node1" presStyleIdx="4" presStyleCnt="10" custScaleX="223591" custRadScaleRad="166901" custRadScaleInc="-120694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0C6F408D-D6FC-4D2C-A29B-BF1755E5DB23}" type="pres">
      <dgm:prSet presAssocID="{10CB4FEB-2E93-4ABB-B7AE-77484EF86E13}" presName="Name9" presStyleLbl="parChTrans1D2" presStyleIdx="5" presStyleCnt="10"/>
      <dgm:spPr/>
      <dgm:t>
        <a:bodyPr/>
        <a:lstStyle/>
        <a:p>
          <a:endParaRPr lang="sl-SI"/>
        </a:p>
      </dgm:t>
    </dgm:pt>
    <dgm:pt modelId="{E6F34343-E22A-49EA-A091-6E17B400C4F7}" type="pres">
      <dgm:prSet presAssocID="{10CB4FEB-2E93-4ABB-B7AE-77484EF86E13}" presName="connTx" presStyleLbl="parChTrans1D2" presStyleIdx="5" presStyleCnt="10"/>
      <dgm:spPr/>
      <dgm:t>
        <a:bodyPr/>
        <a:lstStyle/>
        <a:p>
          <a:endParaRPr lang="sl-SI"/>
        </a:p>
      </dgm:t>
    </dgm:pt>
    <dgm:pt modelId="{42F1673E-852F-4C05-83CD-C20669FCAA04}" type="pres">
      <dgm:prSet presAssocID="{0F9A3FF7-2FE3-4E1C-A6B9-C5CFB3610F36}" presName="node" presStyleLbl="node1" presStyleIdx="5" presStyleCnt="10" custScaleX="202678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9A8F5D4E-CDD6-428B-A6C7-32D0994CB177}" type="pres">
      <dgm:prSet presAssocID="{3A00C411-6788-42F5-8635-93A309183522}" presName="Name9" presStyleLbl="parChTrans1D2" presStyleIdx="6" presStyleCnt="10"/>
      <dgm:spPr/>
      <dgm:t>
        <a:bodyPr/>
        <a:lstStyle/>
        <a:p>
          <a:endParaRPr lang="sl-SI"/>
        </a:p>
      </dgm:t>
    </dgm:pt>
    <dgm:pt modelId="{587666BF-0B21-4435-AE3B-7450A593DE64}" type="pres">
      <dgm:prSet presAssocID="{3A00C411-6788-42F5-8635-93A309183522}" presName="connTx" presStyleLbl="parChTrans1D2" presStyleIdx="6" presStyleCnt="10"/>
      <dgm:spPr/>
      <dgm:t>
        <a:bodyPr/>
        <a:lstStyle/>
        <a:p>
          <a:endParaRPr lang="sl-SI"/>
        </a:p>
      </dgm:t>
    </dgm:pt>
    <dgm:pt modelId="{7B536AE9-6E77-45FD-BE36-FE35C427BBB8}" type="pres">
      <dgm:prSet presAssocID="{5412DB9B-528B-4DC4-81A6-11491F14C868}" presName="node" presStyleLbl="node1" presStyleIdx="6" presStyleCnt="10" custScaleX="214727" custRadScaleRad="166238" custRadScaleInc="121686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80B905E9-8A6E-4759-894D-7C74173C46FB}" type="pres">
      <dgm:prSet presAssocID="{6BBC4CAB-7D32-4114-ABBB-FF2FEEAC5AB5}" presName="Name9" presStyleLbl="parChTrans1D2" presStyleIdx="7" presStyleCnt="10"/>
      <dgm:spPr/>
      <dgm:t>
        <a:bodyPr/>
        <a:lstStyle/>
        <a:p>
          <a:endParaRPr lang="sl-SI"/>
        </a:p>
      </dgm:t>
    </dgm:pt>
    <dgm:pt modelId="{473A4E38-D4DA-44FD-89D7-1D3CB0DA1EDE}" type="pres">
      <dgm:prSet presAssocID="{6BBC4CAB-7D32-4114-ABBB-FF2FEEAC5AB5}" presName="connTx" presStyleLbl="parChTrans1D2" presStyleIdx="7" presStyleCnt="10"/>
      <dgm:spPr/>
      <dgm:t>
        <a:bodyPr/>
        <a:lstStyle/>
        <a:p>
          <a:endParaRPr lang="sl-SI"/>
        </a:p>
      </dgm:t>
    </dgm:pt>
    <dgm:pt modelId="{F299D594-F109-45C8-95BA-0822D925F899}" type="pres">
      <dgm:prSet presAssocID="{EACD2A44-CC58-46FD-8004-C7F6397F631E}" presName="node" presStyleLbl="node1" presStyleIdx="7" presStyleCnt="10" custScaleX="194291" custRadScaleRad="178898" custRadScaleInc="74067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686C3100-595D-4F18-8535-7F4E02F7E78A}" type="pres">
      <dgm:prSet presAssocID="{8ECE30B4-5B01-45BB-B620-AB7C52D9E100}" presName="Name9" presStyleLbl="parChTrans1D2" presStyleIdx="8" presStyleCnt="10"/>
      <dgm:spPr/>
      <dgm:t>
        <a:bodyPr/>
        <a:lstStyle/>
        <a:p>
          <a:endParaRPr lang="sl-SI"/>
        </a:p>
      </dgm:t>
    </dgm:pt>
    <dgm:pt modelId="{C18D1E14-5F35-4F34-8B3E-3A4E24693675}" type="pres">
      <dgm:prSet presAssocID="{8ECE30B4-5B01-45BB-B620-AB7C52D9E100}" presName="connTx" presStyleLbl="parChTrans1D2" presStyleIdx="8" presStyleCnt="10"/>
      <dgm:spPr/>
      <dgm:t>
        <a:bodyPr/>
        <a:lstStyle/>
        <a:p>
          <a:endParaRPr lang="sl-SI"/>
        </a:p>
      </dgm:t>
    </dgm:pt>
    <dgm:pt modelId="{9ABC6D4F-D218-4179-9D80-7570BEB888D3}" type="pres">
      <dgm:prSet presAssocID="{200C1DCB-A586-468E-A505-16134B9C6A91}" presName="node" presStyleLbl="node1" presStyleIdx="8" presStyleCnt="10" custScaleX="182691" custRadScaleRad="174276" custRadScaleInc="-1260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98169F1F-FBA2-4C59-B75E-6C1EFC880EB8}" type="pres">
      <dgm:prSet presAssocID="{151E58E0-1503-4F99-A3D5-BD9E29C1DC3D}" presName="Name9" presStyleLbl="parChTrans1D2" presStyleIdx="9" presStyleCnt="10"/>
      <dgm:spPr/>
      <dgm:t>
        <a:bodyPr/>
        <a:lstStyle/>
        <a:p>
          <a:endParaRPr lang="sl-SI"/>
        </a:p>
      </dgm:t>
    </dgm:pt>
    <dgm:pt modelId="{CE69C883-3B0B-409B-A769-FC774EE8FE90}" type="pres">
      <dgm:prSet presAssocID="{151E58E0-1503-4F99-A3D5-BD9E29C1DC3D}" presName="connTx" presStyleLbl="parChTrans1D2" presStyleIdx="9" presStyleCnt="10"/>
      <dgm:spPr/>
      <dgm:t>
        <a:bodyPr/>
        <a:lstStyle/>
        <a:p>
          <a:endParaRPr lang="sl-SI"/>
        </a:p>
      </dgm:t>
    </dgm:pt>
    <dgm:pt modelId="{F5699567-BD43-4663-B6CF-1F9E374DDE3C}" type="pres">
      <dgm:prSet presAssocID="{F39F1D97-CFC9-4F61-AB7C-BB3E61E1B9B6}" presName="node" presStyleLbl="node1" presStyleIdx="9" presStyleCnt="10" custScaleX="187145" custRadScaleRad="133437" custRadScaleInc="-50274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</dgm:ptLst>
  <dgm:cxnLst>
    <dgm:cxn modelId="{D70634F3-2F48-4D13-8CB6-7D39BE009874}" srcId="{EDE07A6D-A2E7-4019-B73C-2444D878C533}" destId="{5412DB9B-528B-4DC4-81A6-11491F14C868}" srcOrd="6" destOrd="0" parTransId="{3A00C411-6788-42F5-8635-93A309183522}" sibTransId="{F3C2671D-E584-4654-95F4-2218B546AFCC}"/>
    <dgm:cxn modelId="{6C731CB8-6A8C-435C-89D8-1E77B2230BA0}" type="presOf" srcId="{287819F4-B310-48E8-BD06-74AFFB8BFAFF}" destId="{109B53FC-4470-49C1-8F74-C0E0623750F6}" srcOrd="0" destOrd="0" presId="urn:microsoft.com/office/officeart/2005/8/layout/radial1"/>
    <dgm:cxn modelId="{A42CECAC-29FE-4A72-8E24-7E48D5CD7642}" srcId="{EDE07A6D-A2E7-4019-B73C-2444D878C533}" destId="{200C1DCB-A586-468E-A505-16134B9C6A91}" srcOrd="8" destOrd="0" parTransId="{8ECE30B4-5B01-45BB-B620-AB7C52D9E100}" sibTransId="{4162B70C-9526-40D4-9DC3-FC3F6711362D}"/>
    <dgm:cxn modelId="{6FEE04EA-61F6-4C8B-9CB9-A1396BC7F0DD}" type="presOf" srcId="{602C8EC3-FB85-498D-A65E-3C9AE8D2B975}" destId="{89AA5DB6-E78D-49EC-8AC4-D058F81076AD}" srcOrd="0" destOrd="0" presId="urn:microsoft.com/office/officeart/2005/8/layout/radial1"/>
    <dgm:cxn modelId="{7F46CB10-FCAE-410E-B998-2F04038CA232}" type="presOf" srcId="{F81724CE-9377-492C-B21B-86463C3D41EC}" destId="{CE2C4FAD-9B1B-4CB5-A5C4-2096A2C03CCD}" srcOrd="0" destOrd="0" presId="urn:microsoft.com/office/officeart/2005/8/layout/radial1"/>
    <dgm:cxn modelId="{6E604865-187B-419E-8F9B-26827323864D}" type="presOf" srcId="{1AFCF0A7-5BCD-441D-B3EC-82A9C95ECF2E}" destId="{B575CD35-4393-481A-83A5-B875F3C39637}" srcOrd="0" destOrd="0" presId="urn:microsoft.com/office/officeart/2005/8/layout/radial1"/>
    <dgm:cxn modelId="{0D05255B-821E-4A8B-9B25-9BD95351346B}" type="presOf" srcId="{10CB4FEB-2E93-4ABB-B7AE-77484EF86E13}" destId="{0C6F408D-D6FC-4D2C-A29B-BF1755E5DB23}" srcOrd="0" destOrd="0" presId="urn:microsoft.com/office/officeart/2005/8/layout/radial1"/>
    <dgm:cxn modelId="{4E4E35FD-4863-4A96-A0D3-86666E63FDAE}" type="presOf" srcId="{EDE07A6D-A2E7-4019-B73C-2444D878C533}" destId="{38D89AC2-2EED-48BC-9A55-C241EC20AB98}" srcOrd="0" destOrd="0" presId="urn:microsoft.com/office/officeart/2005/8/layout/radial1"/>
    <dgm:cxn modelId="{4C3B2762-933C-4415-9BBB-CEAA24EB925D}" type="presOf" srcId="{67EE515F-CE35-450A-88CE-4B504CA54B26}" destId="{E6E6A5A0-C949-4FB3-B139-E7D4278CA561}" srcOrd="1" destOrd="0" presId="urn:microsoft.com/office/officeart/2005/8/layout/radial1"/>
    <dgm:cxn modelId="{8C174D89-0675-4F75-BDB6-9170A4248238}" srcId="{EDE07A6D-A2E7-4019-B73C-2444D878C533}" destId="{602C8EC3-FB85-498D-A65E-3C9AE8D2B975}" srcOrd="0" destOrd="0" parTransId="{3C6D4EBC-7B83-4747-9520-E57246AB99DC}" sibTransId="{E3AEC7DD-E0A7-4F24-A2E2-2C9BE90E51BC}"/>
    <dgm:cxn modelId="{D5EEAAF4-358C-4C5F-8DD4-51D0529681D4}" type="presOf" srcId="{0F9A3FF7-2FE3-4E1C-A6B9-C5CFB3610F36}" destId="{42F1673E-852F-4C05-83CD-C20669FCAA04}" srcOrd="0" destOrd="0" presId="urn:microsoft.com/office/officeart/2005/8/layout/radial1"/>
    <dgm:cxn modelId="{A583DA14-5B6A-49CB-8789-5347F1AC3F8E}" srcId="{EDE07A6D-A2E7-4019-B73C-2444D878C533}" destId="{EACD2A44-CC58-46FD-8004-C7F6397F631E}" srcOrd="7" destOrd="0" parTransId="{6BBC4CAB-7D32-4114-ABBB-FF2FEEAC5AB5}" sibTransId="{4AB7F02B-1030-4074-8C8D-E785332AE132}"/>
    <dgm:cxn modelId="{B0B1175C-40CD-4345-A0B6-9DF44DF2410D}" type="presOf" srcId="{45E2943D-4F9E-40A2-A5EE-CB0451D9D967}" destId="{7DEA9B6B-D01E-40E3-A921-991BB3C89E8D}" srcOrd="0" destOrd="0" presId="urn:microsoft.com/office/officeart/2005/8/layout/radial1"/>
    <dgm:cxn modelId="{D3C3439D-9010-4355-B074-09BBFDDD14F0}" srcId="{EDE07A6D-A2E7-4019-B73C-2444D878C533}" destId="{287819F4-B310-48E8-BD06-74AFFB8BFAFF}" srcOrd="3" destOrd="0" parTransId="{67EE515F-CE35-450A-88CE-4B504CA54B26}" sibTransId="{DAA7F36A-953C-4D4B-8227-88D792E369DA}"/>
    <dgm:cxn modelId="{ED0F8D18-9163-4972-8FB8-B704CEEB5A4B}" srcId="{EDE07A6D-A2E7-4019-B73C-2444D878C533}" destId="{0F9A3FF7-2FE3-4E1C-A6B9-C5CFB3610F36}" srcOrd="5" destOrd="0" parTransId="{10CB4FEB-2E93-4ABB-B7AE-77484EF86E13}" sibTransId="{5F0196E5-78F6-4FAB-9260-6BCCD13BB985}"/>
    <dgm:cxn modelId="{D08F24E8-2220-477A-8EAA-36DB579AAC0C}" type="presOf" srcId="{F81724CE-9377-492C-B21B-86463C3D41EC}" destId="{502A98C7-9762-4B3C-94F5-6699FDE39BCA}" srcOrd="1" destOrd="0" presId="urn:microsoft.com/office/officeart/2005/8/layout/radial1"/>
    <dgm:cxn modelId="{9C61253B-F163-4776-86E3-545F6C1D4A05}" srcId="{EDE07A6D-A2E7-4019-B73C-2444D878C533}" destId="{1E136530-D080-4677-BB6C-36290DA9723F}" srcOrd="4" destOrd="0" parTransId="{F81724CE-9377-492C-B21B-86463C3D41EC}" sibTransId="{CC01C4AA-1E9E-4BF0-8B8E-33BF62562C6D}"/>
    <dgm:cxn modelId="{316EFD9C-2179-43C1-86F2-D60805CEBD53}" type="presOf" srcId="{67EE515F-CE35-450A-88CE-4B504CA54B26}" destId="{C63AEE29-DDA1-4B82-B537-70BDD6D550A6}" srcOrd="0" destOrd="0" presId="urn:microsoft.com/office/officeart/2005/8/layout/radial1"/>
    <dgm:cxn modelId="{E1691392-F868-4FDD-81BC-52FC1DE005D5}" srcId="{830B643A-EF06-4418-8F7B-B019B59A1D03}" destId="{EDE07A6D-A2E7-4019-B73C-2444D878C533}" srcOrd="0" destOrd="0" parTransId="{F04FDB0C-FFD6-4304-9490-33C31F657A20}" sibTransId="{D1F1DA6C-C6E4-4B59-A8C8-2C0105D4D9D8}"/>
    <dgm:cxn modelId="{96BEFFFC-3C05-4B06-B097-4E7FEE032B9D}" srcId="{EDE07A6D-A2E7-4019-B73C-2444D878C533}" destId="{725EEFD8-D651-436B-9B7F-96548CB88370}" srcOrd="2" destOrd="0" parTransId="{85622564-1190-4EB6-98E6-87BFEEEF7F13}" sibTransId="{E836949C-4140-445F-954B-806EC2D677A0}"/>
    <dgm:cxn modelId="{1175B1E7-3BB7-427B-B3D5-3E292EEFC833}" type="presOf" srcId="{3C6D4EBC-7B83-4747-9520-E57246AB99DC}" destId="{5025A322-F82B-41D9-AE09-3FDC15E133A9}" srcOrd="0" destOrd="0" presId="urn:microsoft.com/office/officeart/2005/8/layout/radial1"/>
    <dgm:cxn modelId="{7A545B53-02E5-4B16-83EA-0C1A868F0F8B}" srcId="{EDE07A6D-A2E7-4019-B73C-2444D878C533}" destId="{45E2943D-4F9E-40A2-A5EE-CB0451D9D967}" srcOrd="1" destOrd="0" parTransId="{1AFCF0A7-5BCD-441D-B3EC-82A9C95ECF2E}" sibTransId="{254AB601-CEAE-4EC3-914A-DA5988642A8D}"/>
    <dgm:cxn modelId="{AE6448E2-0467-4839-8403-98801AB4986B}" type="presOf" srcId="{200C1DCB-A586-468E-A505-16134B9C6A91}" destId="{9ABC6D4F-D218-4179-9D80-7570BEB888D3}" srcOrd="0" destOrd="0" presId="urn:microsoft.com/office/officeart/2005/8/layout/radial1"/>
    <dgm:cxn modelId="{B9A9C353-19D7-4C1D-AA28-854C146DDC73}" type="presOf" srcId="{1AFCF0A7-5BCD-441D-B3EC-82A9C95ECF2E}" destId="{E99A517F-2DC7-4740-B36C-E37F93C03CF1}" srcOrd="1" destOrd="0" presId="urn:microsoft.com/office/officeart/2005/8/layout/radial1"/>
    <dgm:cxn modelId="{2DDE1B3A-D7D1-4AC4-94D9-CBE55E7E6DE7}" type="presOf" srcId="{85622564-1190-4EB6-98E6-87BFEEEF7F13}" destId="{9B885833-9483-45F2-9E3C-36E4B46034B8}" srcOrd="0" destOrd="0" presId="urn:microsoft.com/office/officeart/2005/8/layout/radial1"/>
    <dgm:cxn modelId="{A5E44DB1-3EF5-447D-8C24-ADE51AE4181F}" type="presOf" srcId="{5412DB9B-528B-4DC4-81A6-11491F14C868}" destId="{7B536AE9-6E77-45FD-BE36-FE35C427BBB8}" srcOrd="0" destOrd="0" presId="urn:microsoft.com/office/officeart/2005/8/layout/radial1"/>
    <dgm:cxn modelId="{BC4981E8-B16E-42F3-91FE-55EC7D859B56}" type="presOf" srcId="{10CB4FEB-2E93-4ABB-B7AE-77484EF86E13}" destId="{E6F34343-E22A-49EA-A091-6E17B400C4F7}" srcOrd="1" destOrd="0" presId="urn:microsoft.com/office/officeart/2005/8/layout/radial1"/>
    <dgm:cxn modelId="{B676A4DB-D3D5-41E5-9ABC-51297CF81F79}" type="presOf" srcId="{8ECE30B4-5B01-45BB-B620-AB7C52D9E100}" destId="{C18D1E14-5F35-4F34-8B3E-3A4E24693675}" srcOrd="1" destOrd="0" presId="urn:microsoft.com/office/officeart/2005/8/layout/radial1"/>
    <dgm:cxn modelId="{35438507-24D5-49C4-90D1-4E9480F89B71}" type="presOf" srcId="{EACD2A44-CC58-46FD-8004-C7F6397F631E}" destId="{F299D594-F109-45C8-95BA-0822D925F899}" srcOrd="0" destOrd="0" presId="urn:microsoft.com/office/officeart/2005/8/layout/radial1"/>
    <dgm:cxn modelId="{59235FBD-8EC8-4A96-A7B8-A5044DC7FB7D}" srcId="{EDE07A6D-A2E7-4019-B73C-2444D878C533}" destId="{F39F1D97-CFC9-4F61-AB7C-BB3E61E1B9B6}" srcOrd="9" destOrd="0" parTransId="{151E58E0-1503-4F99-A3D5-BD9E29C1DC3D}" sibTransId="{835A8F17-0B6C-4B77-8578-FD77BEF22947}"/>
    <dgm:cxn modelId="{5217516A-876F-4072-BD75-884927743592}" type="presOf" srcId="{1E136530-D080-4677-BB6C-36290DA9723F}" destId="{1281E13C-52EB-494A-B019-C4BC404CE7DA}" srcOrd="0" destOrd="0" presId="urn:microsoft.com/office/officeart/2005/8/layout/radial1"/>
    <dgm:cxn modelId="{E1D39F18-DD74-48CE-ABE7-9B525BF13A58}" type="presOf" srcId="{8ECE30B4-5B01-45BB-B620-AB7C52D9E100}" destId="{686C3100-595D-4F18-8535-7F4E02F7E78A}" srcOrd="0" destOrd="0" presId="urn:microsoft.com/office/officeart/2005/8/layout/radial1"/>
    <dgm:cxn modelId="{E07D378A-8CB1-4231-8743-73123687B2C4}" type="presOf" srcId="{830B643A-EF06-4418-8F7B-B019B59A1D03}" destId="{F8240416-8B7F-4C3D-87AB-A14EB3CFCBA4}" srcOrd="0" destOrd="0" presId="urn:microsoft.com/office/officeart/2005/8/layout/radial1"/>
    <dgm:cxn modelId="{38E55A78-9883-4B40-980A-159D5971DA9B}" type="presOf" srcId="{3C6D4EBC-7B83-4747-9520-E57246AB99DC}" destId="{9FDD460B-4A74-4C8D-8AC4-9DFF2F41C600}" srcOrd="1" destOrd="0" presId="urn:microsoft.com/office/officeart/2005/8/layout/radial1"/>
    <dgm:cxn modelId="{3C9CB8DE-0E96-4044-90B9-A583C863F909}" type="presOf" srcId="{3A00C411-6788-42F5-8635-93A309183522}" destId="{9A8F5D4E-CDD6-428B-A6C7-32D0994CB177}" srcOrd="0" destOrd="0" presId="urn:microsoft.com/office/officeart/2005/8/layout/radial1"/>
    <dgm:cxn modelId="{B5A21B07-EB17-4178-93F3-D156454C54CC}" type="presOf" srcId="{725EEFD8-D651-436B-9B7F-96548CB88370}" destId="{DF9219E0-5FE9-4053-83DA-4CF3F19E4C90}" srcOrd="0" destOrd="0" presId="urn:microsoft.com/office/officeart/2005/8/layout/radial1"/>
    <dgm:cxn modelId="{33033FB2-5751-4C3B-86DE-2B165A1B0CD6}" type="presOf" srcId="{6BBC4CAB-7D32-4114-ABBB-FF2FEEAC5AB5}" destId="{473A4E38-D4DA-44FD-89D7-1D3CB0DA1EDE}" srcOrd="1" destOrd="0" presId="urn:microsoft.com/office/officeart/2005/8/layout/radial1"/>
    <dgm:cxn modelId="{74C9DCE1-94B7-4902-9705-C23AFA9434E9}" type="presOf" srcId="{3A00C411-6788-42F5-8635-93A309183522}" destId="{587666BF-0B21-4435-AE3B-7450A593DE64}" srcOrd="1" destOrd="0" presId="urn:microsoft.com/office/officeart/2005/8/layout/radial1"/>
    <dgm:cxn modelId="{5ACC145B-4C0E-4410-8174-99C191701CD8}" type="presOf" srcId="{6BBC4CAB-7D32-4114-ABBB-FF2FEEAC5AB5}" destId="{80B905E9-8A6E-4759-894D-7C74173C46FB}" srcOrd="0" destOrd="0" presId="urn:microsoft.com/office/officeart/2005/8/layout/radial1"/>
    <dgm:cxn modelId="{9FEE784B-478F-4AF4-9F42-31356B62766B}" type="presOf" srcId="{151E58E0-1503-4F99-A3D5-BD9E29C1DC3D}" destId="{CE69C883-3B0B-409B-A769-FC774EE8FE90}" srcOrd="1" destOrd="0" presId="urn:microsoft.com/office/officeart/2005/8/layout/radial1"/>
    <dgm:cxn modelId="{8F3DEBF1-FA55-4570-BFF1-D68812331FB3}" type="presOf" srcId="{85622564-1190-4EB6-98E6-87BFEEEF7F13}" destId="{BD143BC3-6C76-45BF-80AB-B50AF32C3667}" srcOrd="1" destOrd="0" presId="urn:microsoft.com/office/officeart/2005/8/layout/radial1"/>
    <dgm:cxn modelId="{29B3AF96-65CD-41E5-9287-9452C7629D65}" type="presOf" srcId="{151E58E0-1503-4F99-A3D5-BD9E29C1DC3D}" destId="{98169F1F-FBA2-4C59-B75E-6C1EFC880EB8}" srcOrd="0" destOrd="0" presId="urn:microsoft.com/office/officeart/2005/8/layout/radial1"/>
    <dgm:cxn modelId="{67A9738E-32C6-4596-834E-68C4EC819838}" type="presOf" srcId="{F39F1D97-CFC9-4F61-AB7C-BB3E61E1B9B6}" destId="{F5699567-BD43-4663-B6CF-1F9E374DDE3C}" srcOrd="0" destOrd="0" presId="urn:microsoft.com/office/officeart/2005/8/layout/radial1"/>
    <dgm:cxn modelId="{65E2C376-258A-4DFA-AA87-38C44D47BF0E}" type="presParOf" srcId="{F8240416-8B7F-4C3D-87AB-A14EB3CFCBA4}" destId="{38D89AC2-2EED-48BC-9A55-C241EC20AB98}" srcOrd="0" destOrd="0" presId="urn:microsoft.com/office/officeart/2005/8/layout/radial1"/>
    <dgm:cxn modelId="{5A109D70-994F-4786-B39D-3666CC7AF5C7}" type="presParOf" srcId="{F8240416-8B7F-4C3D-87AB-A14EB3CFCBA4}" destId="{5025A322-F82B-41D9-AE09-3FDC15E133A9}" srcOrd="1" destOrd="0" presId="urn:microsoft.com/office/officeart/2005/8/layout/radial1"/>
    <dgm:cxn modelId="{A48B76EC-933A-4B94-889F-D67F73C7C947}" type="presParOf" srcId="{5025A322-F82B-41D9-AE09-3FDC15E133A9}" destId="{9FDD460B-4A74-4C8D-8AC4-9DFF2F41C600}" srcOrd="0" destOrd="0" presId="urn:microsoft.com/office/officeart/2005/8/layout/radial1"/>
    <dgm:cxn modelId="{916D7A3C-F371-4EA6-8F6D-3C8B7A635AAF}" type="presParOf" srcId="{F8240416-8B7F-4C3D-87AB-A14EB3CFCBA4}" destId="{89AA5DB6-E78D-49EC-8AC4-D058F81076AD}" srcOrd="2" destOrd="0" presId="urn:microsoft.com/office/officeart/2005/8/layout/radial1"/>
    <dgm:cxn modelId="{D54903C1-F052-4F95-8A1A-03703BFB72F1}" type="presParOf" srcId="{F8240416-8B7F-4C3D-87AB-A14EB3CFCBA4}" destId="{B575CD35-4393-481A-83A5-B875F3C39637}" srcOrd="3" destOrd="0" presId="urn:microsoft.com/office/officeart/2005/8/layout/radial1"/>
    <dgm:cxn modelId="{DED58642-59DF-4596-90BD-CC5D8349A35F}" type="presParOf" srcId="{B575CD35-4393-481A-83A5-B875F3C39637}" destId="{E99A517F-2DC7-4740-B36C-E37F93C03CF1}" srcOrd="0" destOrd="0" presId="urn:microsoft.com/office/officeart/2005/8/layout/radial1"/>
    <dgm:cxn modelId="{9261B6B1-F85C-45DB-848F-226B985139DC}" type="presParOf" srcId="{F8240416-8B7F-4C3D-87AB-A14EB3CFCBA4}" destId="{7DEA9B6B-D01E-40E3-A921-991BB3C89E8D}" srcOrd="4" destOrd="0" presId="urn:microsoft.com/office/officeart/2005/8/layout/radial1"/>
    <dgm:cxn modelId="{627CDA48-0C86-4534-B336-AD4CB29CCE65}" type="presParOf" srcId="{F8240416-8B7F-4C3D-87AB-A14EB3CFCBA4}" destId="{9B885833-9483-45F2-9E3C-36E4B46034B8}" srcOrd="5" destOrd="0" presId="urn:microsoft.com/office/officeart/2005/8/layout/radial1"/>
    <dgm:cxn modelId="{BB1E316B-D1EE-4428-83DE-36608E981A16}" type="presParOf" srcId="{9B885833-9483-45F2-9E3C-36E4B46034B8}" destId="{BD143BC3-6C76-45BF-80AB-B50AF32C3667}" srcOrd="0" destOrd="0" presId="urn:microsoft.com/office/officeart/2005/8/layout/radial1"/>
    <dgm:cxn modelId="{C7F7B183-A3BE-4175-A094-47F078B9C30B}" type="presParOf" srcId="{F8240416-8B7F-4C3D-87AB-A14EB3CFCBA4}" destId="{DF9219E0-5FE9-4053-83DA-4CF3F19E4C90}" srcOrd="6" destOrd="0" presId="urn:microsoft.com/office/officeart/2005/8/layout/radial1"/>
    <dgm:cxn modelId="{D768DD97-2E51-4AF2-B567-1589E9D6ACDB}" type="presParOf" srcId="{F8240416-8B7F-4C3D-87AB-A14EB3CFCBA4}" destId="{C63AEE29-DDA1-4B82-B537-70BDD6D550A6}" srcOrd="7" destOrd="0" presId="urn:microsoft.com/office/officeart/2005/8/layout/radial1"/>
    <dgm:cxn modelId="{DBEB5AE5-F347-47D5-BB92-52BCDE761E5C}" type="presParOf" srcId="{C63AEE29-DDA1-4B82-B537-70BDD6D550A6}" destId="{E6E6A5A0-C949-4FB3-B139-E7D4278CA561}" srcOrd="0" destOrd="0" presId="urn:microsoft.com/office/officeart/2005/8/layout/radial1"/>
    <dgm:cxn modelId="{F05CCDB3-71E1-4762-A902-33ACC4C2D904}" type="presParOf" srcId="{F8240416-8B7F-4C3D-87AB-A14EB3CFCBA4}" destId="{109B53FC-4470-49C1-8F74-C0E0623750F6}" srcOrd="8" destOrd="0" presId="urn:microsoft.com/office/officeart/2005/8/layout/radial1"/>
    <dgm:cxn modelId="{F42122C0-C510-4E48-BFAD-A101ADD2D609}" type="presParOf" srcId="{F8240416-8B7F-4C3D-87AB-A14EB3CFCBA4}" destId="{CE2C4FAD-9B1B-4CB5-A5C4-2096A2C03CCD}" srcOrd="9" destOrd="0" presId="urn:microsoft.com/office/officeart/2005/8/layout/radial1"/>
    <dgm:cxn modelId="{A91107A1-DF8C-46D8-BAC7-622FAA863270}" type="presParOf" srcId="{CE2C4FAD-9B1B-4CB5-A5C4-2096A2C03CCD}" destId="{502A98C7-9762-4B3C-94F5-6699FDE39BCA}" srcOrd="0" destOrd="0" presId="urn:microsoft.com/office/officeart/2005/8/layout/radial1"/>
    <dgm:cxn modelId="{9E367D36-B56B-4CD5-8132-651741EACFEB}" type="presParOf" srcId="{F8240416-8B7F-4C3D-87AB-A14EB3CFCBA4}" destId="{1281E13C-52EB-494A-B019-C4BC404CE7DA}" srcOrd="10" destOrd="0" presId="urn:microsoft.com/office/officeart/2005/8/layout/radial1"/>
    <dgm:cxn modelId="{1E9F8A9B-C611-4528-A66D-6A2415624D69}" type="presParOf" srcId="{F8240416-8B7F-4C3D-87AB-A14EB3CFCBA4}" destId="{0C6F408D-D6FC-4D2C-A29B-BF1755E5DB23}" srcOrd="11" destOrd="0" presId="urn:microsoft.com/office/officeart/2005/8/layout/radial1"/>
    <dgm:cxn modelId="{628E4099-3A4B-422D-8214-53F51C5EFB82}" type="presParOf" srcId="{0C6F408D-D6FC-4D2C-A29B-BF1755E5DB23}" destId="{E6F34343-E22A-49EA-A091-6E17B400C4F7}" srcOrd="0" destOrd="0" presId="urn:microsoft.com/office/officeart/2005/8/layout/radial1"/>
    <dgm:cxn modelId="{9784EA95-23B1-42E2-8BA7-0D052DBBEC3B}" type="presParOf" srcId="{F8240416-8B7F-4C3D-87AB-A14EB3CFCBA4}" destId="{42F1673E-852F-4C05-83CD-C20669FCAA04}" srcOrd="12" destOrd="0" presId="urn:microsoft.com/office/officeart/2005/8/layout/radial1"/>
    <dgm:cxn modelId="{E3C82DA0-C6FC-4BDF-AECD-BFABA5450E43}" type="presParOf" srcId="{F8240416-8B7F-4C3D-87AB-A14EB3CFCBA4}" destId="{9A8F5D4E-CDD6-428B-A6C7-32D0994CB177}" srcOrd="13" destOrd="0" presId="urn:microsoft.com/office/officeart/2005/8/layout/radial1"/>
    <dgm:cxn modelId="{E7623D9F-B120-4794-B33E-DE1AAAC4EA4F}" type="presParOf" srcId="{9A8F5D4E-CDD6-428B-A6C7-32D0994CB177}" destId="{587666BF-0B21-4435-AE3B-7450A593DE64}" srcOrd="0" destOrd="0" presId="urn:microsoft.com/office/officeart/2005/8/layout/radial1"/>
    <dgm:cxn modelId="{6C0D9B5C-BC38-448B-95A3-815A342977B2}" type="presParOf" srcId="{F8240416-8B7F-4C3D-87AB-A14EB3CFCBA4}" destId="{7B536AE9-6E77-45FD-BE36-FE35C427BBB8}" srcOrd="14" destOrd="0" presId="urn:microsoft.com/office/officeart/2005/8/layout/radial1"/>
    <dgm:cxn modelId="{63B8A5BE-1AB5-4EC0-9A63-9783E5922CD3}" type="presParOf" srcId="{F8240416-8B7F-4C3D-87AB-A14EB3CFCBA4}" destId="{80B905E9-8A6E-4759-894D-7C74173C46FB}" srcOrd="15" destOrd="0" presId="urn:microsoft.com/office/officeart/2005/8/layout/radial1"/>
    <dgm:cxn modelId="{9FEC0F8B-E768-4A5B-865E-FAB8917A924E}" type="presParOf" srcId="{80B905E9-8A6E-4759-894D-7C74173C46FB}" destId="{473A4E38-D4DA-44FD-89D7-1D3CB0DA1EDE}" srcOrd="0" destOrd="0" presId="urn:microsoft.com/office/officeart/2005/8/layout/radial1"/>
    <dgm:cxn modelId="{603C948F-EFDB-4022-8185-CA77157A7211}" type="presParOf" srcId="{F8240416-8B7F-4C3D-87AB-A14EB3CFCBA4}" destId="{F299D594-F109-45C8-95BA-0822D925F899}" srcOrd="16" destOrd="0" presId="urn:microsoft.com/office/officeart/2005/8/layout/radial1"/>
    <dgm:cxn modelId="{5A20122E-34F1-410A-A9E4-1C1C12A2906D}" type="presParOf" srcId="{F8240416-8B7F-4C3D-87AB-A14EB3CFCBA4}" destId="{686C3100-595D-4F18-8535-7F4E02F7E78A}" srcOrd="17" destOrd="0" presId="urn:microsoft.com/office/officeart/2005/8/layout/radial1"/>
    <dgm:cxn modelId="{B4C89942-08BB-41D2-9CA4-BA686F51DBB7}" type="presParOf" srcId="{686C3100-595D-4F18-8535-7F4E02F7E78A}" destId="{C18D1E14-5F35-4F34-8B3E-3A4E24693675}" srcOrd="0" destOrd="0" presId="urn:microsoft.com/office/officeart/2005/8/layout/radial1"/>
    <dgm:cxn modelId="{C27CF2D2-6143-49DD-A378-9AC5CD94F8E2}" type="presParOf" srcId="{F8240416-8B7F-4C3D-87AB-A14EB3CFCBA4}" destId="{9ABC6D4F-D218-4179-9D80-7570BEB888D3}" srcOrd="18" destOrd="0" presId="urn:microsoft.com/office/officeart/2005/8/layout/radial1"/>
    <dgm:cxn modelId="{5E0CC262-76BE-4235-96A4-FD27241806AE}" type="presParOf" srcId="{F8240416-8B7F-4C3D-87AB-A14EB3CFCBA4}" destId="{98169F1F-FBA2-4C59-B75E-6C1EFC880EB8}" srcOrd="19" destOrd="0" presId="urn:microsoft.com/office/officeart/2005/8/layout/radial1"/>
    <dgm:cxn modelId="{E319DAD3-A0D5-4CCB-B855-0EF509D3FAE4}" type="presParOf" srcId="{98169F1F-FBA2-4C59-B75E-6C1EFC880EB8}" destId="{CE69C883-3B0B-409B-A769-FC774EE8FE90}" srcOrd="0" destOrd="0" presId="urn:microsoft.com/office/officeart/2005/8/layout/radial1"/>
    <dgm:cxn modelId="{02EA7783-8029-4463-AA93-D7E9F2DA0DB9}" type="presParOf" srcId="{F8240416-8B7F-4C3D-87AB-A14EB3CFCBA4}" destId="{F5699567-BD43-4663-B6CF-1F9E374DDE3C}" srcOrd="2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D89AC2-2EED-48BC-9A55-C241EC20AB98}">
      <dsp:nvSpPr>
        <dsp:cNvPr id="0" name=""/>
        <dsp:cNvSpPr/>
      </dsp:nvSpPr>
      <dsp:spPr>
        <a:xfrm>
          <a:off x="2443059" y="1897310"/>
          <a:ext cx="3807902" cy="13899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400" kern="1200"/>
            <a:t>DEJAVNIKI</a:t>
          </a:r>
          <a:r>
            <a:rPr lang="sl-SI" sz="1200" kern="1200"/>
            <a:t> </a:t>
          </a:r>
          <a:r>
            <a:rPr lang="sl-SI" sz="1400" kern="1200"/>
            <a:t>IZBIRE</a:t>
          </a:r>
          <a:r>
            <a:rPr lang="sl-SI" sz="1200" kern="1200"/>
            <a:t> </a:t>
          </a:r>
          <a:r>
            <a:rPr lang="sl-SI" sz="1400" kern="1200"/>
            <a:t>JAVNEGA</a:t>
          </a:r>
          <a:r>
            <a:rPr lang="sl-SI" sz="1200" kern="1200"/>
            <a:t> </a:t>
          </a:r>
          <a:r>
            <a:rPr lang="sl-SI" sz="1400" kern="1200"/>
            <a:t>PREVOZA</a:t>
          </a:r>
          <a:endParaRPr lang="sl-SI" sz="1200" kern="1200"/>
        </a:p>
      </dsp:txBody>
      <dsp:txXfrm>
        <a:off x="3000713" y="2100864"/>
        <a:ext cx="2692594" cy="982846"/>
      </dsp:txXfrm>
    </dsp:sp>
    <dsp:sp modelId="{5025A322-F82B-41D9-AE09-3FDC15E133A9}">
      <dsp:nvSpPr>
        <dsp:cNvPr id="0" name=""/>
        <dsp:cNvSpPr/>
      </dsp:nvSpPr>
      <dsp:spPr>
        <a:xfrm rot="16200000">
          <a:off x="3902143" y="1442164"/>
          <a:ext cx="889735" cy="20558"/>
        </a:xfrm>
        <a:custGeom>
          <a:avLst/>
          <a:gdLst/>
          <a:ahLst/>
          <a:cxnLst/>
          <a:rect l="0" t="0" r="0" b="0"/>
          <a:pathLst>
            <a:path>
              <a:moveTo>
                <a:pt x="0" y="10279"/>
              </a:moveTo>
              <a:lnTo>
                <a:pt x="889735" y="1027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500" kern="1200"/>
        </a:p>
      </dsp:txBody>
      <dsp:txXfrm>
        <a:off x="4324767" y="1430200"/>
        <a:ext cx="44486" cy="44486"/>
      </dsp:txXfrm>
    </dsp:sp>
    <dsp:sp modelId="{89AA5DB6-E78D-49EC-8AC4-D058F81076AD}">
      <dsp:nvSpPr>
        <dsp:cNvPr id="0" name=""/>
        <dsp:cNvSpPr/>
      </dsp:nvSpPr>
      <dsp:spPr>
        <a:xfrm>
          <a:off x="3530762" y="20665"/>
          <a:ext cx="1632496" cy="9869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100" kern="1200"/>
            <a:t>PRIJAZNOST</a:t>
          </a:r>
          <a:endParaRPr lang="sl-SI" sz="500" kern="1200"/>
        </a:p>
      </dsp:txBody>
      <dsp:txXfrm>
        <a:off x="3769836" y="165194"/>
        <a:ext cx="1154348" cy="697851"/>
      </dsp:txXfrm>
    </dsp:sp>
    <dsp:sp modelId="{B575CD35-4393-481A-83A5-B875F3C39637}">
      <dsp:nvSpPr>
        <dsp:cNvPr id="0" name=""/>
        <dsp:cNvSpPr/>
      </dsp:nvSpPr>
      <dsp:spPr>
        <a:xfrm rot="19134392">
          <a:off x="4919205" y="1506371"/>
          <a:ext cx="1322231" cy="20558"/>
        </a:xfrm>
        <a:custGeom>
          <a:avLst/>
          <a:gdLst/>
          <a:ahLst/>
          <a:cxnLst/>
          <a:rect l="0" t="0" r="0" b="0"/>
          <a:pathLst>
            <a:path>
              <a:moveTo>
                <a:pt x="0" y="10279"/>
              </a:moveTo>
              <a:lnTo>
                <a:pt x="1322231" y="1027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500" kern="1200"/>
        </a:p>
      </dsp:txBody>
      <dsp:txXfrm>
        <a:off x="5547265" y="1483594"/>
        <a:ext cx="66111" cy="66111"/>
      </dsp:txXfrm>
    </dsp:sp>
    <dsp:sp modelId="{7DEA9B6B-D01E-40E3-A921-991BB3C89E8D}">
      <dsp:nvSpPr>
        <dsp:cNvPr id="0" name=""/>
        <dsp:cNvSpPr/>
      </dsp:nvSpPr>
      <dsp:spPr>
        <a:xfrm>
          <a:off x="5741082" y="185892"/>
          <a:ext cx="1598557" cy="9869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050" kern="1200"/>
            <a:t>CENA</a:t>
          </a:r>
          <a:r>
            <a:rPr lang="sl-SI" sz="500" kern="1200"/>
            <a:t> </a:t>
          </a:r>
          <a:r>
            <a:rPr lang="sl-SI" sz="1000" kern="1200"/>
            <a:t>PREVOZA</a:t>
          </a:r>
          <a:endParaRPr lang="sl-SI" sz="500" kern="1200"/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500" kern="1200"/>
        </a:p>
      </dsp:txBody>
      <dsp:txXfrm>
        <a:off x="5975185" y="330421"/>
        <a:ext cx="1130351" cy="697851"/>
      </dsp:txXfrm>
    </dsp:sp>
    <dsp:sp modelId="{9B885833-9483-45F2-9E3C-36E4B46034B8}">
      <dsp:nvSpPr>
        <dsp:cNvPr id="0" name=""/>
        <dsp:cNvSpPr/>
      </dsp:nvSpPr>
      <dsp:spPr>
        <a:xfrm rot="20806222">
          <a:off x="5934665" y="2093320"/>
          <a:ext cx="982080" cy="20558"/>
        </a:xfrm>
        <a:custGeom>
          <a:avLst/>
          <a:gdLst/>
          <a:ahLst/>
          <a:cxnLst/>
          <a:rect l="0" t="0" r="0" b="0"/>
          <a:pathLst>
            <a:path>
              <a:moveTo>
                <a:pt x="0" y="10279"/>
              </a:moveTo>
              <a:lnTo>
                <a:pt x="982080" y="1027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500" kern="1200"/>
        </a:p>
      </dsp:txBody>
      <dsp:txXfrm>
        <a:off x="6401153" y="2079047"/>
        <a:ext cx="49104" cy="49104"/>
      </dsp:txXfrm>
    </dsp:sp>
    <dsp:sp modelId="{DF9219E0-5FE9-4053-83DA-4CF3F19E4C90}">
      <dsp:nvSpPr>
        <dsp:cNvPr id="0" name=""/>
        <dsp:cNvSpPr/>
      </dsp:nvSpPr>
      <dsp:spPr>
        <a:xfrm>
          <a:off x="6829605" y="1302271"/>
          <a:ext cx="1811354" cy="9869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050" kern="1200"/>
            <a:t>TOČNOST</a:t>
          </a:r>
          <a:endParaRPr lang="sl-SI" sz="1100" kern="1200"/>
        </a:p>
      </dsp:txBody>
      <dsp:txXfrm>
        <a:off x="7094872" y="1446800"/>
        <a:ext cx="1280820" cy="697851"/>
      </dsp:txXfrm>
    </dsp:sp>
    <dsp:sp modelId="{C63AEE29-DDA1-4B82-B537-70BDD6D550A6}">
      <dsp:nvSpPr>
        <dsp:cNvPr id="0" name=""/>
        <dsp:cNvSpPr/>
      </dsp:nvSpPr>
      <dsp:spPr>
        <a:xfrm rot="607792">
          <a:off x="6051507" y="2950636"/>
          <a:ext cx="717481" cy="20558"/>
        </a:xfrm>
        <a:custGeom>
          <a:avLst/>
          <a:gdLst/>
          <a:ahLst/>
          <a:cxnLst/>
          <a:rect l="0" t="0" r="0" b="0"/>
          <a:pathLst>
            <a:path>
              <a:moveTo>
                <a:pt x="0" y="10279"/>
              </a:moveTo>
              <a:lnTo>
                <a:pt x="717481" y="1027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500" kern="1200"/>
        </a:p>
      </dsp:txBody>
      <dsp:txXfrm>
        <a:off x="6392311" y="2942979"/>
        <a:ext cx="35874" cy="35874"/>
      </dsp:txXfrm>
    </dsp:sp>
    <dsp:sp modelId="{109B53FC-4470-49C1-8F74-C0E0623750F6}">
      <dsp:nvSpPr>
        <dsp:cNvPr id="0" name=""/>
        <dsp:cNvSpPr/>
      </dsp:nvSpPr>
      <dsp:spPr>
        <a:xfrm>
          <a:off x="6718978" y="2683586"/>
          <a:ext cx="1801880" cy="9869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000" kern="1200"/>
            <a:t>PRILAGOJEN VOZNI RED</a:t>
          </a:r>
        </a:p>
      </dsp:txBody>
      <dsp:txXfrm>
        <a:off x="6982857" y="2828115"/>
        <a:ext cx="1274122" cy="697851"/>
      </dsp:txXfrm>
    </dsp:sp>
    <dsp:sp modelId="{CE2C4FAD-9B1B-4CB5-A5C4-2096A2C03CCD}">
      <dsp:nvSpPr>
        <dsp:cNvPr id="0" name=""/>
        <dsp:cNvSpPr/>
      </dsp:nvSpPr>
      <dsp:spPr>
        <a:xfrm rot="1936505">
          <a:off x="5177098" y="3607568"/>
          <a:ext cx="1587501" cy="20558"/>
        </a:xfrm>
        <a:custGeom>
          <a:avLst/>
          <a:gdLst/>
          <a:ahLst/>
          <a:cxnLst/>
          <a:rect l="0" t="0" r="0" b="0"/>
          <a:pathLst>
            <a:path>
              <a:moveTo>
                <a:pt x="0" y="10279"/>
              </a:moveTo>
              <a:lnTo>
                <a:pt x="1587501" y="1027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500" kern="1200"/>
        </a:p>
      </dsp:txBody>
      <dsp:txXfrm>
        <a:off x="5931161" y="3578160"/>
        <a:ext cx="79375" cy="79375"/>
      </dsp:txXfrm>
    </dsp:sp>
    <dsp:sp modelId="{1281E13C-52EB-494A-B019-C4BC404CE7DA}">
      <dsp:nvSpPr>
        <dsp:cNvPr id="0" name=""/>
        <dsp:cNvSpPr/>
      </dsp:nvSpPr>
      <dsp:spPr>
        <a:xfrm>
          <a:off x="6176270" y="3950949"/>
          <a:ext cx="2206641" cy="9869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000" kern="1200"/>
            <a:t>DOSTOPNOST</a:t>
          </a:r>
        </a:p>
      </dsp:txBody>
      <dsp:txXfrm>
        <a:off x="6499425" y="4095478"/>
        <a:ext cx="1560331" cy="697851"/>
      </dsp:txXfrm>
    </dsp:sp>
    <dsp:sp modelId="{0C6F408D-D6FC-4D2C-A29B-BF1755E5DB23}">
      <dsp:nvSpPr>
        <dsp:cNvPr id="0" name=""/>
        <dsp:cNvSpPr/>
      </dsp:nvSpPr>
      <dsp:spPr>
        <a:xfrm rot="5400000">
          <a:off x="3902143" y="3721853"/>
          <a:ext cx="889735" cy="20558"/>
        </a:xfrm>
        <a:custGeom>
          <a:avLst/>
          <a:gdLst/>
          <a:ahLst/>
          <a:cxnLst/>
          <a:rect l="0" t="0" r="0" b="0"/>
          <a:pathLst>
            <a:path>
              <a:moveTo>
                <a:pt x="0" y="10279"/>
              </a:moveTo>
              <a:lnTo>
                <a:pt x="889735" y="1027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500" kern="1200"/>
        </a:p>
      </dsp:txBody>
      <dsp:txXfrm>
        <a:off x="4324767" y="3709889"/>
        <a:ext cx="44486" cy="44486"/>
      </dsp:txXfrm>
    </dsp:sp>
    <dsp:sp modelId="{42F1673E-852F-4C05-83CD-C20669FCAA04}">
      <dsp:nvSpPr>
        <dsp:cNvPr id="0" name=""/>
        <dsp:cNvSpPr/>
      </dsp:nvSpPr>
      <dsp:spPr>
        <a:xfrm>
          <a:off x="3346886" y="4177000"/>
          <a:ext cx="2000249" cy="9869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500" kern="1200"/>
            <a:t>UDOBNOST</a:t>
          </a:r>
        </a:p>
      </dsp:txBody>
      <dsp:txXfrm>
        <a:off x="3639816" y="4321529"/>
        <a:ext cx="1414389" cy="697851"/>
      </dsp:txXfrm>
    </dsp:sp>
    <dsp:sp modelId="{9A8F5D4E-CDD6-428B-A6C7-32D0994CB177}">
      <dsp:nvSpPr>
        <dsp:cNvPr id="0" name=""/>
        <dsp:cNvSpPr/>
      </dsp:nvSpPr>
      <dsp:spPr>
        <a:xfrm rot="8874209">
          <a:off x="1931359" y="3602071"/>
          <a:ext cx="1578625" cy="20558"/>
        </a:xfrm>
        <a:custGeom>
          <a:avLst/>
          <a:gdLst/>
          <a:ahLst/>
          <a:cxnLst/>
          <a:rect l="0" t="0" r="0" b="0"/>
          <a:pathLst>
            <a:path>
              <a:moveTo>
                <a:pt x="0" y="10279"/>
              </a:moveTo>
              <a:lnTo>
                <a:pt x="1578625" y="1027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500" kern="1200"/>
        </a:p>
      </dsp:txBody>
      <dsp:txXfrm rot="10800000">
        <a:off x="2681206" y="3572884"/>
        <a:ext cx="78931" cy="78931"/>
      </dsp:txXfrm>
    </dsp:sp>
    <dsp:sp modelId="{7B536AE9-6E77-45FD-BE36-FE35C427BBB8}">
      <dsp:nvSpPr>
        <dsp:cNvPr id="0" name=""/>
        <dsp:cNvSpPr/>
      </dsp:nvSpPr>
      <dsp:spPr>
        <a:xfrm>
          <a:off x="360763" y="3934479"/>
          <a:ext cx="2119161" cy="9869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500" kern="1200"/>
            <a:t>HITROST</a:t>
          </a:r>
        </a:p>
      </dsp:txBody>
      <dsp:txXfrm>
        <a:off x="671107" y="4079008"/>
        <a:ext cx="1498473" cy="697851"/>
      </dsp:txXfrm>
    </dsp:sp>
    <dsp:sp modelId="{80B905E9-8A6E-4759-894D-7C74173C46FB}">
      <dsp:nvSpPr>
        <dsp:cNvPr id="0" name=""/>
        <dsp:cNvSpPr/>
      </dsp:nvSpPr>
      <dsp:spPr>
        <a:xfrm rot="10493837">
          <a:off x="1902183" y="2773684"/>
          <a:ext cx="596593" cy="20558"/>
        </a:xfrm>
        <a:custGeom>
          <a:avLst/>
          <a:gdLst/>
          <a:ahLst/>
          <a:cxnLst/>
          <a:rect l="0" t="0" r="0" b="0"/>
          <a:pathLst>
            <a:path>
              <a:moveTo>
                <a:pt x="0" y="10279"/>
              </a:moveTo>
              <a:lnTo>
                <a:pt x="596593" y="1027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500" kern="1200"/>
        </a:p>
      </dsp:txBody>
      <dsp:txXfrm rot="10800000">
        <a:off x="2185565" y="2769048"/>
        <a:ext cx="29829" cy="29829"/>
      </dsp:txXfrm>
    </dsp:sp>
    <dsp:sp modelId="{F299D594-F109-45C8-95BA-0822D925F899}">
      <dsp:nvSpPr>
        <dsp:cNvPr id="0" name=""/>
        <dsp:cNvSpPr/>
      </dsp:nvSpPr>
      <dsp:spPr>
        <a:xfrm>
          <a:off x="0" y="2401390"/>
          <a:ext cx="1917477" cy="9869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500" kern="1200"/>
            <a:t>VARNOST</a:t>
          </a:r>
        </a:p>
      </dsp:txBody>
      <dsp:txXfrm>
        <a:off x="280808" y="2545919"/>
        <a:ext cx="1355861" cy="697851"/>
      </dsp:txXfrm>
    </dsp:sp>
    <dsp:sp modelId="{686C3100-595D-4F18-8535-7F4E02F7E78A}">
      <dsp:nvSpPr>
        <dsp:cNvPr id="0" name=""/>
        <dsp:cNvSpPr/>
      </dsp:nvSpPr>
      <dsp:spPr>
        <a:xfrm rot="11867371">
          <a:off x="1648146" y="1924593"/>
          <a:ext cx="1299934" cy="20558"/>
        </a:xfrm>
        <a:custGeom>
          <a:avLst/>
          <a:gdLst/>
          <a:ahLst/>
          <a:cxnLst/>
          <a:rect l="0" t="0" r="0" b="0"/>
          <a:pathLst>
            <a:path>
              <a:moveTo>
                <a:pt x="0" y="10279"/>
              </a:moveTo>
              <a:lnTo>
                <a:pt x="1299934" y="1027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500" kern="1200"/>
        </a:p>
      </dsp:txBody>
      <dsp:txXfrm rot="10800000">
        <a:off x="2265615" y="1902374"/>
        <a:ext cx="64996" cy="64996"/>
      </dsp:txXfrm>
    </dsp:sp>
    <dsp:sp modelId="{9ABC6D4F-D218-4179-9D80-7570BEB888D3}">
      <dsp:nvSpPr>
        <dsp:cNvPr id="0" name=""/>
        <dsp:cNvSpPr/>
      </dsp:nvSpPr>
      <dsp:spPr>
        <a:xfrm>
          <a:off x="0" y="993295"/>
          <a:ext cx="1802995" cy="9869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000" kern="1200"/>
            <a:t>POGOSTNOST</a:t>
          </a:r>
          <a:endParaRPr lang="sl-SI" sz="700" kern="1200"/>
        </a:p>
      </dsp:txBody>
      <dsp:txXfrm>
        <a:off x="264043" y="1137824"/>
        <a:ext cx="1274909" cy="697851"/>
      </dsp:txXfrm>
    </dsp:sp>
    <dsp:sp modelId="{98169F1F-FBA2-4C59-B75E-6C1EFC880EB8}">
      <dsp:nvSpPr>
        <dsp:cNvPr id="0" name=""/>
        <dsp:cNvSpPr/>
      </dsp:nvSpPr>
      <dsp:spPr>
        <a:xfrm rot="13497041">
          <a:off x="2640036" y="1493603"/>
          <a:ext cx="1233387" cy="20558"/>
        </a:xfrm>
        <a:custGeom>
          <a:avLst/>
          <a:gdLst/>
          <a:ahLst/>
          <a:cxnLst/>
          <a:rect l="0" t="0" r="0" b="0"/>
          <a:pathLst>
            <a:path>
              <a:moveTo>
                <a:pt x="0" y="10279"/>
              </a:moveTo>
              <a:lnTo>
                <a:pt x="1233387" y="1027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l-SI" sz="500" kern="1200"/>
        </a:p>
      </dsp:txBody>
      <dsp:txXfrm rot="10800000">
        <a:off x="3225895" y="1473048"/>
        <a:ext cx="61669" cy="61669"/>
      </dsp:txXfrm>
    </dsp:sp>
    <dsp:sp modelId="{F5699567-BD43-4663-B6CF-1F9E374DDE3C}">
      <dsp:nvSpPr>
        <dsp:cNvPr id="0" name=""/>
        <dsp:cNvSpPr/>
      </dsp:nvSpPr>
      <dsp:spPr>
        <a:xfrm>
          <a:off x="1461009" y="139683"/>
          <a:ext cx="1846952" cy="9869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800" kern="1200"/>
            <a:t>ENAKOMERNOST</a:t>
          </a:r>
        </a:p>
      </dsp:txBody>
      <dsp:txXfrm>
        <a:off x="1731489" y="284212"/>
        <a:ext cx="1305992" cy="697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otni trikotni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slov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17" name="Podnaslov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l-SI" smtClean="0"/>
              <a:t>Uredite slog podnaslova matrice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Prostoročno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Prostoročno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Prostoročno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aven povezovalnik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Ograda datum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6.11.2016</a:t>
            </a:fld>
            <a:endParaRPr lang="sl-SI"/>
          </a:p>
        </p:txBody>
      </p:sp>
      <p:sp>
        <p:nvSpPr>
          <p:cNvPr id="19" name="Ograda no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27" name="Ograda številke diapoz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6.11.2016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6.11.2016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Škarnic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karnic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6.11.2016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rimerjav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5" name="Ograda vsebin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6.11.2016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6.11.2016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6.11.2016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6.11.2016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l-SI" smtClean="0"/>
              <a:t>Kliknite ikono, če želite dodati sliko</a:t>
            </a:r>
            <a:endParaRPr kumimoji="0" lang="en-US" dirty="0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6.11.2016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8" name="Prostoročno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Prostoročno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kotni trikotni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Raven povezovalnik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karnic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karnic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6.11.2016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6.11.2016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ročno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Prostoročno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kotni trikotni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Raven povezovalnik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grada naslova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0" name="Ograda besedila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  <a:p>
            <a:pPr lvl="1" eaLnBrk="1" latinLnBrk="0" hangingPunct="1"/>
            <a:r>
              <a:rPr kumimoji="0" lang="sl-SI" smtClean="0"/>
              <a:t>Druga raven</a:t>
            </a:r>
          </a:p>
          <a:p>
            <a:pPr lvl="2" eaLnBrk="1" latinLnBrk="0" hangingPunct="1"/>
            <a:r>
              <a:rPr kumimoji="0" lang="sl-SI" smtClean="0"/>
              <a:t>Tretja raven</a:t>
            </a:r>
          </a:p>
          <a:p>
            <a:pPr lvl="3" eaLnBrk="1" latinLnBrk="0" hangingPunct="1"/>
            <a:r>
              <a:rPr kumimoji="0" lang="sl-SI" smtClean="0"/>
              <a:t>Četrta raven</a:t>
            </a:r>
          </a:p>
          <a:p>
            <a:pPr lvl="4" eaLnBrk="1" latinLnBrk="0" hangingPunct="1"/>
            <a:r>
              <a:rPr kumimoji="0" lang="sl-SI" smtClean="0"/>
              <a:t>Peta raven</a:t>
            </a:r>
            <a:endParaRPr kumimoji="0" lang="en-US"/>
          </a:p>
        </p:txBody>
      </p:sp>
      <p:sp>
        <p:nvSpPr>
          <p:cNvPr id="10" name="Ograda datum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6.11.2016</a:t>
            </a:fld>
            <a:endParaRPr lang="sl-SI"/>
          </a:p>
        </p:txBody>
      </p:sp>
      <p:sp>
        <p:nvSpPr>
          <p:cNvPr id="22" name="Ograda no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18" name="Ograda številke diapoz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JAVNI PREVOZ POTNIKOV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510971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je prevoz, ki se opravlja z javnimi prevoznimi sredstvi na javnih prometnih površinah in je dostopen vsakomur pod enakimi </a:t>
            </a:r>
            <a:r>
              <a:rPr lang="sl-SI" dirty="0" smtClean="0"/>
              <a:t>pogoji,</a:t>
            </a:r>
          </a:p>
          <a:p>
            <a:pPr marL="109728" indent="0">
              <a:buNone/>
            </a:pPr>
            <a:endParaRPr lang="sl-SI" dirty="0" smtClean="0"/>
          </a:p>
          <a:p>
            <a:r>
              <a:rPr lang="sl-SI" dirty="0"/>
              <a:t>vpliva na rast in razvoj </a:t>
            </a:r>
            <a:r>
              <a:rPr lang="sl-SI" dirty="0" smtClean="0"/>
              <a:t>mest,</a:t>
            </a:r>
          </a:p>
          <a:p>
            <a:pPr marL="109728" indent="0">
              <a:buNone/>
            </a:pPr>
            <a:endParaRPr lang="sl-SI" dirty="0" smtClean="0"/>
          </a:p>
          <a:p>
            <a:r>
              <a:rPr lang="sl-SI" dirty="0" smtClean="0"/>
              <a:t>prednost je v njegovi kapaciteti.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JAVNI PREVOZ POTNIKOV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51411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ob vnaprej določenih pogojih kakovostno uresničuje potrebe po prevozu na določenem </a:t>
            </a:r>
            <a:r>
              <a:rPr lang="sl-SI" dirty="0" smtClean="0"/>
              <a:t>območju;</a:t>
            </a:r>
          </a:p>
          <a:p>
            <a:pPr marL="109728" indent="0">
              <a:buNone/>
            </a:pPr>
            <a:endParaRPr lang="sl-SI" dirty="0" smtClean="0"/>
          </a:p>
          <a:p>
            <a:r>
              <a:rPr lang="sl-SI" dirty="0"/>
              <a:t>mora biti privlačen za uporabnike tudi ob veliki stopnji </a:t>
            </a:r>
            <a:r>
              <a:rPr lang="sl-SI" dirty="0" smtClean="0"/>
              <a:t>motorizacije;</a:t>
            </a:r>
          </a:p>
          <a:p>
            <a:pPr marL="109728" indent="0">
              <a:buNone/>
            </a:pPr>
            <a:endParaRPr lang="sl-SI" dirty="0" smtClean="0"/>
          </a:p>
          <a:p>
            <a:r>
              <a:rPr lang="sl-SI" dirty="0"/>
              <a:t>mora biti organiziran racionalno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OSNOVNE NALOGE JAVNEGA PREVOZA POTNIKOV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617425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Potrebe po potovanju se generirajo, ker prebivalci lahko izpolnijo svoje potrebe le na določenih lokacijah, ki so več ali manj oddaljene od kraja </a:t>
            </a:r>
            <a:r>
              <a:rPr lang="sl-SI" dirty="0" smtClean="0"/>
              <a:t>prebivanja.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POTREBE PO POTOVANJU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95236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4" name="Ograda vsebine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424936" cy="6120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2678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gibanje </a:t>
            </a:r>
            <a:r>
              <a:rPr lang="sl-SI" dirty="0"/>
              <a:t>v prometu ima prostorsko in časovno </a:t>
            </a:r>
            <a:r>
              <a:rPr lang="sl-SI" dirty="0" smtClean="0"/>
              <a:t>komponento;</a:t>
            </a:r>
            <a:endParaRPr lang="sl-SI" dirty="0"/>
          </a:p>
          <a:p>
            <a:r>
              <a:rPr lang="sl-SI" dirty="0" smtClean="0"/>
              <a:t>z </a:t>
            </a:r>
            <a:r>
              <a:rPr lang="sl-SI" dirty="0"/>
              <a:t>namenom ugotavljanja tokov potnikov se območje mesta razdeli na večje število </a:t>
            </a:r>
            <a:r>
              <a:rPr lang="sl-SI" dirty="0" smtClean="0"/>
              <a:t>con (meja </a:t>
            </a:r>
            <a:r>
              <a:rPr lang="sl-SI" dirty="0"/>
              <a:t>posamezne </a:t>
            </a:r>
            <a:r>
              <a:rPr lang="sl-SI" dirty="0" smtClean="0"/>
              <a:t>→oblikovanje mreže </a:t>
            </a:r>
            <a:r>
              <a:rPr lang="sl-SI" dirty="0"/>
              <a:t>prometnih </a:t>
            </a:r>
            <a:r>
              <a:rPr lang="sl-SI" dirty="0" smtClean="0"/>
              <a:t>con);</a:t>
            </a:r>
          </a:p>
          <a:p>
            <a:r>
              <a:rPr lang="sl-SI" dirty="0" err="1"/>
              <a:t>centroid</a:t>
            </a:r>
            <a:r>
              <a:rPr lang="sl-SI" dirty="0"/>
              <a:t> – </a:t>
            </a:r>
            <a:r>
              <a:rPr lang="sl-SI"/>
              <a:t>najpomembnejše </a:t>
            </a:r>
            <a:r>
              <a:rPr lang="sl-SI" smtClean="0"/>
              <a:t>središče </a:t>
            </a:r>
            <a:r>
              <a:rPr lang="sl-SI" dirty="0"/>
              <a:t>cone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POTREBE PO POTOVANJU</a:t>
            </a:r>
          </a:p>
        </p:txBody>
      </p:sp>
    </p:spTree>
    <p:extLst>
      <p:ext uri="{BB962C8B-B14F-4D97-AF65-F5344CB8AC3E}">
        <p14:creationId xmlns:p14="http://schemas.microsoft.com/office/powerpoint/2010/main" val="1219402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l-SI" sz="2800" dirty="0"/>
              <a:t>dostopnost do uporabe osebnega avtomobila, </a:t>
            </a:r>
            <a:endParaRPr lang="sl-SI" sz="2400" dirty="0"/>
          </a:p>
          <a:p>
            <a:pPr lvl="0"/>
            <a:r>
              <a:rPr lang="sl-SI" sz="2800" dirty="0"/>
              <a:t>lastnost poselitvene strukture:</a:t>
            </a:r>
            <a:endParaRPr lang="sl-SI" sz="2400" dirty="0"/>
          </a:p>
          <a:p>
            <a:pPr lvl="3"/>
            <a:r>
              <a:rPr lang="sl-SI" sz="2000" dirty="0"/>
              <a:t>število prebivalcev,</a:t>
            </a:r>
            <a:endParaRPr lang="sl-SI" sz="1800" dirty="0"/>
          </a:p>
          <a:p>
            <a:pPr lvl="3"/>
            <a:r>
              <a:rPr lang="sl-SI" sz="2000" dirty="0"/>
              <a:t>struktura gospodinjstev,</a:t>
            </a:r>
            <a:endParaRPr lang="sl-SI" sz="1800" dirty="0"/>
          </a:p>
          <a:p>
            <a:pPr lvl="3"/>
            <a:r>
              <a:rPr lang="sl-SI" sz="2000" dirty="0"/>
              <a:t>število članov gospodinjstva, </a:t>
            </a:r>
            <a:endParaRPr lang="sl-SI" sz="1800" dirty="0"/>
          </a:p>
          <a:p>
            <a:pPr lvl="3"/>
            <a:r>
              <a:rPr lang="sl-SI" sz="2000" dirty="0"/>
              <a:t>dohodki gospodinjstva, </a:t>
            </a:r>
            <a:endParaRPr lang="sl-SI" sz="1800" dirty="0"/>
          </a:p>
          <a:p>
            <a:pPr lvl="3"/>
            <a:r>
              <a:rPr lang="sl-SI" sz="2000" dirty="0"/>
              <a:t>starostna struktura in spol, </a:t>
            </a:r>
            <a:endParaRPr lang="sl-SI" sz="1800" dirty="0"/>
          </a:p>
          <a:p>
            <a:pPr lvl="3"/>
            <a:r>
              <a:rPr lang="sl-SI" sz="2000" dirty="0"/>
              <a:t>gostota prebivalcev, velikost naselja, </a:t>
            </a:r>
            <a:endParaRPr lang="sl-SI" sz="1800" dirty="0"/>
          </a:p>
          <a:p>
            <a:pPr lvl="3"/>
            <a:r>
              <a:rPr lang="sl-SI" sz="2000" dirty="0"/>
              <a:t>stopnja zaposlenosti, </a:t>
            </a:r>
            <a:endParaRPr lang="sl-SI" sz="1800" dirty="0"/>
          </a:p>
          <a:p>
            <a:pPr lvl="3"/>
            <a:r>
              <a:rPr lang="sl-SI" sz="2000" dirty="0"/>
              <a:t>stroški prevoza.</a:t>
            </a:r>
            <a:endParaRPr lang="sl-SI" sz="1800" dirty="0"/>
          </a:p>
          <a:p>
            <a:endParaRPr lang="sl-SI" sz="2400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DEJAVNIKI, KI VPLIVAJO NA POVPRAŠEVANJE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97069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razdelitev trga na skupine uporabnikov-potrošnikov, ki jih povezuje določena skupna </a:t>
            </a:r>
            <a:r>
              <a:rPr lang="sl-SI" dirty="0" smtClean="0"/>
              <a:t>značilnost;</a:t>
            </a:r>
          </a:p>
          <a:p>
            <a:r>
              <a:rPr lang="sl-SI" dirty="0"/>
              <a:t>ugotovimo razlike posameznih segmentov – skupin, zaradi lažjega načrtovanja politike ponudbe za vsak segment posebej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SEGMENTACIJA POTNIKOV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50073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l-SI" dirty="0"/>
              <a:t>demografske značilnosti </a:t>
            </a:r>
            <a:r>
              <a:rPr lang="sl-SI" sz="2000" dirty="0"/>
              <a:t>(otroci do 4. leta starosti, otroci od 4. do 12. leta starosti, odrasli do 60. leta starosti in odrasli, stari več kot 60 let</a:t>
            </a:r>
            <a:r>
              <a:rPr lang="sl-SI" sz="2000" dirty="0" smtClean="0"/>
              <a:t>);</a:t>
            </a:r>
          </a:p>
          <a:p>
            <a:pPr marL="109728" lvl="0" indent="0">
              <a:buNone/>
            </a:pPr>
            <a:endParaRPr lang="sl-SI" dirty="0"/>
          </a:p>
          <a:p>
            <a:pPr lvl="0"/>
            <a:r>
              <a:rPr lang="sl-SI" dirty="0"/>
              <a:t>področje, na katerem se prevoz opravlja </a:t>
            </a:r>
            <a:r>
              <a:rPr lang="sl-SI" sz="2000" dirty="0"/>
              <a:t>(cestni promet: mestni, primestni, medmestni, mednarodni; železniški promet: primestni, lokalni, medmestni in mednarodni potniki</a:t>
            </a:r>
            <a:r>
              <a:rPr lang="sl-SI" sz="2000" dirty="0" smtClean="0"/>
              <a:t>),</a:t>
            </a:r>
          </a:p>
          <a:p>
            <a:pPr marL="109728" lvl="0" indent="0">
              <a:buNone/>
            </a:pPr>
            <a:endParaRPr lang="sl-SI" sz="2000" dirty="0"/>
          </a:p>
          <a:p>
            <a:pPr lvl="0"/>
            <a:r>
              <a:rPr lang="sl-SI" dirty="0"/>
              <a:t>družbeno ekonomske potrebe </a:t>
            </a:r>
            <a:r>
              <a:rPr lang="sl-SI" sz="2000" dirty="0"/>
              <a:t>(poslovni potniki, delavci, dijaki, študentje, turisti itd.).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Tržne segmente obravnavamo glede </a:t>
            </a:r>
            <a:r>
              <a:rPr lang="sl-SI" dirty="0" smtClean="0">
                <a:effectLst/>
              </a:rPr>
              <a:t>na: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9781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Osnovni namen ugotavljanja tržnih segmentov je določevanje optimalnih linij potniškega prevoza na posameznih območjih gibanja </a:t>
            </a:r>
            <a:r>
              <a:rPr lang="sl-SI" dirty="0" smtClean="0"/>
              <a:t>potnikov:</a:t>
            </a:r>
          </a:p>
          <a:p>
            <a:r>
              <a:rPr lang="sl-SI" dirty="0" smtClean="0"/>
              <a:t>območje mesta;</a:t>
            </a:r>
          </a:p>
          <a:p>
            <a:r>
              <a:rPr lang="sl-SI" dirty="0" smtClean="0"/>
              <a:t>mesto-predmestje;</a:t>
            </a:r>
          </a:p>
          <a:p>
            <a:r>
              <a:rPr lang="sl-SI" dirty="0" smtClean="0"/>
              <a:t>medkrajevno gibanje potnikov.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sl-SI" dirty="0"/>
              <a:t>SEGMENTACIJA POTNIKOV</a:t>
            </a:r>
          </a:p>
        </p:txBody>
      </p:sp>
    </p:spTree>
    <p:extLst>
      <p:ext uri="{BB962C8B-B14F-4D97-AF65-F5344CB8AC3E}">
        <p14:creationId xmlns:p14="http://schemas.microsoft.com/office/powerpoint/2010/main" val="825154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motivi za potovanje (želje</a:t>
            </a:r>
            <a:r>
              <a:rPr lang="sl-SI" dirty="0" smtClean="0"/>
              <a:t>),</a:t>
            </a:r>
          </a:p>
          <a:p>
            <a:pPr marL="109728" lvl="0" indent="0">
              <a:buNone/>
            </a:pPr>
            <a:endParaRPr lang="sl-SI" dirty="0"/>
          </a:p>
          <a:p>
            <a:pPr lvl="0"/>
            <a:r>
              <a:rPr lang="sl-SI" dirty="0"/>
              <a:t>drugi dejavniki: cena, varnost, udobje, hitrost, urejenost in točnost prevoza, odnos delavcev med izvajanjem prevoza, obseg storitev.</a:t>
            </a:r>
          </a:p>
          <a:p>
            <a:pPr marL="109728" indent="0">
              <a:buNone/>
            </a:pPr>
            <a:endParaRPr lang="sl-SI" dirty="0" smtClean="0"/>
          </a:p>
          <a:p>
            <a:pPr marL="109728" indent="0">
              <a:buNone/>
            </a:pPr>
            <a:r>
              <a:rPr lang="sl-SI" dirty="0"/>
              <a:t>V mestnem prevozu razvrščamo potnike v tri skupine po namenu potovanja: delavci, učenci (in študentje) ter ostali uporabniki.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Kriteriji za </a:t>
            </a:r>
            <a:r>
              <a:rPr lang="sl-SI" dirty="0" err="1">
                <a:effectLst/>
              </a:rPr>
              <a:t>segmentacijo</a:t>
            </a:r>
            <a:r>
              <a:rPr lang="sl-SI" dirty="0">
                <a:effectLst/>
              </a:rPr>
              <a:t> potnikov oziroma prometnega tržišča so</a:t>
            </a:r>
            <a:r>
              <a:rPr lang="sl-SI" dirty="0" smtClean="0">
                <a:effectLst/>
              </a:rPr>
              <a:t>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03571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ugotavljanja obsega povpraševanja po prevozih</a:t>
            </a:r>
            <a:r>
              <a:rPr lang="sl-SI" dirty="0" smtClean="0"/>
              <a:t>,</a:t>
            </a:r>
          </a:p>
          <a:p>
            <a:pPr marL="109728" lvl="0" indent="0">
              <a:buNone/>
            </a:pPr>
            <a:endParaRPr lang="sl-SI" dirty="0"/>
          </a:p>
          <a:p>
            <a:pPr lvl="0"/>
            <a:r>
              <a:rPr lang="sl-SI" dirty="0"/>
              <a:t>optimalne organizacije mestnega prevoza</a:t>
            </a:r>
            <a:r>
              <a:rPr lang="sl-SI" dirty="0" smtClean="0"/>
              <a:t>,</a:t>
            </a:r>
          </a:p>
          <a:p>
            <a:pPr marL="109728" lvl="0" indent="0">
              <a:buNone/>
            </a:pPr>
            <a:endParaRPr lang="sl-SI" dirty="0"/>
          </a:p>
          <a:p>
            <a:pPr lvl="0"/>
            <a:r>
              <a:rPr lang="sl-SI" dirty="0"/>
              <a:t>opredelitve politike cen.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Namen delitve potnikov v mestnem </a:t>
            </a:r>
            <a:r>
              <a:rPr lang="sl-SI" dirty="0" smtClean="0">
                <a:effectLst/>
              </a:rPr>
              <a:t>prevozu: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25943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Možnosti realizacije potreb potnika po potovanj so naslednje:</a:t>
            </a:r>
          </a:p>
          <a:p>
            <a:pPr lvl="0"/>
            <a:r>
              <a:rPr lang="sl-SI" dirty="0"/>
              <a:t>s pešačenjem</a:t>
            </a:r>
            <a:r>
              <a:rPr lang="sl-SI" dirty="0" smtClean="0"/>
              <a:t>,</a:t>
            </a:r>
          </a:p>
          <a:p>
            <a:pPr marL="109728" lvl="0" indent="0">
              <a:buNone/>
            </a:pPr>
            <a:endParaRPr lang="sl-SI" dirty="0"/>
          </a:p>
          <a:p>
            <a:pPr lvl="0"/>
            <a:r>
              <a:rPr lang="sl-SI" dirty="0"/>
              <a:t>z uporabo lastnih prevoznih sredstev, </a:t>
            </a:r>
            <a:endParaRPr lang="sl-SI" dirty="0" smtClean="0"/>
          </a:p>
          <a:p>
            <a:pPr marL="109728" lvl="0" indent="0">
              <a:buNone/>
            </a:pPr>
            <a:endParaRPr lang="sl-SI" dirty="0"/>
          </a:p>
          <a:p>
            <a:pPr lvl="0"/>
            <a:r>
              <a:rPr lang="sl-SI" dirty="0"/>
              <a:t>z uporabo javnega prevoza.</a:t>
            </a:r>
          </a:p>
          <a:p>
            <a:pPr marL="109728" indent="0">
              <a:buNone/>
            </a:pPr>
            <a:endParaRPr lang="sl-SI" dirty="0" smtClean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DEJAVNIKI, KI VPLIVAJO NA IZBIRO PREVOZA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996458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grada vsebin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4968583"/>
              </p:ext>
            </p:extLst>
          </p:nvPr>
        </p:nvGraphicFramePr>
        <p:xfrm>
          <a:off x="323528" y="404664"/>
          <a:ext cx="864096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5561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čas potovanja,</a:t>
            </a:r>
          </a:p>
          <a:p>
            <a:pPr lvl="0"/>
            <a:r>
              <a:rPr lang="sl-SI" dirty="0"/>
              <a:t>stroški prevoza,</a:t>
            </a:r>
          </a:p>
          <a:p>
            <a:pPr lvl="0"/>
            <a:r>
              <a:rPr lang="sl-SI" dirty="0"/>
              <a:t>dostopnost,</a:t>
            </a:r>
          </a:p>
          <a:p>
            <a:r>
              <a:rPr lang="sl-SI" dirty="0"/>
              <a:t>nivo storitve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ZNAČILNOSTI PREVOZOV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24493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Pomemben pokazatelj kakovosti prevoza v javnem prometu je razmerje med časom potovanja od hiše do hiše z javnim prevozom in osebnim avtomobilom </a:t>
            </a:r>
            <a:r>
              <a:rPr lang="sl-SI" dirty="0" err="1"/>
              <a:t>Pp</a:t>
            </a:r>
            <a:r>
              <a:rPr lang="sl-SI" dirty="0"/>
              <a:t>:</a:t>
            </a:r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ČAS POTOVANJA</a:t>
            </a:r>
            <a:endParaRPr lang="sl-SI" dirty="0"/>
          </a:p>
        </p:txBody>
      </p:sp>
      <p:pic>
        <p:nvPicPr>
          <p:cNvPr id="4" name="Slika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323878"/>
            <a:ext cx="4136479" cy="35341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7579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Cene prevoza z javnim prevoznim sredstvom so praviloma manjše od stroškov prevoza z osebnim vozilom (razen taksi</a:t>
            </a:r>
            <a:r>
              <a:rPr lang="sl-SI" dirty="0" smtClean="0"/>
              <a:t>).</a:t>
            </a:r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Tudi za stroške prevoza lahko ugotovimo razmerje med ceno prevoza v javnem prevozu in ceno z osebnim vozilom. Pri zadnjih upoštevamo neposredne stroške prevoza (stroški goriva, maziva, parkiranja) in število potnikov v vozilu.</a:t>
            </a:r>
          </a:p>
          <a:p>
            <a:pPr marL="109728" indent="0">
              <a:buNone/>
            </a:pPr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STROŠKI PREVOZA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0414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DOSTOPNOST</a:t>
            </a:r>
            <a:endParaRPr lang="sl-SI" dirty="0"/>
          </a:p>
        </p:txBody>
      </p:sp>
      <p:pic>
        <p:nvPicPr>
          <p:cNvPr id="4" name="Ograda vsebine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88840"/>
            <a:ext cx="6408712" cy="3604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1985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Indeksi dostopnosti se primerjajo – večji je indeks, boljša je dostopnost.</a:t>
            </a:r>
          </a:p>
          <a:p>
            <a:pPr marL="109728" indent="0">
              <a:buNone/>
            </a:pPr>
            <a:r>
              <a:rPr lang="sl-SI" dirty="0"/>
              <a:t> 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Dostopnost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75738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Ima pomemben vpliv na potnikovo izbiro prevoznega sredstva (pogostost voženj, zasedenost vozil, prestopanje, prijaznost osebja, točnost prevoza, varnost prevoza).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NIVO STORITVE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26932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NIVO STORITVE</a:t>
            </a:r>
            <a:endParaRPr lang="sl-SI" dirty="0"/>
          </a:p>
        </p:txBody>
      </p:sp>
      <p:pic>
        <p:nvPicPr>
          <p:cNvPr id="4" name="Ograda vsebine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628800"/>
            <a:ext cx="5112568" cy="324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61391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Čim višja je vrednost </a:t>
            </a:r>
            <a:r>
              <a:rPr lang="sl-SI" dirty="0" err="1"/>
              <a:t>Ns</a:t>
            </a:r>
            <a:r>
              <a:rPr lang="sl-SI" dirty="0"/>
              <a:t>, tem nižja je kakovost storitve zaradi izgubljenega časa. Čas potovanja je čas odhoda od »doma« pa do končnega cilja; čas vožnje pa samo vožnja z vozilom brez postankov.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06610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lvl="1"/>
            <a:r>
              <a:rPr lang="sl-SI" sz="2400" b="1" dirty="0"/>
              <a:t>VPRAŠANJA</a:t>
            </a:r>
          </a:p>
          <a:p>
            <a:pPr marL="109728" indent="0">
              <a:buNone/>
            </a:pPr>
            <a:r>
              <a:rPr lang="sl-SI" sz="2800" dirty="0"/>
              <a:t> </a:t>
            </a:r>
          </a:p>
          <a:p>
            <a:r>
              <a:rPr lang="sl-SI" sz="4900" dirty="0"/>
              <a:t>1. Kakšen interes imajo prevozniki pri opravljanju prevoznih storitev? Ali je to tudi interes potnikov?</a:t>
            </a:r>
          </a:p>
          <a:p>
            <a:r>
              <a:rPr lang="sl-SI" sz="4900" dirty="0"/>
              <a:t>2. Naštej dejavnike, ki vplivajo na odločitev potnika o prevozu!</a:t>
            </a:r>
          </a:p>
          <a:p>
            <a:r>
              <a:rPr lang="sl-SI" sz="4900" dirty="0"/>
              <a:t>3. Od česa je odvisna pogostnost vozil? Kako le-ta vpliva na odločitev potnikov?</a:t>
            </a:r>
          </a:p>
          <a:p>
            <a:r>
              <a:rPr lang="sl-SI" sz="4900" dirty="0"/>
              <a:t>4. Ali lahko prevoznik zanemari varnost prevoza potnikov? Utemelji svoj odgovor!</a:t>
            </a:r>
          </a:p>
          <a:p>
            <a:r>
              <a:rPr lang="sl-SI" sz="4900" dirty="0"/>
              <a:t>5. Naštej dejavnike udobnosti vozila! Pri kakšnih prevozih ima udobnost večji pomen?</a:t>
            </a:r>
          </a:p>
          <a:p>
            <a:r>
              <a:rPr lang="sl-SI" sz="4900" dirty="0"/>
              <a:t>6. Kaj bi ti upošteval pri izdelavi voznega reda, da bi imel čim več potnikov?</a:t>
            </a:r>
          </a:p>
          <a:p>
            <a:r>
              <a:rPr lang="sl-SI" sz="4900" dirty="0"/>
              <a:t>7. V čem se kaže točnost prevozov?</a:t>
            </a:r>
          </a:p>
          <a:p>
            <a:r>
              <a:rPr lang="sl-SI" sz="4900" dirty="0"/>
              <a:t>8. Kaj pomeni izraz dostopnost?</a:t>
            </a:r>
          </a:p>
          <a:p>
            <a:r>
              <a:rPr lang="sl-SI" sz="4900" dirty="0"/>
              <a:t>9. Kako naj prevoznik oblikuje ceno prevozne storitve?</a:t>
            </a:r>
          </a:p>
          <a:p>
            <a:r>
              <a:rPr lang="sl-SI" sz="4900" dirty="0"/>
              <a:t>10. V čem se torej kaže učinkovit prevoz potnikov?</a:t>
            </a:r>
          </a:p>
          <a:p>
            <a:r>
              <a:rPr lang="sl-SI" sz="4900" dirty="0"/>
              <a:t>11. Kako bi se ti kot potnik odločil za prevoz? Čemu bi dal prednost?</a:t>
            </a:r>
          </a:p>
          <a:p>
            <a:pPr marL="109728" indent="0">
              <a:buNone/>
            </a:pPr>
            <a:r>
              <a:rPr lang="sl-SI" sz="4900" dirty="0"/>
              <a:t> </a:t>
            </a:r>
          </a:p>
          <a:p>
            <a:pPr marL="109728" indent="0">
              <a:buNone/>
            </a:pPr>
            <a:endParaRPr lang="sl-SI" sz="3400" dirty="0"/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901897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ekanje">
  <a:themeElements>
    <a:clrScheme name="Stek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tekanj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tekanj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137</TotalTime>
  <Words>651</Words>
  <Application>Microsoft Office PowerPoint</Application>
  <PresentationFormat>Diaprojekcija na zaslonu (4:3)</PresentationFormat>
  <Paragraphs>108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23</vt:i4>
      </vt:variant>
    </vt:vector>
  </HeadingPairs>
  <TitlesOfParts>
    <vt:vector size="24" baseType="lpstr">
      <vt:lpstr>Stekanje</vt:lpstr>
      <vt:lpstr>JAVNI PREVOZ POTNIKOV</vt:lpstr>
      <vt:lpstr>JAVNI PREVOZ POTNIKOV</vt:lpstr>
      <vt:lpstr>OSNOVNE NALOGE JAVNEGA PREVOZA POTNIKOV</vt:lpstr>
      <vt:lpstr>POTREBE PO POTOVANJU</vt:lpstr>
      <vt:lpstr>PowerPointova predstavitev</vt:lpstr>
      <vt:lpstr>POTREBE PO POTOVANJU</vt:lpstr>
      <vt:lpstr>DEJAVNIKI, KI VPLIVAJO NA POVPRAŠEVANJE</vt:lpstr>
      <vt:lpstr>SEGMENTACIJA POTNIKOV</vt:lpstr>
      <vt:lpstr>Tržne segmente obravnavamo glede na:</vt:lpstr>
      <vt:lpstr>SEGMENTACIJA POTNIKOV</vt:lpstr>
      <vt:lpstr>Kriteriji za segmentacijo potnikov oziroma prometnega tržišča so:</vt:lpstr>
      <vt:lpstr>Namen delitve potnikov v mestnem prevozu:</vt:lpstr>
      <vt:lpstr>DEJAVNIKI, KI VPLIVAJO NA IZBIRO PREVOZA</vt:lpstr>
      <vt:lpstr>PowerPointova predstavitev</vt:lpstr>
      <vt:lpstr>ZNAČILNOSTI PREVOZOV</vt:lpstr>
      <vt:lpstr>ČAS POTOVANJA</vt:lpstr>
      <vt:lpstr>STROŠKI PREVOZA</vt:lpstr>
      <vt:lpstr>DOSTOPNOST</vt:lpstr>
      <vt:lpstr>Dostopnost</vt:lpstr>
      <vt:lpstr>NIVO STORITVE</vt:lpstr>
      <vt:lpstr>NIVO STORITVE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JAVNI PREVOZ POTNIKOV</dc:title>
  <dc:creator>klobasa</dc:creator>
  <cp:lastModifiedBy>klobasa</cp:lastModifiedBy>
  <cp:revision>14</cp:revision>
  <dcterms:created xsi:type="dcterms:W3CDTF">2016-10-01T15:11:26Z</dcterms:created>
  <dcterms:modified xsi:type="dcterms:W3CDTF">2016-11-06T08:19:00Z</dcterms:modified>
</cp:coreProperties>
</file>