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media/image89.jpg" ContentType="image/png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344" r:id="rId15"/>
    <p:sldId id="340" r:id="rId16"/>
    <p:sldId id="341" r:id="rId17"/>
    <p:sldId id="342" r:id="rId18"/>
    <p:sldId id="343" r:id="rId19"/>
    <p:sldId id="346" r:id="rId20"/>
    <p:sldId id="347" r:id="rId21"/>
    <p:sldId id="348" r:id="rId22"/>
    <p:sldId id="349" r:id="rId23"/>
    <p:sldId id="350" r:id="rId24"/>
    <p:sldId id="351" r:id="rId25"/>
    <p:sldId id="352" r:id="rId26"/>
    <p:sldId id="353" r:id="rId27"/>
    <p:sldId id="345" r:id="rId28"/>
    <p:sldId id="269" r:id="rId29"/>
    <p:sldId id="270" r:id="rId30"/>
    <p:sldId id="271" r:id="rId31"/>
    <p:sldId id="272" r:id="rId32"/>
    <p:sldId id="273" r:id="rId33"/>
    <p:sldId id="274" r:id="rId34"/>
    <p:sldId id="275" r:id="rId35"/>
    <p:sldId id="276" r:id="rId36"/>
    <p:sldId id="277" r:id="rId37"/>
    <p:sldId id="278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290" r:id="rId46"/>
    <p:sldId id="291" r:id="rId47"/>
    <p:sldId id="292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01" r:id="rId57"/>
    <p:sldId id="302" r:id="rId58"/>
    <p:sldId id="303" r:id="rId59"/>
    <p:sldId id="304" r:id="rId60"/>
    <p:sldId id="305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</p:sldIdLst>
  <p:sldSz cx="9144000" cy="6858000" type="screen4x3"/>
  <p:notesSz cx="6858000" cy="9144000"/>
  <p:embeddedFontLst>
    <p:embeddedFont>
      <p:font typeface="Comic Sans MS" panose="030F0702030302020204" pitchFamily="66" charset="0"/>
      <p:regular r:id="rId90"/>
      <p:bold r:id="rId91"/>
      <p:italic r:id="rId92"/>
      <p:boldItalic r:id="rId93"/>
    </p:embeddedFont>
    <p:embeddedFont>
      <p:font typeface="Arial Black" panose="020B0A04020102020204" pitchFamily="34" charset="0"/>
      <p:regular r:id="rId94"/>
      <p:bold r:id="rId95"/>
    </p:embeddedFont>
    <p:embeddedFont>
      <p:font typeface="Tahoma" panose="020B0604030504040204" pitchFamily="34" charset="0"/>
      <p:regular r:id="rId96"/>
      <p:bold r:id="rId97"/>
    </p:embeddedFont>
    <p:embeddedFont>
      <p:font typeface="Calibri" panose="020F0502020204030204" pitchFamily="34" charset="0"/>
      <p:regular r:id="rId98"/>
      <p:bold r:id="rId99"/>
      <p:italic r:id="rId100"/>
      <p:boldItalic r:id="rId10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2" roundtripDataSignature="AMtx7mhvWqyI0TnqWA2urY8Rs3ZFEnWJ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8870E74-9994-4839-8160-841B4D1B0125}">
  <a:tblStyle styleId="{C8870E74-9994-4839-8160-841B4D1B012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customschemas.google.com/relationships/presentationmetadata" Target="metadata"/><Relationship Id="rId5" Type="http://schemas.openxmlformats.org/officeDocument/2006/relationships/slide" Target="slides/slide4.xml"/><Relationship Id="rId90" Type="http://schemas.openxmlformats.org/officeDocument/2006/relationships/font" Target="fonts/font1.fntdata"/><Relationship Id="rId95" Type="http://schemas.openxmlformats.org/officeDocument/2006/relationships/font" Target="fonts/font6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font" Target="fonts/font2.fntdata"/><Relationship Id="rId96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5.fntdata"/><Relationship Id="rId99" Type="http://schemas.openxmlformats.org/officeDocument/2006/relationships/font" Target="fonts/font10.fntdata"/><Relationship Id="rId10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8.fntdata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3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11.fntdata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4.fntdata"/><Relationship Id="rId98" Type="http://schemas.openxmlformats.org/officeDocument/2006/relationships/font" Target="fonts/font9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87" name="Google Shape;18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Ali dovoljenje za viličariste velja samo 5 let? Je potrebna obnova?</a:t>
            </a:r>
            <a:endParaRPr/>
          </a:p>
        </p:txBody>
      </p:sp>
      <p:sp>
        <p:nvSpPr>
          <p:cNvPr id="188" name="Google Shape;188;p5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5" name="Google Shape;3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084588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93169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82017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42563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6" name="Google Shape;56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99372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1" name="Google Shape;1011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60386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4" name="Google Shape;1034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366801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1057" name="Google Shape;1057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8" name="Google Shape;1058;p53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87315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5" name="Google Shape;1085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28531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3" name="Google Shape;1103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35152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5" name="Google Shape;1125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62984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9" name="Google Shape;1159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764850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13101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68274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407" name="Google Shape;40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14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420" name="Google Shape;42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Forklift in cantilever?? </a:t>
            </a:r>
            <a:endParaRPr/>
          </a:p>
        </p:txBody>
      </p:sp>
      <p:sp>
        <p:nvSpPr>
          <p:cNvPr id="421" name="Google Shape;421;p15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3" name="Google Shape;59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1" name="Google Shape;75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5" name="Google Shape;80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6" name="Google Shape;816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3" name="Google Shape;82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0" name="Google Shape;83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3" name="Google Shape;86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0" name="Google Shape;87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6" name="Google Shape;88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3" name="Google Shape;89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2" name="Google Shape;91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1" name="Google Shape;931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944" name="Google Shape;944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Condemnation device?!!! Naprava za obsojanje?!</a:t>
            </a:r>
            <a:endParaRPr/>
          </a:p>
        </p:txBody>
      </p:sp>
      <p:sp>
        <p:nvSpPr>
          <p:cNvPr id="945" name="Google Shape;945;p47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57</a:t>
            </a:fld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" name="Google Shape;976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3" name="Google Shape;99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1" name="Google Shape;1181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5" name="Google Shape;1195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2" name="Google Shape;1202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7" name="Google Shape;1217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4" name="Google Shape;1274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p6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3" name="Google Shape;1283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Google Shape;1291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2" name="Google Shape;1292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Google Shape;1300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1" name="Google Shape;1301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0" name="Google Shape;1310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p6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9" name="Google Shape;1319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6" name="Google Shape;1326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p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4" name="Google Shape;1334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p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0" name="Google Shape;1370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6" name="Google Shape;1376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p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4" name="Google Shape;1394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p7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5" name="Google Shape;1525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p7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3" name="Google Shape;1543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7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3" name="Google Shape;1553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4" name="Google Shape;1604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2" name="Google Shape;1622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0" name="Google Shape;1630;p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p7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7" name="Google Shape;1687;p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Google Shape;1718;p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9" name="Google Shape;1719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3" name="Google Shape;1723;p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4" name="Google Shape;1724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1745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6" name="Google Shape;1746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p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2" name="Google Shape;1752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4" name="Google Shape;1774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5" name="Google Shape;1775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6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6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" name="Google Shape;18;p8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7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5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7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8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8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8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1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1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9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1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92"/>
          <p:cNvSpPr txBox="1">
            <a:spLocks noGrp="1"/>
          </p:cNvSpPr>
          <p:nvPr>
            <p:ph type="body" idx="1"/>
          </p:nvPr>
        </p:nvSpPr>
        <p:spPr>
          <a:xfrm rot="5400000">
            <a:off x="2396332" y="57943"/>
            <a:ext cx="4351337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9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92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3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3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93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49" name="Google Shape;49;p9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93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4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94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5" name="Google Shape;55;p94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56" name="Google Shape;56;p9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4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9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96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9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7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71" name="Google Shape;71;p9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7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73" name="Google Shape;73;p97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9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7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9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98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9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98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9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98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9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4 contenus" type="fourObj">
  <p:cSld name="Titre et 4 contenu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9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9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90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90"/>
          <p:cNvSpPr txBox="1">
            <a:spLocks noGrp="1"/>
          </p:cNvSpPr>
          <p:nvPr>
            <p:ph type="body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90"/>
          <p:cNvSpPr txBox="1">
            <a:spLocks noGrp="1"/>
          </p:cNvSpPr>
          <p:nvPr>
            <p:ph type="body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9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90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9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6407091"/>
      </p:ext>
    </p:extLst>
  </p:cSld>
  <p:clrMapOvr>
    <a:masterClrMapping/>
  </p:clrMapOvr>
  <p:transition>
    <p:blinds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85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1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11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85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85"/>
          <p:cNvSpPr txBox="1">
            <a:spLocks noGrp="1"/>
          </p:cNvSpPr>
          <p:nvPr>
            <p:ph type="ft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85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10" Type="http://schemas.openxmlformats.org/officeDocument/2006/relationships/image" Target="../media/image40.jpg"/><Relationship Id="rId4" Type="http://schemas.openxmlformats.org/officeDocument/2006/relationships/image" Target="../media/image34.jpg"/><Relationship Id="rId9" Type="http://schemas.openxmlformats.org/officeDocument/2006/relationships/image" Target="../media/image39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10" Type="http://schemas.openxmlformats.org/officeDocument/2006/relationships/image" Target="../media/image48.jpg"/><Relationship Id="rId4" Type="http://schemas.openxmlformats.org/officeDocument/2006/relationships/image" Target="../media/image42.jpg"/><Relationship Id="rId9" Type="http://schemas.openxmlformats.org/officeDocument/2006/relationships/image" Target="../media/image47.jp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3" Type="http://schemas.openxmlformats.org/officeDocument/2006/relationships/image" Target="../media/image49.jpg"/><Relationship Id="rId7" Type="http://schemas.openxmlformats.org/officeDocument/2006/relationships/image" Target="../media/image53.jpg"/><Relationship Id="rId12" Type="http://schemas.openxmlformats.org/officeDocument/2006/relationships/image" Target="../media/image5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jpg"/><Relationship Id="rId11" Type="http://schemas.openxmlformats.org/officeDocument/2006/relationships/image" Target="../media/image57.jpg"/><Relationship Id="rId5" Type="http://schemas.openxmlformats.org/officeDocument/2006/relationships/image" Target="../media/image51.jpg"/><Relationship Id="rId10" Type="http://schemas.openxmlformats.org/officeDocument/2006/relationships/image" Target="../media/image56.jpg"/><Relationship Id="rId4" Type="http://schemas.openxmlformats.org/officeDocument/2006/relationships/image" Target="../media/image50.jpg"/><Relationship Id="rId9" Type="http://schemas.openxmlformats.org/officeDocument/2006/relationships/image" Target="../media/image55.jp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g"/><Relationship Id="rId3" Type="http://schemas.openxmlformats.org/officeDocument/2006/relationships/image" Target="../media/image59.jpg"/><Relationship Id="rId7" Type="http://schemas.openxmlformats.org/officeDocument/2006/relationships/image" Target="../media/image6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10" Type="http://schemas.openxmlformats.org/officeDocument/2006/relationships/image" Target="../media/image66.jpg"/><Relationship Id="rId4" Type="http://schemas.openxmlformats.org/officeDocument/2006/relationships/image" Target="../media/image60.jpg"/><Relationship Id="rId9" Type="http://schemas.openxmlformats.org/officeDocument/2006/relationships/image" Target="../media/image65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0.png"/><Relationship Id="rId11" Type="http://schemas.openxmlformats.org/officeDocument/2006/relationships/image" Target="../media/image75.png"/><Relationship Id="rId5" Type="http://schemas.openxmlformats.org/officeDocument/2006/relationships/image" Target="../media/image69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g"/><Relationship Id="rId3" Type="http://schemas.openxmlformats.org/officeDocument/2006/relationships/image" Target="../media/image81.jpg"/><Relationship Id="rId7" Type="http://schemas.openxmlformats.org/officeDocument/2006/relationships/image" Target="../media/image8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4.jpg"/><Relationship Id="rId5" Type="http://schemas.openxmlformats.org/officeDocument/2006/relationships/image" Target="../media/image83.jpg"/><Relationship Id="rId10" Type="http://schemas.openxmlformats.org/officeDocument/2006/relationships/image" Target="../media/image88.jpg"/><Relationship Id="rId4" Type="http://schemas.openxmlformats.org/officeDocument/2006/relationships/image" Target="../media/image82.jpg"/><Relationship Id="rId9" Type="http://schemas.openxmlformats.org/officeDocument/2006/relationships/image" Target="../media/image8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3.jpg"/><Relationship Id="rId5" Type="http://schemas.openxmlformats.org/officeDocument/2006/relationships/image" Target="../media/image92.jpg"/><Relationship Id="rId4" Type="http://schemas.openxmlformats.org/officeDocument/2006/relationships/image" Target="../media/image9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5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9.png"/><Relationship Id="rId4" Type="http://schemas.openxmlformats.org/officeDocument/2006/relationships/image" Target="../media/image9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7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jp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8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2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6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0.jpg"/><Relationship Id="rId5" Type="http://schemas.openxmlformats.org/officeDocument/2006/relationships/image" Target="../media/image129.jpg"/><Relationship Id="rId4" Type="http://schemas.openxmlformats.org/officeDocument/2006/relationships/image" Target="../media/image128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3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7" Type="http://schemas.openxmlformats.org/officeDocument/2006/relationships/image" Target="../media/image138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1.png"/><Relationship Id="rId4" Type="http://schemas.openxmlformats.org/officeDocument/2006/relationships/image" Target="../media/image140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1.png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3" Type="http://schemas.openxmlformats.org/officeDocument/2006/relationships/image" Target="../media/image158.png"/><Relationship Id="rId7" Type="http://schemas.openxmlformats.org/officeDocument/2006/relationships/image" Target="../media/image16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1.png"/><Relationship Id="rId5" Type="http://schemas.openxmlformats.org/officeDocument/2006/relationships/image" Target="../media/image160.png"/><Relationship Id="rId4" Type="http://schemas.openxmlformats.org/officeDocument/2006/relationships/image" Target="../media/image15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5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7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9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1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3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jpg"/><Relationship Id="rId3" Type="http://schemas.openxmlformats.org/officeDocument/2006/relationships/image" Target="../media/image177.jpg"/><Relationship Id="rId7" Type="http://schemas.openxmlformats.org/officeDocument/2006/relationships/image" Target="../media/image181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0.jpg"/><Relationship Id="rId5" Type="http://schemas.openxmlformats.org/officeDocument/2006/relationships/image" Target="../media/image179.jpg"/><Relationship Id="rId4" Type="http://schemas.openxmlformats.org/officeDocument/2006/relationships/image" Target="../media/image178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5.png"/><Relationship Id="rId4" Type="http://schemas.openxmlformats.org/officeDocument/2006/relationships/image" Target="../media/image184.jp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jpg"/><Relationship Id="rId3" Type="http://schemas.openxmlformats.org/officeDocument/2006/relationships/image" Target="../media/image187.jpg"/><Relationship Id="rId7" Type="http://schemas.openxmlformats.org/officeDocument/2006/relationships/image" Target="../media/image191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0.jpg"/><Relationship Id="rId5" Type="http://schemas.openxmlformats.org/officeDocument/2006/relationships/image" Target="../media/image189.jpg"/><Relationship Id="rId4" Type="http://schemas.openxmlformats.org/officeDocument/2006/relationships/image" Target="../media/image188.jp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1.xml"/><Relationship Id="rId7" Type="http://schemas.openxmlformats.org/officeDocument/2006/relationships/image" Target="../media/image196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95.png"/><Relationship Id="rId5" Type="http://schemas.openxmlformats.org/officeDocument/2006/relationships/image" Target="../media/image194.png"/><Relationship Id="rId4" Type="http://schemas.openxmlformats.org/officeDocument/2006/relationships/oleObject" Target="../embeddings/oleObject1.bin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3.jpg"/><Relationship Id="rId3" Type="http://schemas.openxmlformats.org/officeDocument/2006/relationships/image" Target="../media/image198.jpg"/><Relationship Id="rId7" Type="http://schemas.openxmlformats.org/officeDocument/2006/relationships/image" Target="../media/image202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1.jpg"/><Relationship Id="rId5" Type="http://schemas.openxmlformats.org/officeDocument/2006/relationships/image" Target="../media/image200.jpg"/><Relationship Id="rId10" Type="http://schemas.openxmlformats.org/officeDocument/2006/relationships/image" Target="../media/image205.jpg"/><Relationship Id="rId4" Type="http://schemas.openxmlformats.org/officeDocument/2006/relationships/image" Target="../media/image199.jpg"/><Relationship Id="rId9" Type="http://schemas.openxmlformats.org/officeDocument/2006/relationships/image" Target="../media/image204.jp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1.jpg"/><Relationship Id="rId3" Type="http://schemas.openxmlformats.org/officeDocument/2006/relationships/image" Target="../media/image206.jpg"/><Relationship Id="rId7" Type="http://schemas.openxmlformats.org/officeDocument/2006/relationships/image" Target="../media/image210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9.jpg"/><Relationship Id="rId11" Type="http://schemas.openxmlformats.org/officeDocument/2006/relationships/image" Target="../media/image214.jpg"/><Relationship Id="rId5" Type="http://schemas.openxmlformats.org/officeDocument/2006/relationships/image" Target="../media/image208.jpg"/><Relationship Id="rId10" Type="http://schemas.openxmlformats.org/officeDocument/2006/relationships/image" Target="../media/image213.jpg"/><Relationship Id="rId4" Type="http://schemas.openxmlformats.org/officeDocument/2006/relationships/image" Target="../media/image207.jpg"/><Relationship Id="rId9" Type="http://schemas.openxmlformats.org/officeDocument/2006/relationships/image" Target="../media/image212.jp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"/>
          <p:cNvPicPr preferRelativeResize="0"/>
          <p:nvPr/>
        </p:nvPicPr>
        <p:blipFill rotWithShape="1">
          <a:blip r:embed="rId3">
            <a:alphaModFix/>
          </a:blip>
          <a:srcRect b="40736"/>
          <a:stretch/>
        </p:blipFill>
        <p:spPr>
          <a:xfrm>
            <a:off x="0" y="2138362"/>
            <a:ext cx="5688012" cy="4767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512" y="0"/>
            <a:ext cx="7800975" cy="280828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"/>
          <p:cNvSpPr txBox="1">
            <a:spLocks noGrp="1"/>
          </p:cNvSpPr>
          <p:nvPr>
            <p:ph type="subTitle" idx="1"/>
          </p:nvPr>
        </p:nvSpPr>
        <p:spPr>
          <a:xfrm>
            <a:off x="6372225" y="5516562"/>
            <a:ext cx="2506662" cy="113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 b="0" i="1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SIC Ljubljana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 b="0" i="1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Ćordić Haris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1800" b="0" i="1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Ljubljana</a:t>
            </a:r>
            <a:endParaRPr dirty="0"/>
          </a:p>
        </p:txBody>
      </p:sp>
      <p:pic>
        <p:nvPicPr>
          <p:cNvPr id="106" name="Google Shape;10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3141662"/>
            <a:ext cx="1949450" cy="1947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"/>
          <p:cNvSpPr txBox="1"/>
          <p:nvPr/>
        </p:nvSpPr>
        <p:spPr>
          <a:xfrm>
            <a:off x="468312" y="2565400"/>
            <a:ext cx="8229600" cy="11430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ahoma"/>
              <a:buNone/>
            </a:pPr>
            <a:r>
              <a:rPr lang="en-US" sz="6000" b="1" i="1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Pravice in dolžnosti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3" descr="AG00334_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94150" y="3117850"/>
            <a:ext cx="1154112" cy="1050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7" name="Google Shape;117;p3"/>
          <p:cNvGrpSpPr/>
          <p:nvPr/>
        </p:nvGrpSpPr>
        <p:grpSpPr>
          <a:xfrm>
            <a:off x="4343400" y="1035050"/>
            <a:ext cx="1449387" cy="1582737"/>
            <a:chOff x="2637" y="480"/>
            <a:chExt cx="1107" cy="1234"/>
          </a:xfrm>
        </p:grpSpPr>
        <p:sp>
          <p:nvSpPr>
            <p:cNvPr id="118" name="Google Shape;118;p3"/>
            <p:cNvSpPr/>
            <p:nvPr/>
          </p:nvSpPr>
          <p:spPr>
            <a:xfrm>
              <a:off x="2662" y="982"/>
              <a:ext cx="505" cy="585"/>
            </a:xfrm>
            <a:custGeom>
              <a:avLst/>
              <a:gdLst/>
              <a:ahLst/>
              <a:cxnLst/>
              <a:rect l="l" t="t" r="r" b="b"/>
              <a:pathLst>
                <a:path w="929" h="996" extrusionOk="0">
                  <a:moveTo>
                    <a:pt x="10" y="178"/>
                  </a:moveTo>
                  <a:lnTo>
                    <a:pt x="14" y="175"/>
                  </a:lnTo>
                  <a:lnTo>
                    <a:pt x="36" y="170"/>
                  </a:lnTo>
                  <a:lnTo>
                    <a:pt x="58" y="165"/>
                  </a:lnTo>
                  <a:lnTo>
                    <a:pt x="81" y="158"/>
                  </a:lnTo>
                  <a:lnTo>
                    <a:pt x="103" y="151"/>
                  </a:lnTo>
                  <a:lnTo>
                    <a:pt x="126" y="144"/>
                  </a:lnTo>
                  <a:lnTo>
                    <a:pt x="149" y="135"/>
                  </a:lnTo>
                  <a:lnTo>
                    <a:pt x="171" y="127"/>
                  </a:lnTo>
                  <a:lnTo>
                    <a:pt x="194" y="119"/>
                  </a:lnTo>
                  <a:lnTo>
                    <a:pt x="217" y="111"/>
                  </a:lnTo>
                  <a:lnTo>
                    <a:pt x="240" y="103"/>
                  </a:lnTo>
                  <a:lnTo>
                    <a:pt x="263" y="95"/>
                  </a:lnTo>
                  <a:lnTo>
                    <a:pt x="285" y="87"/>
                  </a:lnTo>
                  <a:lnTo>
                    <a:pt x="307" y="80"/>
                  </a:lnTo>
                  <a:lnTo>
                    <a:pt x="330" y="74"/>
                  </a:lnTo>
                  <a:lnTo>
                    <a:pt x="351" y="68"/>
                  </a:lnTo>
                  <a:lnTo>
                    <a:pt x="373" y="63"/>
                  </a:lnTo>
                  <a:lnTo>
                    <a:pt x="387" y="61"/>
                  </a:lnTo>
                  <a:lnTo>
                    <a:pt x="400" y="60"/>
                  </a:lnTo>
                  <a:lnTo>
                    <a:pt x="413" y="59"/>
                  </a:lnTo>
                  <a:lnTo>
                    <a:pt x="426" y="58"/>
                  </a:lnTo>
                  <a:lnTo>
                    <a:pt x="438" y="57"/>
                  </a:lnTo>
                  <a:lnTo>
                    <a:pt x="452" y="56"/>
                  </a:lnTo>
                  <a:lnTo>
                    <a:pt x="464" y="55"/>
                  </a:lnTo>
                  <a:lnTo>
                    <a:pt x="477" y="54"/>
                  </a:lnTo>
                  <a:lnTo>
                    <a:pt x="490" y="52"/>
                  </a:lnTo>
                  <a:lnTo>
                    <a:pt x="502" y="49"/>
                  </a:lnTo>
                  <a:lnTo>
                    <a:pt x="516" y="47"/>
                  </a:lnTo>
                  <a:lnTo>
                    <a:pt x="528" y="43"/>
                  </a:lnTo>
                  <a:lnTo>
                    <a:pt x="542" y="39"/>
                  </a:lnTo>
                  <a:lnTo>
                    <a:pt x="556" y="35"/>
                  </a:lnTo>
                  <a:lnTo>
                    <a:pt x="569" y="29"/>
                  </a:lnTo>
                  <a:lnTo>
                    <a:pt x="583" y="21"/>
                  </a:lnTo>
                  <a:lnTo>
                    <a:pt x="588" y="13"/>
                  </a:lnTo>
                  <a:lnTo>
                    <a:pt x="608" y="0"/>
                  </a:lnTo>
                  <a:lnTo>
                    <a:pt x="622" y="41"/>
                  </a:lnTo>
                  <a:lnTo>
                    <a:pt x="635" y="82"/>
                  </a:lnTo>
                  <a:lnTo>
                    <a:pt x="651" y="123"/>
                  </a:lnTo>
                  <a:lnTo>
                    <a:pt x="668" y="164"/>
                  </a:lnTo>
                  <a:lnTo>
                    <a:pt x="686" y="205"/>
                  </a:lnTo>
                  <a:lnTo>
                    <a:pt x="703" y="245"/>
                  </a:lnTo>
                  <a:lnTo>
                    <a:pt x="722" y="285"/>
                  </a:lnTo>
                  <a:lnTo>
                    <a:pt x="741" y="325"/>
                  </a:lnTo>
                  <a:lnTo>
                    <a:pt x="761" y="365"/>
                  </a:lnTo>
                  <a:lnTo>
                    <a:pt x="781" y="405"/>
                  </a:lnTo>
                  <a:lnTo>
                    <a:pt x="801" y="444"/>
                  </a:lnTo>
                  <a:lnTo>
                    <a:pt x="821" y="483"/>
                  </a:lnTo>
                  <a:lnTo>
                    <a:pt x="841" y="522"/>
                  </a:lnTo>
                  <a:lnTo>
                    <a:pt x="860" y="561"/>
                  </a:lnTo>
                  <a:lnTo>
                    <a:pt x="879" y="599"/>
                  </a:lnTo>
                  <a:lnTo>
                    <a:pt x="898" y="638"/>
                  </a:lnTo>
                  <a:lnTo>
                    <a:pt x="929" y="672"/>
                  </a:lnTo>
                  <a:lnTo>
                    <a:pt x="917" y="688"/>
                  </a:lnTo>
                  <a:lnTo>
                    <a:pt x="907" y="698"/>
                  </a:lnTo>
                  <a:lnTo>
                    <a:pt x="884" y="710"/>
                  </a:lnTo>
                  <a:lnTo>
                    <a:pt x="852" y="731"/>
                  </a:lnTo>
                  <a:lnTo>
                    <a:pt x="694" y="811"/>
                  </a:lnTo>
                  <a:lnTo>
                    <a:pt x="669" y="818"/>
                  </a:lnTo>
                  <a:lnTo>
                    <a:pt x="654" y="821"/>
                  </a:lnTo>
                  <a:lnTo>
                    <a:pt x="605" y="841"/>
                  </a:lnTo>
                  <a:lnTo>
                    <a:pt x="588" y="853"/>
                  </a:lnTo>
                  <a:lnTo>
                    <a:pt x="554" y="863"/>
                  </a:lnTo>
                  <a:lnTo>
                    <a:pt x="536" y="874"/>
                  </a:lnTo>
                  <a:lnTo>
                    <a:pt x="361" y="944"/>
                  </a:lnTo>
                  <a:lnTo>
                    <a:pt x="295" y="979"/>
                  </a:lnTo>
                  <a:lnTo>
                    <a:pt x="283" y="996"/>
                  </a:lnTo>
                  <a:lnTo>
                    <a:pt x="271" y="989"/>
                  </a:lnTo>
                  <a:lnTo>
                    <a:pt x="272" y="971"/>
                  </a:lnTo>
                  <a:lnTo>
                    <a:pt x="274" y="951"/>
                  </a:lnTo>
                  <a:lnTo>
                    <a:pt x="274" y="933"/>
                  </a:lnTo>
                  <a:lnTo>
                    <a:pt x="270" y="913"/>
                  </a:lnTo>
                  <a:lnTo>
                    <a:pt x="258" y="892"/>
                  </a:lnTo>
                  <a:lnTo>
                    <a:pt x="259" y="876"/>
                  </a:lnTo>
                  <a:lnTo>
                    <a:pt x="252" y="836"/>
                  </a:lnTo>
                  <a:lnTo>
                    <a:pt x="247" y="824"/>
                  </a:lnTo>
                  <a:lnTo>
                    <a:pt x="247" y="813"/>
                  </a:lnTo>
                  <a:lnTo>
                    <a:pt x="236" y="763"/>
                  </a:lnTo>
                  <a:lnTo>
                    <a:pt x="233" y="749"/>
                  </a:lnTo>
                  <a:lnTo>
                    <a:pt x="231" y="724"/>
                  </a:lnTo>
                  <a:lnTo>
                    <a:pt x="228" y="717"/>
                  </a:lnTo>
                  <a:lnTo>
                    <a:pt x="217" y="701"/>
                  </a:lnTo>
                  <a:lnTo>
                    <a:pt x="220" y="681"/>
                  </a:lnTo>
                  <a:lnTo>
                    <a:pt x="211" y="676"/>
                  </a:lnTo>
                  <a:lnTo>
                    <a:pt x="211" y="662"/>
                  </a:lnTo>
                  <a:lnTo>
                    <a:pt x="206" y="642"/>
                  </a:lnTo>
                  <a:lnTo>
                    <a:pt x="193" y="625"/>
                  </a:lnTo>
                  <a:lnTo>
                    <a:pt x="187" y="611"/>
                  </a:lnTo>
                  <a:lnTo>
                    <a:pt x="182" y="598"/>
                  </a:lnTo>
                  <a:lnTo>
                    <a:pt x="175" y="582"/>
                  </a:lnTo>
                  <a:lnTo>
                    <a:pt x="167" y="562"/>
                  </a:lnTo>
                  <a:lnTo>
                    <a:pt x="162" y="543"/>
                  </a:lnTo>
                  <a:lnTo>
                    <a:pt x="111" y="486"/>
                  </a:lnTo>
                  <a:lnTo>
                    <a:pt x="68" y="406"/>
                  </a:lnTo>
                  <a:lnTo>
                    <a:pt x="68" y="395"/>
                  </a:lnTo>
                  <a:lnTo>
                    <a:pt x="56" y="382"/>
                  </a:lnTo>
                  <a:lnTo>
                    <a:pt x="55" y="357"/>
                  </a:lnTo>
                  <a:lnTo>
                    <a:pt x="51" y="343"/>
                  </a:lnTo>
                  <a:lnTo>
                    <a:pt x="43" y="289"/>
                  </a:lnTo>
                  <a:lnTo>
                    <a:pt x="33" y="256"/>
                  </a:lnTo>
                  <a:lnTo>
                    <a:pt x="30" y="235"/>
                  </a:lnTo>
                  <a:lnTo>
                    <a:pt x="0" y="195"/>
                  </a:lnTo>
                  <a:lnTo>
                    <a:pt x="10" y="178"/>
                  </a:lnTo>
                  <a:close/>
                </a:path>
              </a:pathLst>
            </a:custGeom>
            <a:solidFill>
              <a:srgbClr val="003F68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2681" y="1005"/>
              <a:ext cx="470" cy="538"/>
            </a:xfrm>
            <a:custGeom>
              <a:avLst/>
              <a:gdLst/>
              <a:ahLst/>
              <a:cxnLst/>
              <a:rect l="l" t="t" r="r" b="b"/>
              <a:pathLst>
                <a:path w="864" h="914" extrusionOk="0">
                  <a:moveTo>
                    <a:pt x="621" y="757"/>
                  </a:moveTo>
                  <a:lnTo>
                    <a:pt x="621" y="759"/>
                  </a:lnTo>
                  <a:lnTo>
                    <a:pt x="620" y="762"/>
                  </a:lnTo>
                  <a:lnTo>
                    <a:pt x="620" y="764"/>
                  </a:lnTo>
                  <a:lnTo>
                    <a:pt x="619" y="767"/>
                  </a:lnTo>
                  <a:lnTo>
                    <a:pt x="601" y="775"/>
                  </a:lnTo>
                  <a:lnTo>
                    <a:pt x="581" y="784"/>
                  </a:lnTo>
                  <a:lnTo>
                    <a:pt x="560" y="793"/>
                  </a:lnTo>
                  <a:lnTo>
                    <a:pt x="537" y="802"/>
                  </a:lnTo>
                  <a:lnTo>
                    <a:pt x="514" y="813"/>
                  </a:lnTo>
                  <a:lnTo>
                    <a:pt x="489" y="823"/>
                  </a:lnTo>
                  <a:lnTo>
                    <a:pt x="464" y="834"/>
                  </a:lnTo>
                  <a:lnTo>
                    <a:pt x="439" y="845"/>
                  </a:lnTo>
                  <a:lnTo>
                    <a:pt x="413" y="856"/>
                  </a:lnTo>
                  <a:lnTo>
                    <a:pt x="388" y="866"/>
                  </a:lnTo>
                  <a:lnTo>
                    <a:pt x="362" y="876"/>
                  </a:lnTo>
                  <a:lnTo>
                    <a:pt x="338" y="885"/>
                  </a:lnTo>
                  <a:lnTo>
                    <a:pt x="315" y="894"/>
                  </a:lnTo>
                  <a:lnTo>
                    <a:pt x="293" y="902"/>
                  </a:lnTo>
                  <a:lnTo>
                    <a:pt x="273" y="908"/>
                  </a:lnTo>
                  <a:lnTo>
                    <a:pt x="254" y="914"/>
                  </a:lnTo>
                  <a:lnTo>
                    <a:pt x="245" y="853"/>
                  </a:lnTo>
                  <a:lnTo>
                    <a:pt x="236" y="791"/>
                  </a:lnTo>
                  <a:lnTo>
                    <a:pt x="225" y="728"/>
                  </a:lnTo>
                  <a:lnTo>
                    <a:pt x="212" y="666"/>
                  </a:lnTo>
                  <a:lnTo>
                    <a:pt x="195" y="607"/>
                  </a:lnTo>
                  <a:lnTo>
                    <a:pt x="172" y="549"/>
                  </a:lnTo>
                  <a:lnTo>
                    <a:pt x="142" y="494"/>
                  </a:lnTo>
                  <a:lnTo>
                    <a:pt x="106" y="445"/>
                  </a:lnTo>
                  <a:lnTo>
                    <a:pt x="87" y="418"/>
                  </a:lnTo>
                  <a:lnTo>
                    <a:pt x="71" y="391"/>
                  </a:lnTo>
                  <a:lnTo>
                    <a:pt x="59" y="364"/>
                  </a:lnTo>
                  <a:lnTo>
                    <a:pt x="48" y="335"/>
                  </a:lnTo>
                  <a:lnTo>
                    <a:pt x="40" y="308"/>
                  </a:lnTo>
                  <a:lnTo>
                    <a:pt x="32" y="281"/>
                  </a:lnTo>
                  <a:lnTo>
                    <a:pt x="27" y="254"/>
                  </a:lnTo>
                  <a:lnTo>
                    <a:pt x="23" y="227"/>
                  </a:lnTo>
                  <a:lnTo>
                    <a:pt x="0" y="160"/>
                  </a:lnTo>
                  <a:lnTo>
                    <a:pt x="3" y="156"/>
                  </a:lnTo>
                  <a:lnTo>
                    <a:pt x="16" y="152"/>
                  </a:lnTo>
                  <a:lnTo>
                    <a:pt x="28" y="148"/>
                  </a:lnTo>
                  <a:lnTo>
                    <a:pt x="40" y="144"/>
                  </a:lnTo>
                  <a:lnTo>
                    <a:pt x="51" y="140"/>
                  </a:lnTo>
                  <a:lnTo>
                    <a:pt x="63" y="136"/>
                  </a:lnTo>
                  <a:lnTo>
                    <a:pt x="74" y="132"/>
                  </a:lnTo>
                  <a:lnTo>
                    <a:pt x="86" y="128"/>
                  </a:lnTo>
                  <a:lnTo>
                    <a:pt x="98" y="125"/>
                  </a:lnTo>
                  <a:lnTo>
                    <a:pt x="111" y="121"/>
                  </a:lnTo>
                  <a:lnTo>
                    <a:pt x="124" y="116"/>
                  </a:lnTo>
                  <a:lnTo>
                    <a:pt x="137" y="111"/>
                  </a:lnTo>
                  <a:lnTo>
                    <a:pt x="152" y="107"/>
                  </a:lnTo>
                  <a:lnTo>
                    <a:pt x="166" y="102"/>
                  </a:lnTo>
                  <a:lnTo>
                    <a:pt x="183" y="96"/>
                  </a:lnTo>
                  <a:lnTo>
                    <a:pt x="201" y="90"/>
                  </a:lnTo>
                  <a:lnTo>
                    <a:pt x="220" y="84"/>
                  </a:lnTo>
                  <a:lnTo>
                    <a:pt x="241" y="77"/>
                  </a:lnTo>
                  <a:lnTo>
                    <a:pt x="259" y="69"/>
                  </a:lnTo>
                  <a:lnTo>
                    <a:pt x="276" y="63"/>
                  </a:lnTo>
                  <a:lnTo>
                    <a:pt x="295" y="57"/>
                  </a:lnTo>
                  <a:lnTo>
                    <a:pt x="314" y="51"/>
                  </a:lnTo>
                  <a:lnTo>
                    <a:pt x="334" y="47"/>
                  </a:lnTo>
                  <a:lnTo>
                    <a:pt x="354" y="43"/>
                  </a:lnTo>
                  <a:lnTo>
                    <a:pt x="375" y="39"/>
                  </a:lnTo>
                  <a:lnTo>
                    <a:pt x="396" y="36"/>
                  </a:lnTo>
                  <a:lnTo>
                    <a:pt x="417" y="32"/>
                  </a:lnTo>
                  <a:lnTo>
                    <a:pt x="438" y="28"/>
                  </a:lnTo>
                  <a:lnTo>
                    <a:pt x="459" y="24"/>
                  </a:lnTo>
                  <a:lnTo>
                    <a:pt x="480" y="21"/>
                  </a:lnTo>
                  <a:lnTo>
                    <a:pt x="500" y="17"/>
                  </a:lnTo>
                  <a:lnTo>
                    <a:pt x="521" y="12"/>
                  </a:lnTo>
                  <a:lnTo>
                    <a:pt x="540" y="6"/>
                  </a:lnTo>
                  <a:lnTo>
                    <a:pt x="559" y="0"/>
                  </a:lnTo>
                  <a:lnTo>
                    <a:pt x="560" y="17"/>
                  </a:lnTo>
                  <a:lnTo>
                    <a:pt x="564" y="36"/>
                  </a:lnTo>
                  <a:lnTo>
                    <a:pt x="570" y="56"/>
                  </a:lnTo>
                  <a:lnTo>
                    <a:pt x="579" y="78"/>
                  </a:lnTo>
                  <a:lnTo>
                    <a:pt x="590" y="102"/>
                  </a:lnTo>
                  <a:lnTo>
                    <a:pt x="602" y="126"/>
                  </a:lnTo>
                  <a:lnTo>
                    <a:pt x="616" y="151"/>
                  </a:lnTo>
                  <a:lnTo>
                    <a:pt x="630" y="177"/>
                  </a:lnTo>
                  <a:lnTo>
                    <a:pt x="644" y="203"/>
                  </a:lnTo>
                  <a:lnTo>
                    <a:pt x="659" y="231"/>
                  </a:lnTo>
                  <a:lnTo>
                    <a:pt x="674" y="257"/>
                  </a:lnTo>
                  <a:lnTo>
                    <a:pt x="686" y="283"/>
                  </a:lnTo>
                  <a:lnTo>
                    <a:pt x="698" y="309"/>
                  </a:lnTo>
                  <a:lnTo>
                    <a:pt x="708" y="333"/>
                  </a:lnTo>
                  <a:lnTo>
                    <a:pt x="716" y="357"/>
                  </a:lnTo>
                  <a:lnTo>
                    <a:pt x="722" y="380"/>
                  </a:lnTo>
                  <a:lnTo>
                    <a:pt x="738" y="414"/>
                  </a:lnTo>
                  <a:lnTo>
                    <a:pt x="755" y="446"/>
                  </a:lnTo>
                  <a:lnTo>
                    <a:pt x="773" y="480"/>
                  </a:lnTo>
                  <a:lnTo>
                    <a:pt x="791" y="512"/>
                  </a:lnTo>
                  <a:lnTo>
                    <a:pt x="810" y="545"/>
                  </a:lnTo>
                  <a:lnTo>
                    <a:pt x="828" y="577"/>
                  </a:lnTo>
                  <a:lnTo>
                    <a:pt x="846" y="610"/>
                  </a:lnTo>
                  <a:lnTo>
                    <a:pt x="864" y="642"/>
                  </a:lnTo>
                  <a:lnTo>
                    <a:pt x="851" y="651"/>
                  </a:lnTo>
                  <a:lnTo>
                    <a:pt x="838" y="658"/>
                  </a:lnTo>
                  <a:lnTo>
                    <a:pt x="824" y="665"/>
                  </a:lnTo>
                  <a:lnTo>
                    <a:pt x="812" y="673"/>
                  </a:lnTo>
                  <a:lnTo>
                    <a:pt x="798" y="680"/>
                  </a:lnTo>
                  <a:lnTo>
                    <a:pt x="786" y="687"/>
                  </a:lnTo>
                  <a:lnTo>
                    <a:pt x="772" y="693"/>
                  </a:lnTo>
                  <a:lnTo>
                    <a:pt x="758" y="701"/>
                  </a:lnTo>
                  <a:lnTo>
                    <a:pt x="745" y="707"/>
                  </a:lnTo>
                  <a:lnTo>
                    <a:pt x="731" y="714"/>
                  </a:lnTo>
                  <a:lnTo>
                    <a:pt x="718" y="721"/>
                  </a:lnTo>
                  <a:lnTo>
                    <a:pt x="704" y="727"/>
                  </a:lnTo>
                  <a:lnTo>
                    <a:pt x="689" y="733"/>
                  </a:lnTo>
                  <a:lnTo>
                    <a:pt x="675" y="740"/>
                  </a:lnTo>
                  <a:lnTo>
                    <a:pt x="660" y="746"/>
                  </a:lnTo>
                  <a:lnTo>
                    <a:pt x="645" y="752"/>
                  </a:lnTo>
                  <a:lnTo>
                    <a:pt x="621" y="757"/>
                  </a:lnTo>
                  <a:close/>
                </a:path>
              </a:pathLst>
            </a:custGeom>
            <a:solidFill>
              <a:srgbClr val="FFFF66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2789" y="1051"/>
              <a:ext cx="243" cy="400"/>
            </a:xfrm>
            <a:custGeom>
              <a:avLst/>
              <a:gdLst/>
              <a:ahLst/>
              <a:cxnLst/>
              <a:rect l="l" t="t" r="r" b="b"/>
              <a:pathLst>
                <a:path w="445" h="680" extrusionOk="0">
                  <a:moveTo>
                    <a:pt x="421" y="680"/>
                  </a:moveTo>
                  <a:lnTo>
                    <a:pt x="415" y="679"/>
                  </a:lnTo>
                  <a:lnTo>
                    <a:pt x="408" y="679"/>
                  </a:lnTo>
                  <a:lnTo>
                    <a:pt x="399" y="678"/>
                  </a:lnTo>
                  <a:lnTo>
                    <a:pt x="390" y="678"/>
                  </a:lnTo>
                  <a:lnTo>
                    <a:pt x="381" y="677"/>
                  </a:lnTo>
                  <a:lnTo>
                    <a:pt x="374" y="676"/>
                  </a:lnTo>
                  <a:lnTo>
                    <a:pt x="369" y="674"/>
                  </a:lnTo>
                  <a:lnTo>
                    <a:pt x="365" y="672"/>
                  </a:lnTo>
                  <a:lnTo>
                    <a:pt x="370" y="662"/>
                  </a:lnTo>
                  <a:lnTo>
                    <a:pt x="375" y="652"/>
                  </a:lnTo>
                  <a:lnTo>
                    <a:pt x="380" y="643"/>
                  </a:lnTo>
                  <a:lnTo>
                    <a:pt x="386" y="633"/>
                  </a:lnTo>
                  <a:lnTo>
                    <a:pt x="379" y="632"/>
                  </a:lnTo>
                  <a:lnTo>
                    <a:pt x="373" y="631"/>
                  </a:lnTo>
                  <a:lnTo>
                    <a:pt x="366" y="630"/>
                  </a:lnTo>
                  <a:lnTo>
                    <a:pt x="358" y="629"/>
                  </a:lnTo>
                  <a:lnTo>
                    <a:pt x="352" y="629"/>
                  </a:lnTo>
                  <a:lnTo>
                    <a:pt x="345" y="629"/>
                  </a:lnTo>
                  <a:lnTo>
                    <a:pt x="337" y="628"/>
                  </a:lnTo>
                  <a:lnTo>
                    <a:pt x="331" y="628"/>
                  </a:lnTo>
                  <a:lnTo>
                    <a:pt x="334" y="619"/>
                  </a:lnTo>
                  <a:lnTo>
                    <a:pt x="338" y="612"/>
                  </a:lnTo>
                  <a:lnTo>
                    <a:pt x="345" y="606"/>
                  </a:lnTo>
                  <a:lnTo>
                    <a:pt x="354" y="599"/>
                  </a:lnTo>
                  <a:lnTo>
                    <a:pt x="352" y="597"/>
                  </a:lnTo>
                  <a:lnTo>
                    <a:pt x="350" y="594"/>
                  </a:lnTo>
                  <a:lnTo>
                    <a:pt x="348" y="593"/>
                  </a:lnTo>
                  <a:lnTo>
                    <a:pt x="347" y="591"/>
                  </a:lnTo>
                  <a:lnTo>
                    <a:pt x="340" y="592"/>
                  </a:lnTo>
                  <a:lnTo>
                    <a:pt x="333" y="592"/>
                  </a:lnTo>
                  <a:lnTo>
                    <a:pt x="328" y="592"/>
                  </a:lnTo>
                  <a:lnTo>
                    <a:pt x="322" y="593"/>
                  </a:lnTo>
                  <a:lnTo>
                    <a:pt x="316" y="593"/>
                  </a:lnTo>
                  <a:lnTo>
                    <a:pt x="310" y="593"/>
                  </a:lnTo>
                  <a:lnTo>
                    <a:pt x="305" y="592"/>
                  </a:lnTo>
                  <a:lnTo>
                    <a:pt x="299" y="592"/>
                  </a:lnTo>
                  <a:lnTo>
                    <a:pt x="301" y="584"/>
                  </a:lnTo>
                  <a:lnTo>
                    <a:pt x="305" y="577"/>
                  </a:lnTo>
                  <a:lnTo>
                    <a:pt x="310" y="570"/>
                  </a:lnTo>
                  <a:lnTo>
                    <a:pt x="316" y="564"/>
                  </a:lnTo>
                  <a:lnTo>
                    <a:pt x="324" y="558"/>
                  </a:lnTo>
                  <a:lnTo>
                    <a:pt x="331" y="553"/>
                  </a:lnTo>
                  <a:lnTo>
                    <a:pt x="339" y="546"/>
                  </a:lnTo>
                  <a:lnTo>
                    <a:pt x="348" y="540"/>
                  </a:lnTo>
                  <a:lnTo>
                    <a:pt x="333" y="542"/>
                  </a:lnTo>
                  <a:lnTo>
                    <a:pt x="316" y="546"/>
                  </a:lnTo>
                  <a:lnTo>
                    <a:pt x="299" y="550"/>
                  </a:lnTo>
                  <a:lnTo>
                    <a:pt x="281" y="554"/>
                  </a:lnTo>
                  <a:lnTo>
                    <a:pt x="262" y="557"/>
                  </a:lnTo>
                  <a:lnTo>
                    <a:pt x="246" y="559"/>
                  </a:lnTo>
                  <a:lnTo>
                    <a:pt x="232" y="560"/>
                  </a:lnTo>
                  <a:lnTo>
                    <a:pt x="220" y="558"/>
                  </a:lnTo>
                  <a:lnTo>
                    <a:pt x="205" y="562"/>
                  </a:lnTo>
                  <a:lnTo>
                    <a:pt x="191" y="566"/>
                  </a:lnTo>
                  <a:lnTo>
                    <a:pt x="175" y="569"/>
                  </a:lnTo>
                  <a:lnTo>
                    <a:pt x="160" y="572"/>
                  </a:lnTo>
                  <a:lnTo>
                    <a:pt x="145" y="575"/>
                  </a:lnTo>
                  <a:lnTo>
                    <a:pt x="129" y="578"/>
                  </a:lnTo>
                  <a:lnTo>
                    <a:pt x="114" y="580"/>
                  </a:lnTo>
                  <a:lnTo>
                    <a:pt x="100" y="583"/>
                  </a:lnTo>
                  <a:lnTo>
                    <a:pt x="100" y="579"/>
                  </a:lnTo>
                  <a:lnTo>
                    <a:pt x="100" y="576"/>
                  </a:lnTo>
                  <a:lnTo>
                    <a:pt x="100" y="571"/>
                  </a:lnTo>
                  <a:lnTo>
                    <a:pt x="101" y="568"/>
                  </a:lnTo>
                  <a:lnTo>
                    <a:pt x="110" y="562"/>
                  </a:lnTo>
                  <a:lnTo>
                    <a:pt x="122" y="557"/>
                  </a:lnTo>
                  <a:lnTo>
                    <a:pt x="133" y="550"/>
                  </a:lnTo>
                  <a:lnTo>
                    <a:pt x="145" y="545"/>
                  </a:lnTo>
                  <a:lnTo>
                    <a:pt x="157" y="540"/>
                  </a:lnTo>
                  <a:lnTo>
                    <a:pt x="171" y="535"/>
                  </a:lnTo>
                  <a:lnTo>
                    <a:pt x="183" y="530"/>
                  </a:lnTo>
                  <a:lnTo>
                    <a:pt x="197" y="524"/>
                  </a:lnTo>
                  <a:lnTo>
                    <a:pt x="210" y="519"/>
                  </a:lnTo>
                  <a:lnTo>
                    <a:pt x="222" y="513"/>
                  </a:lnTo>
                  <a:lnTo>
                    <a:pt x="234" y="508"/>
                  </a:lnTo>
                  <a:lnTo>
                    <a:pt x="244" y="502"/>
                  </a:lnTo>
                  <a:lnTo>
                    <a:pt x="255" y="496"/>
                  </a:lnTo>
                  <a:lnTo>
                    <a:pt x="264" y="490"/>
                  </a:lnTo>
                  <a:lnTo>
                    <a:pt x="271" y="483"/>
                  </a:lnTo>
                  <a:lnTo>
                    <a:pt x="278" y="477"/>
                  </a:lnTo>
                  <a:lnTo>
                    <a:pt x="265" y="477"/>
                  </a:lnTo>
                  <a:lnTo>
                    <a:pt x="254" y="477"/>
                  </a:lnTo>
                  <a:lnTo>
                    <a:pt x="241" y="477"/>
                  </a:lnTo>
                  <a:lnTo>
                    <a:pt x="228" y="477"/>
                  </a:lnTo>
                  <a:lnTo>
                    <a:pt x="216" y="477"/>
                  </a:lnTo>
                  <a:lnTo>
                    <a:pt x="203" y="477"/>
                  </a:lnTo>
                  <a:lnTo>
                    <a:pt x="192" y="477"/>
                  </a:lnTo>
                  <a:lnTo>
                    <a:pt x="179" y="476"/>
                  </a:lnTo>
                  <a:lnTo>
                    <a:pt x="181" y="469"/>
                  </a:lnTo>
                  <a:lnTo>
                    <a:pt x="183" y="463"/>
                  </a:lnTo>
                  <a:lnTo>
                    <a:pt x="186" y="457"/>
                  </a:lnTo>
                  <a:lnTo>
                    <a:pt x="190" y="452"/>
                  </a:lnTo>
                  <a:lnTo>
                    <a:pt x="194" y="448"/>
                  </a:lnTo>
                  <a:lnTo>
                    <a:pt x="198" y="443"/>
                  </a:lnTo>
                  <a:lnTo>
                    <a:pt x="204" y="437"/>
                  </a:lnTo>
                  <a:lnTo>
                    <a:pt x="211" y="431"/>
                  </a:lnTo>
                  <a:lnTo>
                    <a:pt x="205" y="428"/>
                  </a:lnTo>
                  <a:lnTo>
                    <a:pt x="199" y="425"/>
                  </a:lnTo>
                  <a:lnTo>
                    <a:pt x="193" y="423"/>
                  </a:lnTo>
                  <a:lnTo>
                    <a:pt x="186" y="422"/>
                  </a:lnTo>
                  <a:lnTo>
                    <a:pt x="179" y="420"/>
                  </a:lnTo>
                  <a:lnTo>
                    <a:pt x="173" y="419"/>
                  </a:lnTo>
                  <a:lnTo>
                    <a:pt x="166" y="416"/>
                  </a:lnTo>
                  <a:lnTo>
                    <a:pt x="159" y="415"/>
                  </a:lnTo>
                  <a:lnTo>
                    <a:pt x="163" y="402"/>
                  </a:lnTo>
                  <a:lnTo>
                    <a:pt x="168" y="391"/>
                  </a:lnTo>
                  <a:lnTo>
                    <a:pt x="174" y="382"/>
                  </a:lnTo>
                  <a:lnTo>
                    <a:pt x="182" y="371"/>
                  </a:lnTo>
                  <a:lnTo>
                    <a:pt x="177" y="370"/>
                  </a:lnTo>
                  <a:lnTo>
                    <a:pt x="173" y="368"/>
                  </a:lnTo>
                  <a:lnTo>
                    <a:pt x="168" y="367"/>
                  </a:lnTo>
                  <a:lnTo>
                    <a:pt x="163" y="365"/>
                  </a:lnTo>
                  <a:lnTo>
                    <a:pt x="158" y="364"/>
                  </a:lnTo>
                  <a:lnTo>
                    <a:pt x="154" y="362"/>
                  </a:lnTo>
                  <a:lnTo>
                    <a:pt x="149" y="361"/>
                  </a:lnTo>
                  <a:lnTo>
                    <a:pt x="144" y="360"/>
                  </a:lnTo>
                  <a:lnTo>
                    <a:pt x="147" y="351"/>
                  </a:lnTo>
                  <a:lnTo>
                    <a:pt x="150" y="344"/>
                  </a:lnTo>
                  <a:lnTo>
                    <a:pt x="155" y="337"/>
                  </a:lnTo>
                  <a:lnTo>
                    <a:pt x="160" y="329"/>
                  </a:lnTo>
                  <a:lnTo>
                    <a:pt x="150" y="332"/>
                  </a:lnTo>
                  <a:lnTo>
                    <a:pt x="135" y="333"/>
                  </a:lnTo>
                  <a:lnTo>
                    <a:pt x="119" y="335"/>
                  </a:lnTo>
                  <a:lnTo>
                    <a:pt x="102" y="335"/>
                  </a:lnTo>
                  <a:lnTo>
                    <a:pt x="84" y="336"/>
                  </a:lnTo>
                  <a:lnTo>
                    <a:pt x="67" y="336"/>
                  </a:lnTo>
                  <a:lnTo>
                    <a:pt x="52" y="336"/>
                  </a:lnTo>
                  <a:lnTo>
                    <a:pt x="40" y="336"/>
                  </a:lnTo>
                  <a:lnTo>
                    <a:pt x="39" y="333"/>
                  </a:lnTo>
                  <a:lnTo>
                    <a:pt x="38" y="329"/>
                  </a:lnTo>
                  <a:lnTo>
                    <a:pt x="38" y="326"/>
                  </a:lnTo>
                  <a:lnTo>
                    <a:pt x="38" y="323"/>
                  </a:lnTo>
                  <a:lnTo>
                    <a:pt x="48" y="318"/>
                  </a:lnTo>
                  <a:lnTo>
                    <a:pt x="60" y="313"/>
                  </a:lnTo>
                  <a:lnTo>
                    <a:pt x="70" y="306"/>
                  </a:lnTo>
                  <a:lnTo>
                    <a:pt x="81" y="301"/>
                  </a:lnTo>
                  <a:lnTo>
                    <a:pt x="92" y="296"/>
                  </a:lnTo>
                  <a:lnTo>
                    <a:pt x="104" y="291"/>
                  </a:lnTo>
                  <a:lnTo>
                    <a:pt x="114" y="286"/>
                  </a:lnTo>
                  <a:lnTo>
                    <a:pt x="126" y="280"/>
                  </a:lnTo>
                  <a:lnTo>
                    <a:pt x="137" y="275"/>
                  </a:lnTo>
                  <a:lnTo>
                    <a:pt x="148" y="271"/>
                  </a:lnTo>
                  <a:lnTo>
                    <a:pt x="159" y="266"/>
                  </a:lnTo>
                  <a:lnTo>
                    <a:pt x="171" y="260"/>
                  </a:lnTo>
                  <a:lnTo>
                    <a:pt x="181" y="255"/>
                  </a:lnTo>
                  <a:lnTo>
                    <a:pt x="192" y="250"/>
                  </a:lnTo>
                  <a:lnTo>
                    <a:pt x="203" y="246"/>
                  </a:lnTo>
                  <a:lnTo>
                    <a:pt x="214" y="240"/>
                  </a:lnTo>
                  <a:lnTo>
                    <a:pt x="194" y="238"/>
                  </a:lnTo>
                  <a:lnTo>
                    <a:pt x="174" y="236"/>
                  </a:lnTo>
                  <a:lnTo>
                    <a:pt x="154" y="235"/>
                  </a:lnTo>
                  <a:lnTo>
                    <a:pt x="134" y="234"/>
                  </a:lnTo>
                  <a:lnTo>
                    <a:pt x="115" y="234"/>
                  </a:lnTo>
                  <a:lnTo>
                    <a:pt x="97" y="233"/>
                  </a:lnTo>
                  <a:lnTo>
                    <a:pt x="82" y="232"/>
                  </a:lnTo>
                  <a:lnTo>
                    <a:pt x="67" y="229"/>
                  </a:lnTo>
                  <a:lnTo>
                    <a:pt x="56" y="226"/>
                  </a:lnTo>
                  <a:lnTo>
                    <a:pt x="46" y="222"/>
                  </a:lnTo>
                  <a:lnTo>
                    <a:pt x="41" y="215"/>
                  </a:lnTo>
                  <a:lnTo>
                    <a:pt x="38" y="208"/>
                  </a:lnTo>
                  <a:lnTo>
                    <a:pt x="40" y="198"/>
                  </a:lnTo>
                  <a:lnTo>
                    <a:pt x="45" y="185"/>
                  </a:lnTo>
                  <a:lnTo>
                    <a:pt x="56" y="170"/>
                  </a:lnTo>
                  <a:lnTo>
                    <a:pt x="71" y="152"/>
                  </a:lnTo>
                  <a:lnTo>
                    <a:pt x="65" y="151"/>
                  </a:lnTo>
                  <a:lnTo>
                    <a:pt x="57" y="150"/>
                  </a:lnTo>
                  <a:lnTo>
                    <a:pt x="47" y="148"/>
                  </a:lnTo>
                  <a:lnTo>
                    <a:pt x="37" y="147"/>
                  </a:lnTo>
                  <a:lnTo>
                    <a:pt x="26" y="146"/>
                  </a:lnTo>
                  <a:lnTo>
                    <a:pt x="16" y="145"/>
                  </a:lnTo>
                  <a:lnTo>
                    <a:pt x="8" y="146"/>
                  </a:lnTo>
                  <a:lnTo>
                    <a:pt x="2" y="147"/>
                  </a:lnTo>
                  <a:lnTo>
                    <a:pt x="2" y="144"/>
                  </a:lnTo>
                  <a:lnTo>
                    <a:pt x="1" y="141"/>
                  </a:lnTo>
                  <a:lnTo>
                    <a:pt x="1" y="138"/>
                  </a:lnTo>
                  <a:lnTo>
                    <a:pt x="0" y="135"/>
                  </a:lnTo>
                  <a:lnTo>
                    <a:pt x="7" y="127"/>
                  </a:lnTo>
                  <a:lnTo>
                    <a:pt x="15" y="121"/>
                  </a:lnTo>
                  <a:lnTo>
                    <a:pt x="22" y="114"/>
                  </a:lnTo>
                  <a:lnTo>
                    <a:pt x="30" y="106"/>
                  </a:lnTo>
                  <a:lnTo>
                    <a:pt x="38" y="99"/>
                  </a:lnTo>
                  <a:lnTo>
                    <a:pt x="45" y="93"/>
                  </a:lnTo>
                  <a:lnTo>
                    <a:pt x="52" y="85"/>
                  </a:lnTo>
                  <a:lnTo>
                    <a:pt x="60" y="79"/>
                  </a:lnTo>
                  <a:lnTo>
                    <a:pt x="51" y="70"/>
                  </a:lnTo>
                  <a:lnTo>
                    <a:pt x="44" y="61"/>
                  </a:lnTo>
                  <a:lnTo>
                    <a:pt x="38" y="54"/>
                  </a:lnTo>
                  <a:lnTo>
                    <a:pt x="34" y="46"/>
                  </a:lnTo>
                  <a:lnTo>
                    <a:pt x="29" y="37"/>
                  </a:lnTo>
                  <a:lnTo>
                    <a:pt x="26" y="29"/>
                  </a:lnTo>
                  <a:lnTo>
                    <a:pt x="23" y="18"/>
                  </a:lnTo>
                  <a:lnTo>
                    <a:pt x="20" y="7"/>
                  </a:lnTo>
                  <a:lnTo>
                    <a:pt x="41" y="0"/>
                  </a:lnTo>
                  <a:lnTo>
                    <a:pt x="44" y="8"/>
                  </a:lnTo>
                  <a:lnTo>
                    <a:pt x="46" y="14"/>
                  </a:lnTo>
                  <a:lnTo>
                    <a:pt x="47" y="23"/>
                  </a:lnTo>
                  <a:lnTo>
                    <a:pt x="47" y="32"/>
                  </a:lnTo>
                  <a:lnTo>
                    <a:pt x="52" y="36"/>
                  </a:lnTo>
                  <a:lnTo>
                    <a:pt x="58" y="40"/>
                  </a:lnTo>
                  <a:lnTo>
                    <a:pt x="63" y="46"/>
                  </a:lnTo>
                  <a:lnTo>
                    <a:pt x="68" y="50"/>
                  </a:lnTo>
                  <a:lnTo>
                    <a:pt x="73" y="55"/>
                  </a:lnTo>
                  <a:lnTo>
                    <a:pt x="79" y="59"/>
                  </a:lnTo>
                  <a:lnTo>
                    <a:pt x="84" y="65"/>
                  </a:lnTo>
                  <a:lnTo>
                    <a:pt x="89" y="69"/>
                  </a:lnTo>
                  <a:lnTo>
                    <a:pt x="85" y="78"/>
                  </a:lnTo>
                  <a:lnTo>
                    <a:pt x="80" y="87"/>
                  </a:lnTo>
                  <a:lnTo>
                    <a:pt x="74" y="95"/>
                  </a:lnTo>
                  <a:lnTo>
                    <a:pt x="67" y="102"/>
                  </a:lnTo>
                  <a:lnTo>
                    <a:pt x="60" y="109"/>
                  </a:lnTo>
                  <a:lnTo>
                    <a:pt x="51" y="116"/>
                  </a:lnTo>
                  <a:lnTo>
                    <a:pt x="44" y="124"/>
                  </a:lnTo>
                  <a:lnTo>
                    <a:pt x="36" y="133"/>
                  </a:lnTo>
                  <a:lnTo>
                    <a:pt x="45" y="133"/>
                  </a:lnTo>
                  <a:lnTo>
                    <a:pt x="53" y="134"/>
                  </a:lnTo>
                  <a:lnTo>
                    <a:pt x="63" y="134"/>
                  </a:lnTo>
                  <a:lnTo>
                    <a:pt x="72" y="135"/>
                  </a:lnTo>
                  <a:lnTo>
                    <a:pt x="81" y="136"/>
                  </a:lnTo>
                  <a:lnTo>
                    <a:pt x="90" y="137"/>
                  </a:lnTo>
                  <a:lnTo>
                    <a:pt x="98" y="137"/>
                  </a:lnTo>
                  <a:lnTo>
                    <a:pt x="108" y="138"/>
                  </a:lnTo>
                  <a:lnTo>
                    <a:pt x="107" y="142"/>
                  </a:lnTo>
                  <a:lnTo>
                    <a:pt x="106" y="146"/>
                  </a:lnTo>
                  <a:lnTo>
                    <a:pt x="106" y="150"/>
                  </a:lnTo>
                  <a:lnTo>
                    <a:pt x="105" y="156"/>
                  </a:lnTo>
                  <a:lnTo>
                    <a:pt x="98" y="159"/>
                  </a:lnTo>
                  <a:lnTo>
                    <a:pt x="91" y="164"/>
                  </a:lnTo>
                  <a:lnTo>
                    <a:pt x="85" y="169"/>
                  </a:lnTo>
                  <a:lnTo>
                    <a:pt x="79" y="174"/>
                  </a:lnTo>
                  <a:lnTo>
                    <a:pt x="71" y="181"/>
                  </a:lnTo>
                  <a:lnTo>
                    <a:pt x="66" y="187"/>
                  </a:lnTo>
                  <a:lnTo>
                    <a:pt x="60" y="193"/>
                  </a:lnTo>
                  <a:lnTo>
                    <a:pt x="54" y="199"/>
                  </a:lnTo>
                  <a:lnTo>
                    <a:pt x="68" y="201"/>
                  </a:lnTo>
                  <a:lnTo>
                    <a:pt x="81" y="203"/>
                  </a:lnTo>
                  <a:lnTo>
                    <a:pt x="94" y="204"/>
                  </a:lnTo>
                  <a:lnTo>
                    <a:pt x="107" y="206"/>
                  </a:lnTo>
                  <a:lnTo>
                    <a:pt x="120" y="208"/>
                  </a:lnTo>
                  <a:lnTo>
                    <a:pt x="133" y="210"/>
                  </a:lnTo>
                  <a:lnTo>
                    <a:pt x="147" y="212"/>
                  </a:lnTo>
                  <a:lnTo>
                    <a:pt x="160" y="214"/>
                  </a:lnTo>
                  <a:lnTo>
                    <a:pt x="173" y="216"/>
                  </a:lnTo>
                  <a:lnTo>
                    <a:pt x="186" y="218"/>
                  </a:lnTo>
                  <a:lnTo>
                    <a:pt x="199" y="222"/>
                  </a:lnTo>
                  <a:lnTo>
                    <a:pt x="213" y="224"/>
                  </a:lnTo>
                  <a:lnTo>
                    <a:pt x="225" y="226"/>
                  </a:lnTo>
                  <a:lnTo>
                    <a:pt x="239" y="228"/>
                  </a:lnTo>
                  <a:lnTo>
                    <a:pt x="251" y="230"/>
                  </a:lnTo>
                  <a:lnTo>
                    <a:pt x="265" y="232"/>
                  </a:lnTo>
                  <a:lnTo>
                    <a:pt x="263" y="236"/>
                  </a:lnTo>
                  <a:lnTo>
                    <a:pt x="262" y="240"/>
                  </a:lnTo>
                  <a:lnTo>
                    <a:pt x="260" y="246"/>
                  </a:lnTo>
                  <a:lnTo>
                    <a:pt x="259" y="250"/>
                  </a:lnTo>
                  <a:lnTo>
                    <a:pt x="247" y="252"/>
                  </a:lnTo>
                  <a:lnTo>
                    <a:pt x="236" y="255"/>
                  </a:lnTo>
                  <a:lnTo>
                    <a:pt x="224" y="257"/>
                  </a:lnTo>
                  <a:lnTo>
                    <a:pt x="214" y="260"/>
                  </a:lnTo>
                  <a:lnTo>
                    <a:pt x="202" y="265"/>
                  </a:lnTo>
                  <a:lnTo>
                    <a:pt x="191" y="268"/>
                  </a:lnTo>
                  <a:lnTo>
                    <a:pt x="180" y="272"/>
                  </a:lnTo>
                  <a:lnTo>
                    <a:pt x="169" y="275"/>
                  </a:lnTo>
                  <a:lnTo>
                    <a:pt x="158" y="279"/>
                  </a:lnTo>
                  <a:lnTo>
                    <a:pt x="148" y="283"/>
                  </a:lnTo>
                  <a:lnTo>
                    <a:pt x="136" y="289"/>
                  </a:lnTo>
                  <a:lnTo>
                    <a:pt x="126" y="293"/>
                  </a:lnTo>
                  <a:lnTo>
                    <a:pt x="114" y="298"/>
                  </a:lnTo>
                  <a:lnTo>
                    <a:pt x="104" y="302"/>
                  </a:lnTo>
                  <a:lnTo>
                    <a:pt x="92" y="308"/>
                  </a:lnTo>
                  <a:lnTo>
                    <a:pt x="82" y="313"/>
                  </a:lnTo>
                  <a:lnTo>
                    <a:pt x="84" y="315"/>
                  </a:lnTo>
                  <a:lnTo>
                    <a:pt x="85" y="318"/>
                  </a:lnTo>
                  <a:lnTo>
                    <a:pt x="87" y="321"/>
                  </a:lnTo>
                  <a:lnTo>
                    <a:pt x="88" y="323"/>
                  </a:lnTo>
                  <a:lnTo>
                    <a:pt x="101" y="324"/>
                  </a:lnTo>
                  <a:lnTo>
                    <a:pt x="113" y="324"/>
                  </a:lnTo>
                  <a:lnTo>
                    <a:pt x="126" y="325"/>
                  </a:lnTo>
                  <a:lnTo>
                    <a:pt x="139" y="325"/>
                  </a:lnTo>
                  <a:lnTo>
                    <a:pt x="152" y="326"/>
                  </a:lnTo>
                  <a:lnTo>
                    <a:pt x="164" y="326"/>
                  </a:lnTo>
                  <a:lnTo>
                    <a:pt x="178" y="327"/>
                  </a:lnTo>
                  <a:lnTo>
                    <a:pt x="191" y="327"/>
                  </a:lnTo>
                  <a:lnTo>
                    <a:pt x="189" y="336"/>
                  </a:lnTo>
                  <a:lnTo>
                    <a:pt x="185" y="342"/>
                  </a:lnTo>
                  <a:lnTo>
                    <a:pt x="180" y="346"/>
                  </a:lnTo>
                  <a:lnTo>
                    <a:pt x="173" y="354"/>
                  </a:lnTo>
                  <a:lnTo>
                    <a:pt x="178" y="355"/>
                  </a:lnTo>
                  <a:lnTo>
                    <a:pt x="183" y="356"/>
                  </a:lnTo>
                  <a:lnTo>
                    <a:pt x="190" y="357"/>
                  </a:lnTo>
                  <a:lnTo>
                    <a:pt x="197" y="357"/>
                  </a:lnTo>
                  <a:lnTo>
                    <a:pt x="203" y="358"/>
                  </a:lnTo>
                  <a:lnTo>
                    <a:pt x="210" y="359"/>
                  </a:lnTo>
                  <a:lnTo>
                    <a:pt x="215" y="360"/>
                  </a:lnTo>
                  <a:lnTo>
                    <a:pt x="220" y="361"/>
                  </a:lnTo>
                  <a:lnTo>
                    <a:pt x="217" y="367"/>
                  </a:lnTo>
                  <a:lnTo>
                    <a:pt x="213" y="373"/>
                  </a:lnTo>
                  <a:lnTo>
                    <a:pt x="207" y="379"/>
                  </a:lnTo>
                  <a:lnTo>
                    <a:pt x="201" y="384"/>
                  </a:lnTo>
                  <a:lnTo>
                    <a:pt x="196" y="390"/>
                  </a:lnTo>
                  <a:lnTo>
                    <a:pt x="190" y="395"/>
                  </a:lnTo>
                  <a:lnTo>
                    <a:pt x="184" y="401"/>
                  </a:lnTo>
                  <a:lnTo>
                    <a:pt x="179" y="407"/>
                  </a:lnTo>
                  <a:lnTo>
                    <a:pt x="185" y="409"/>
                  </a:lnTo>
                  <a:lnTo>
                    <a:pt x="193" y="411"/>
                  </a:lnTo>
                  <a:lnTo>
                    <a:pt x="199" y="413"/>
                  </a:lnTo>
                  <a:lnTo>
                    <a:pt x="206" y="414"/>
                  </a:lnTo>
                  <a:lnTo>
                    <a:pt x="214" y="416"/>
                  </a:lnTo>
                  <a:lnTo>
                    <a:pt x="221" y="419"/>
                  </a:lnTo>
                  <a:lnTo>
                    <a:pt x="227" y="421"/>
                  </a:lnTo>
                  <a:lnTo>
                    <a:pt x="235" y="423"/>
                  </a:lnTo>
                  <a:lnTo>
                    <a:pt x="229" y="433"/>
                  </a:lnTo>
                  <a:lnTo>
                    <a:pt x="226" y="443"/>
                  </a:lnTo>
                  <a:lnTo>
                    <a:pt x="221" y="452"/>
                  </a:lnTo>
                  <a:lnTo>
                    <a:pt x="214" y="463"/>
                  </a:lnTo>
                  <a:lnTo>
                    <a:pt x="233" y="464"/>
                  </a:lnTo>
                  <a:lnTo>
                    <a:pt x="251" y="464"/>
                  </a:lnTo>
                  <a:lnTo>
                    <a:pt x="270" y="464"/>
                  </a:lnTo>
                  <a:lnTo>
                    <a:pt x="289" y="461"/>
                  </a:lnTo>
                  <a:lnTo>
                    <a:pt x="308" y="459"/>
                  </a:lnTo>
                  <a:lnTo>
                    <a:pt x="327" y="458"/>
                  </a:lnTo>
                  <a:lnTo>
                    <a:pt x="347" y="456"/>
                  </a:lnTo>
                  <a:lnTo>
                    <a:pt x="367" y="455"/>
                  </a:lnTo>
                  <a:lnTo>
                    <a:pt x="366" y="458"/>
                  </a:lnTo>
                  <a:lnTo>
                    <a:pt x="364" y="461"/>
                  </a:lnTo>
                  <a:lnTo>
                    <a:pt x="362" y="466"/>
                  </a:lnTo>
                  <a:lnTo>
                    <a:pt x="360" y="469"/>
                  </a:lnTo>
                  <a:lnTo>
                    <a:pt x="349" y="473"/>
                  </a:lnTo>
                  <a:lnTo>
                    <a:pt x="338" y="477"/>
                  </a:lnTo>
                  <a:lnTo>
                    <a:pt x="327" y="481"/>
                  </a:lnTo>
                  <a:lnTo>
                    <a:pt x="315" y="487"/>
                  </a:lnTo>
                  <a:lnTo>
                    <a:pt x="304" y="492"/>
                  </a:lnTo>
                  <a:lnTo>
                    <a:pt x="291" y="497"/>
                  </a:lnTo>
                  <a:lnTo>
                    <a:pt x="280" y="501"/>
                  </a:lnTo>
                  <a:lnTo>
                    <a:pt x="268" y="507"/>
                  </a:lnTo>
                  <a:lnTo>
                    <a:pt x="257" y="512"/>
                  </a:lnTo>
                  <a:lnTo>
                    <a:pt x="245" y="516"/>
                  </a:lnTo>
                  <a:lnTo>
                    <a:pt x="233" y="521"/>
                  </a:lnTo>
                  <a:lnTo>
                    <a:pt x="221" y="525"/>
                  </a:lnTo>
                  <a:lnTo>
                    <a:pt x="210" y="529"/>
                  </a:lnTo>
                  <a:lnTo>
                    <a:pt x="198" y="532"/>
                  </a:lnTo>
                  <a:lnTo>
                    <a:pt x="188" y="535"/>
                  </a:lnTo>
                  <a:lnTo>
                    <a:pt x="176" y="537"/>
                  </a:lnTo>
                  <a:lnTo>
                    <a:pt x="172" y="541"/>
                  </a:lnTo>
                  <a:lnTo>
                    <a:pt x="168" y="544"/>
                  </a:lnTo>
                  <a:lnTo>
                    <a:pt x="163" y="547"/>
                  </a:lnTo>
                  <a:lnTo>
                    <a:pt x="160" y="550"/>
                  </a:lnTo>
                  <a:lnTo>
                    <a:pt x="156" y="554"/>
                  </a:lnTo>
                  <a:lnTo>
                    <a:pt x="152" y="556"/>
                  </a:lnTo>
                  <a:lnTo>
                    <a:pt x="148" y="559"/>
                  </a:lnTo>
                  <a:lnTo>
                    <a:pt x="145" y="562"/>
                  </a:lnTo>
                  <a:lnTo>
                    <a:pt x="160" y="560"/>
                  </a:lnTo>
                  <a:lnTo>
                    <a:pt x="175" y="558"/>
                  </a:lnTo>
                  <a:lnTo>
                    <a:pt x="191" y="556"/>
                  </a:lnTo>
                  <a:lnTo>
                    <a:pt x="205" y="554"/>
                  </a:lnTo>
                  <a:lnTo>
                    <a:pt x="221" y="552"/>
                  </a:lnTo>
                  <a:lnTo>
                    <a:pt x="237" y="549"/>
                  </a:lnTo>
                  <a:lnTo>
                    <a:pt x="251" y="547"/>
                  </a:lnTo>
                  <a:lnTo>
                    <a:pt x="267" y="545"/>
                  </a:lnTo>
                  <a:lnTo>
                    <a:pt x="282" y="543"/>
                  </a:lnTo>
                  <a:lnTo>
                    <a:pt x="298" y="541"/>
                  </a:lnTo>
                  <a:lnTo>
                    <a:pt x="313" y="539"/>
                  </a:lnTo>
                  <a:lnTo>
                    <a:pt x="328" y="538"/>
                  </a:lnTo>
                  <a:lnTo>
                    <a:pt x="344" y="536"/>
                  </a:lnTo>
                  <a:lnTo>
                    <a:pt x="358" y="534"/>
                  </a:lnTo>
                  <a:lnTo>
                    <a:pt x="374" y="532"/>
                  </a:lnTo>
                  <a:lnTo>
                    <a:pt x="389" y="530"/>
                  </a:lnTo>
                  <a:lnTo>
                    <a:pt x="388" y="534"/>
                  </a:lnTo>
                  <a:lnTo>
                    <a:pt x="387" y="538"/>
                  </a:lnTo>
                  <a:lnTo>
                    <a:pt x="386" y="542"/>
                  </a:lnTo>
                  <a:lnTo>
                    <a:pt x="384" y="546"/>
                  </a:lnTo>
                  <a:lnTo>
                    <a:pt x="378" y="550"/>
                  </a:lnTo>
                  <a:lnTo>
                    <a:pt x="371" y="554"/>
                  </a:lnTo>
                  <a:lnTo>
                    <a:pt x="365" y="558"/>
                  </a:lnTo>
                  <a:lnTo>
                    <a:pt x="357" y="562"/>
                  </a:lnTo>
                  <a:lnTo>
                    <a:pt x="351" y="566"/>
                  </a:lnTo>
                  <a:lnTo>
                    <a:pt x="346" y="570"/>
                  </a:lnTo>
                  <a:lnTo>
                    <a:pt x="339" y="576"/>
                  </a:lnTo>
                  <a:lnTo>
                    <a:pt x="335" y="581"/>
                  </a:lnTo>
                  <a:lnTo>
                    <a:pt x="342" y="581"/>
                  </a:lnTo>
                  <a:lnTo>
                    <a:pt x="349" y="582"/>
                  </a:lnTo>
                  <a:lnTo>
                    <a:pt x="355" y="582"/>
                  </a:lnTo>
                  <a:lnTo>
                    <a:pt x="362" y="582"/>
                  </a:lnTo>
                  <a:lnTo>
                    <a:pt x="369" y="582"/>
                  </a:lnTo>
                  <a:lnTo>
                    <a:pt x="375" y="582"/>
                  </a:lnTo>
                  <a:lnTo>
                    <a:pt x="382" y="583"/>
                  </a:lnTo>
                  <a:lnTo>
                    <a:pt x="389" y="583"/>
                  </a:lnTo>
                  <a:lnTo>
                    <a:pt x="382" y="593"/>
                  </a:lnTo>
                  <a:lnTo>
                    <a:pt x="377" y="601"/>
                  </a:lnTo>
                  <a:lnTo>
                    <a:pt x="370" y="607"/>
                  </a:lnTo>
                  <a:lnTo>
                    <a:pt x="359" y="616"/>
                  </a:lnTo>
                  <a:lnTo>
                    <a:pt x="367" y="618"/>
                  </a:lnTo>
                  <a:lnTo>
                    <a:pt x="374" y="618"/>
                  </a:lnTo>
                  <a:lnTo>
                    <a:pt x="381" y="619"/>
                  </a:lnTo>
                  <a:lnTo>
                    <a:pt x="389" y="619"/>
                  </a:lnTo>
                  <a:lnTo>
                    <a:pt x="396" y="620"/>
                  </a:lnTo>
                  <a:lnTo>
                    <a:pt x="403" y="620"/>
                  </a:lnTo>
                  <a:lnTo>
                    <a:pt x="411" y="621"/>
                  </a:lnTo>
                  <a:lnTo>
                    <a:pt x="418" y="621"/>
                  </a:lnTo>
                  <a:lnTo>
                    <a:pt x="417" y="623"/>
                  </a:lnTo>
                  <a:lnTo>
                    <a:pt x="417" y="625"/>
                  </a:lnTo>
                  <a:lnTo>
                    <a:pt x="418" y="626"/>
                  </a:lnTo>
                  <a:lnTo>
                    <a:pt x="419" y="628"/>
                  </a:lnTo>
                  <a:lnTo>
                    <a:pt x="412" y="636"/>
                  </a:lnTo>
                  <a:lnTo>
                    <a:pt x="405" y="644"/>
                  </a:lnTo>
                  <a:lnTo>
                    <a:pt x="399" y="652"/>
                  </a:lnTo>
                  <a:lnTo>
                    <a:pt x="394" y="659"/>
                  </a:lnTo>
                  <a:lnTo>
                    <a:pt x="400" y="662"/>
                  </a:lnTo>
                  <a:lnTo>
                    <a:pt x="406" y="664"/>
                  </a:lnTo>
                  <a:lnTo>
                    <a:pt x="413" y="666"/>
                  </a:lnTo>
                  <a:lnTo>
                    <a:pt x="419" y="668"/>
                  </a:lnTo>
                  <a:lnTo>
                    <a:pt x="425" y="670"/>
                  </a:lnTo>
                  <a:lnTo>
                    <a:pt x="432" y="672"/>
                  </a:lnTo>
                  <a:lnTo>
                    <a:pt x="439" y="673"/>
                  </a:lnTo>
                  <a:lnTo>
                    <a:pt x="445" y="675"/>
                  </a:lnTo>
                  <a:lnTo>
                    <a:pt x="421" y="680"/>
                  </a:lnTo>
                  <a:close/>
                </a:path>
              </a:pathLst>
            </a:custGeom>
            <a:solidFill>
              <a:srgbClr val="A50000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2658" y="480"/>
              <a:ext cx="548" cy="599"/>
            </a:xfrm>
            <a:custGeom>
              <a:avLst/>
              <a:gdLst/>
              <a:ahLst/>
              <a:cxnLst/>
              <a:rect l="l" t="t" r="r" b="b"/>
              <a:pathLst>
                <a:path w="1007" h="1020" extrusionOk="0">
                  <a:moveTo>
                    <a:pt x="475" y="1011"/>
                  </a:moveTo>
                  <a:lnTo>
                    <a:pt x="453" y="1015"/>
                  </a:lnTo>
                  <a:lnTo>
                    <a:pt x="431" y="1017"/>
                  </a:lnTo>
                  <a:lnTo>
                    <a:pt x="410" y="1018"/>
                  </a:lnTo>
                  <a:lnTo>
                    <a:pt x="388" y="1019"/>
                  </a:lnTo>
                  <a:lnTo>
                    <a:pt x="368" y="1020"/>
                  </a:lnTo>
                  <a:lnTo>
                    <a:pt x="348" y="1019"/>
                  </a:lnTo>
                  <a:lnTo>
                    <a:pt x="329" y="1018"/>
                  </a:lnTo>
                  <a:lnTo>
                    <a:pt x="310" y="1015"/>
                  </a:lnTo>
                  <a:lnTo>
                    <a:pt x="292" y="1011"/>
                  </a:lnTo>
                  <a:lnTo>
                    <a:pt x="277" y="1007"/>
                  </a:lnTo>
                  <a:lnTo>
                    <a:pt x="261" y="1002"/>
                  </a:lnTo>
                  <a:lnTo>
                    <a:pt x="246" y="996"/>
                  </a:lnTo>
                  <a:lnTo>
                    <a:pt x="234" y="987"/>
                  </a:lnTo>
                  <a:lnTo>
                    <a:pt x="222" y="979"/>
                  </a:lnTo>
                  <a:lnTo>
                    <a:pt x="212" y="968"/>
                  </a:lnTo>
                  <a:lnTo>
                    <a:pt x="203" y="957"/>
                  </a:lnTo>
                  <a:lnTo>
                    <a:pt x="186" y="942"/>
                  </a:lnTo>
                  <a:lnTo>
                    <a:pt x="168" y="928"/>
                  </a:lnTo>
                  <a:lnTo>
                    <a:pt x="148" y="912"/>
                  </a:lnTo>
                  <a:lnTo>
                    <a:pt x="129" y="895"/>
                  </a:lnTo>
                  <a:lnTo>
                    <a:pt x="110" y="877"/>
                  </a:lnTo>
                  <a:lnTo>
                    <a:pt x="94" y="858"/>
                  </a:lnTo>
                  <a:lnTo>
                    <a:pt x="81" y="840"/>
                  </a:lnTo>
                  <a:lnTo>
                    <a:pt x="72" y="819"/>
                  </a:lnTo>
                  <a:lnTo>
                    <a:pt x="60" y="770"/>
                  </a:lnTo>
                  <a:lnTo>
                    <a:pt x="48" y="720"/>
                  </a:lnTo>
                  <a:lnTo>
                    <a:pt x="38" y="668"/>
                  </a:lnTo>
                  <a:lnTo>
                    <a:pt x="28" y="614"/>
                  </a:lnTo>
                  <a:lnTo>
                    <a:pt x="19" y="561"/>
                  </a:lnTo>
                  <a:lnTo>
                    <a:pt x="11" y="509"/>
                  </a:lnTo>
                  <a:lnTo>
                    <a:pt x="5" y="456"/>
                  </a:lnTo>
                  <a:lnTo>
                    <a:pt x="0" y="406"/>
                  </a:lnTo>
                  <a:lnTo>
                    <a:pt x="0" y="405"/>
                  </a:lnTo>
                  <a:lnTo>
                    <a:pt x="0" y="365"/>
                  </a:lnTo>
                  <a:lnTo>
                    <a:pt x="4" y="341"/>
                  </a:lnTo>
                  <a:lnTo>
                    <a:pt x="11" y="319"/>
                  </a:lnTo>
                  <a:lnTo>
                    <a:pt x="22" y="299"/>
                  </a:lnTo>
                  <a:lnTo>
                    <a:pt x="36" y="282"/>
                  </a:lnTo>
                  <a:lnTo>
                    <a:pt x="51" y="267"/>
                  </a:lnTo>
                  <a:lnTo>
                    <a:pt x="68" y="253"/>
                  </a:lnTo>
                  <a:lnTo>
                    <a:pt x="88" y="241"/>
                  </a:lnTo>
                  <a:lnTo>
                    <a:pt x="109" y="230"/>
                  </a:lnTo>
                  <a:lnTo>
                    <a:pt x="130" y="221"/>
                  </a:lnTo>
                  <a:lnTo>
                    <a:pt x="153" y="211"/>
                  </a:lnTo>
                  <a:lnTo>
                    <a:pt x="176" y="204"/>
                  </a:lnTo>
                  <a:lnTo>
                    <a:pt x="199" y="197"/>
                  </a:lnTo>
                  <a:lnTo>
                    <a:pt x="221" y="189"/>
                  </a:lnTo>
                  <a:lnTo>
                    <a:pt x="244" y="182"/>
                  </a:lnTo>
                  <a:lnTo>
                    <a:pt x="265" y="176"/>
                  </a:lnTo>
                  <a:lnTo>
                    <a:pt x="286" y="168"/>
                  </a:lnTo>
                  <a:lnTo>
                    <a:pt x="292" y="150"/>
                  </a:lnTo>
                  <a:lnTo>
                    <a:pt x="299" y="134"/>
                  </a:lnTo>
                  <a:lnTo>
                    <a:pt x="307" y="117"/>
                  </a:lnTo>
                  <a:lnTo>
                    <a:pt x="316" y="101"/>
                  </a:lnTo>
                  <a:lnTo>
                    <a:pt x="326" y="87"/>
                  </a:lnTo>
                  <a:lnTo>
                    <a:pt x="337" y="73"/>
                  </a:lnTo>
                  <a:lnTo>
                    <a:pt x="349" y="60"/>
                  </a:lnTo>
                  <a:lnTo>
                    <a:pt x="360" y="49"/>
                  </a:lnTo>
                  <a:lnTo>
                    <a:pt x="374" y="38"/>
                  </a:lnTo>
                  <a:lnTo>
                    <a:pt x="387" y="29"/>
                  </a:lnTo>
                  <a:lnTo>
                    <a:pt x="401" y="21"/>
                  </a:lnTo>
                  <a:lnTo>
                    <a:pt x="415" y="13"/>
                  </a:lnTo>
                  <a:lnTo>
                    <a:pt x="429" y="8"/>
                  </a:lnTo>
                  <a:lnTo>
                    <a:pt x="444" y="4"/>
                  </a:lnTo>
                  <a:lnTo>
                    <a:pt x="460" y="1"/>
                  </a:lnTo>
                  <a:lnTo>
                    <a:pt x="475" y="0"/>
                  </a:lnTo>
                  <a:lnTo>
                    <a:pt x="475" y="67"/>
                  </a:lnTo>
                  <a:lnTo>
                    <a:pt x="460" y="68"/>
                  </a:lnTo>
                  <a:lnTo>
                    <a:pt x="447" y="72"/>
                  </a:lnTo>
                  <a:lnTo>
                    <a:pt x="437" y="79"/>
                  </a:lnTo>
                  <a:lnTo>
                    <a:pt x="427" y="88"/>
                  </a:lnTo>
                  <a:lnTo>
                    <a:pt x="419" y="98"/>
                  </a:lnTo>
                  <a:lnTo>
                    <a:pt x="413" y="111"/>
                  </a:lnTo>
                  <a:lnTo>
                    <a:pt x="409" y="124"/>
                  </a:lnTo>
                  <a:lnTo>
                    <a:pt x="405" y="138"/>
                  </a:lnTo>
                  <a:lnTo>
                    <a:pt x="406" y="139"/>
                  </a:lnTo>
                  <a:lnTo>
                    <a:pt x="411" y="139"/>
                  </a:lnTo>
                  <a:lnTo>
                    <a:pt x="417" y="138"/>
                  </a:lnTo>
                  <a:lnTo>
                    <a:pt x="426" y="135"/>
                  </a:lnTo>
                  <a:lnTo>
                    <a:pt x="437" y="133"/>
                  </a:lnTo>
                  <a:lnTo>
                    <a:pt x="448" y="128"/>
                  </a:lnTo>
                  <a:lnTo>
                    <a:pt x="461" y="124"/>
                  </a:lnTo>
                  <a:lnTo>
                    <a:pt x="475" y="120"/>
                  </a:lnTo>
                  <a:lnTo>
                    <a:pt x="487" y="116"/>
                  </a:lnTo>
                  <a:lnTo>
                    <a:pt x="500" y="112"/>
                  </a:lnTo>
                  <a:lnTo>
                    <a:pt x="512" y="107"/>
                  </a:lnTo>
                  <a:lnTo>
                    <a:pt x="523" y="103"/>
                  </a:lnTo>
                  <a:lnTo>
                    <a:pt x="531" y="100"/>
                  </a:lnTo>
                  <a:lnTo>
                    <a:pt x="538" y="98"/>
                  </a:lnTo>
                  <a:lnTo>
                    <a:pt x="543" y="96"/>
                  </a:lnTo>
                  <a:lnTo>
                    <a:pt x="544" y="96"/>
                  </a:lnTo>
                  <a:lnTo>
                    <a:pt x="534" y="89"/>
                  </a:lnTo>
                  <a:lnTo>
                    <a:pt x="525" y="82"/>
                  </a:lnTo>
                  <a:lnTo>
                    <a:pt x="515" y="77"/>
                  </a:lnTo>
                  <a:lnTo>
                    <a:pt x="507" y="73"/>
                  </a:lnTo>
                  <a:lnTo>
                    <a:pt x="499" y="71"/>
                  </a:lnTo>
                  <a:lnTo>
                    <a:pt x="490" y="69"/>
                  </a:lnTo>
                  <a:lnTo>
                    <a:pt x="482" y="67"/>
                  </a:lnTo>
                  <a:lnTo>
                    <a:pt x="475" y="67"/>
                  </a:lnTo>
                  <a:lnTo>
                    <a:pt x="475" y="0"/>
                  </a:lnTo>
                  <a:lnTo>
                    <a:pt x="490" y="1"/>
                  </a:lnTo>
                  <a:lnTo>
                    <a:pt x="507" y="3"/>
                  </a:lnTo>
                  <a:lnTo>
                    <a:pt x="523" y="7"/>
                  </a:lnTo>
                  <a:lnTo>
                    <a:pt x="538" y="13"/>
                  </a:lnTo>
                  <a:lnTo>
                    <a:pt x="553" y="23"/>
                  </a:lnTo>
                  <a:lnTo>
                    <a:pt x="568" y="33"/>
                  </a:lnTo>
                  <a:lnTo>
                    <a:pt x="581" y="46"/>
                  </a:lnTo>
                  <a:lnTo>
                    <a:pt x="595" y="61"/>
                  </a:lnTo>
                  <a:lnTo>
                    <a:pt x="625" y="54"/>
                  </a:lnTo>
                  <a:lnTo>
                    <a:pt x="656" y="50"/>
                  </a:lnTo>
                  <a:lnTo>
                    <a:pt x="686" y="50"/>
                  </a:lnTo>
                  <a:lnTo>
                    <a:pt x="718" y="53"/>
                  </a:lnTo>
                  <a:lnTo>
                    <a:pt x="747" y="59"/>
                  </a:lnTo>
                  <a:lnTo>
                    <a:pt x="776" y="69"/>
                  </a:lnTo>
                  <a:lnTo>
                    <a:pt x="805" y="81"/>
                  </a:lnTo>
                  <a:lnTo>
                    <a:pt x="832" y="96"/>
                  </a:lnTo>
                  <a:lnTo>
                    <a:pt x="857" y="114"/>
                  </a:lnTo>
                  <a:lnTo>
                    <a:pt x="880" y="135"/>
                  </a:lnTo>
                  <a:lnTo>
                    <a:pt x="901" y="158"/>
                  </a:lnTo>
                  <a:lnTo>
                    <a:pt x="920" y="183"/>
                  </a:lnTo>
                  <a:lnTo>
                    <a:pt x="935" y="211"/>
                  </a:lnTo>
                  <a:lnTo>
                    <a:pt x="948" y="241"/>
                  </a:lnTo>
                  <a:lnTo>
                    <a:pt x="956" y="272"/>
                  </a:lnTo>
                  <a:lnTo>
                    <a:pt x="962" y="305"/>
                  </a:lnTo>
                  <a:lnTo>
                    <a:pt x="967" y="349"/>
                  </a:lnTo>
                  <a:lnTo>
                    <a:pt x="973" y="394"/>
                  </a:lnTo>
                  <a:lnTo>
                    <a:pt x="982" y="440"/>
                  </a:lnTo>
                  <a:lnTo>
                    <a:pt x="989" y="485"/>
                  </a:lnTo>
                  <a:lnTo>
                    <a:pt x="996" y="530"/>
                  </a:lnTo>
                  <a:lnTo>
                    <a:pt x="1001" y="574"/>
                  </a:lnTo>
                  <a:lnTo>
                    <a:pt x="1006" y="617"/>
                  </a:lnTo>
                  <a:lnTo>
                    <a:pt x="1007" y="658"/>
                  </a:lnTo>
                  <a:lnTo>
                    <a:pt x="1004" y="699"/>
                  </a:lnTo>
                  <a:lnTo>
                    <a:pt x="997" y="737"/>
                  </a:lnTo>
                  <a:lnTo>
                    <a:pt x="987" y="774"/>
                  </a:lnTo>
                  <a:lnTo>
                    <a:pt x="970" y="806"/>
                  </a:lnTo>
                  <a:lnTo>
                    <a:pt x="947" y="836"/>
                  </a:lnTo>
                  <a:lnTo>
                    <a:pt x="918" y="864"/>
                  </a:lnTo>
                  <a:lnTo>
                    <a:pt x="880" y="887"/>
                  </a:lnTo>
                  <a:lnTo>
                    <a:pt x="835" y="907"/>
                  </a:lnTo>
                  <a:lnTo>
                    <a:pt x="821" y="913"/>
                  </a:lnTo>
                  <a:lnTo>
                    <a:pt x="806" y="919"/>
                  </a:lnTo>
                  <a:lnTo>
                    <a:pt x="789" y="927"/>
                  </a:lnTo>
                  <a:lnTo>
                    <a:pt x="770" y="934"/>
                  </a:lnTo>
                  <a:lnTo>
                    <a:pt x="749" y="941"/>
                  </a:lnTo>
                  <a:lnTo>
                    <a:pt x="728" y="949"/>
                  </a:lnTo>
                  <a:lnTo>
                    <a:pt x="705" y="956"/>
                  </a:lnTo>
                  <a:lnTo>
                    <a:pt x="682" y="963"/>
                  </a:lnTo>
                  <a:lnTo>
                    <a:pt x="658" y="971"/>
                  </a:lnTo>
                  <a:lnTo>
                    <a:pt x="633" y="978"/>
                  </a:lnTo>
                  <a:lnTo>
                    <a:pt x="607" y="984"/>
                  </a:lnTo>
                  <a:lnTo>
                    <a:pt x="580" y="991"/>
                  </a:lnTo>
                  <a:lnTo>
                    <a:pt x="554" y="997"/>
                  </a:lnTo>
                  <a:lnTo>
                    <a:pt x="528" y="1002"/>
                  </a:lnTo>
                  <a:lnTo>
                    <a:pt x="501" y="1007"/>
                  </a:lnTo>
                  <a:lnTo>
                    <a:pt x="475" y="1011"/>
                  </a:lnTo>
                  <a:close/>
                </a:path>
              </a:pathLst>
            </a:custGeom>
            <a:solidFill>
              <a:srgbClr val="003F68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2733" y="578"/>
              <a:ext cx="451" cy="481"/>
            </a:xfrm>
            <a:custGeom>
              <a:avLst/>
              <a:gdLst/>
              <a:ahLst/>
              <a:cxnLst/>
              <a:rect l="l" t="t" r="r" b="b"/>
              <a:pathLst>
                <a:path w="828" h="818" extrusionOk="0">
                  <a:moveTo>
                    <a:pt x="0" y="302"/>
                  </a:moveTo>
                  <a:lnTo>
                    <a:pt x="3" y="276"/>
                  </a:lnTo>
                  <a:lnTo>
                    <a:pt x="7" y="247"/>
                  </a:lnTo>
                  <a:lnTo>
                    <a:pt x="14" y="221"/>
                  </a:lnTo>
                  <a:lnTo>
                    <a:pt x="27" y="202"/>
                  </a:lnTo>
                  <a:lnTo>
                    <a:pt x="45" y="192"/>
                  </a:lnTo>
                  <a:lnTo>
                    <a:pt x="66" y="182"/>
                  </a:lnTo>
                  <a:lnTo>
                    <a:pt x="89" y="173"/>
                  </a:lnTo>
                  <a:lnTo>
                    <a:pt x="115" y="165"/>
                  </a:lnTo>
                  <a:lnTo>
                    <a:pt x="141" y="157"/>
                  </a:lnTo>
                  <a:lnTo>
                    <a:pt x="168" y="150"/>
                  </a:lnTo>
                  <a:lnTo>
                    <a:pt x="196" y="144"/>
                  </a:lnTo>
                  <a:lnTo>
                    <a:pt x="225" y="136"/>
                  </a:lnTo>
                  <a:lnTo>
                    <a:pt x="254" y="130"/>
                  </a:lnTo>
                  <a:lnTo>
                    <a:pt x="282" y="125"/>
                  </a:lnTo>
                  <a:lnTo>
                    <a:pt x="311" y="119"/>
                  </a:lnTo>
                  <a:lnTo>
                    <a:pt x="339" y="112"/>
                  </a:lnTo>
                  <a:lnTo>
                    <a:pt x="366" y="106"/>
                  </a:lnTo>
                  <a:lnTo>
                    <a:pt x="392" y="100"/>
                  </a:lnTo>
                  <a:lnTo>
                    <a:pt x="416" y="93"/>
                  </a:lnTo>
                  <a:lnTo>
                    <a:pt x="438" y="86"/>
                  </a:lnTo>
                  <a:lnTo>
                    <a:pt x="456" y="82"/>
                  </a:lnTo>
                  <a:lnTo>
                    <a:pt x="473" y="77"/>
                  </a:lnTo>
                  <a:lnTo>
                    <a:pt x="491" y="71"/>
                  </a:lnTo>
                  <a:lnTo>
                    <a:pt x="508" y="66"/>
                  </a:lnTo>
                  <a:lnTo>
                    <a:pt x="526" y="60"/>
                  </a:lnTo>
                  <a:lnTo>
                    <a:pt x="543" y="54"/>
                  </a:lnTo>
                  <a:lnTo>
                    <a:pt x="561" y="47"/>
                  </a:lnTo>
                  <a:lnTo>
                    <a:pt x="579" y="40"/>
                  </a:lnTo>
                  <a:lnTo>
                    <a:pt x="596" y="34"/>
                  </a:lnTo>
                  <a:lnTo>
                    <a:pt x="614" y="27"/>
                  </a:lnTo>
                  <a:lnTo>
                    <a:pt x="632" y="22"/>
                  </a:lnTo>
                  <a:lnTo>
                    <a:pt x="650" y="16"/>
                  </a:lnTo>
                  <a:lnTo>
                    <a:pt x="667" y="12"/>
                  </a:lnTo>
                  <a:lnTo>
                    <a:pt x="684" y="6"/>
                  </a:lnTo>
                  <a:lnTo>
                    <a:pt x="702" y="3"/>
                  </a:lnTo>
                  <a:lnTo>
                    <a:pt x="720" y="0"/>
                  </a:lnTo>
                  <a:lnTo>
                    <a:pt x="756" y="41"/>
                  </a:lnTo>
                  <a:lnTo>
                    <a:pt x="780" y="103"/>
                  </a:lnTo>
                  <a:lnTo>
                    <a:pt x="794" y="178"/>
                  </a:lnTo>
                  <a:lnTo>
                    <a:pt x="804" y="263"/>
                  </a:lnTo>
                  <a:lnTo>
                    <a:pt x="809" y="352"/>
                  </a:lnTo>
                  <a:lnTo>
                    <a:pt x="812" y="438"/>
                  </a:lnTo>
                  <a:lnTo>
                    <a:pt x="819" y="518"/>
                  </a:lnTo>
                  <a:lnTo>
                    <a:pt x="828" y="583"/>
                  </a:lnTo>
                  <a:lnTo>
                    <a:pt x="819" y="595"/>
                  </a:lnTo>
                  <a:lnTo>
                    <a:pt x="807" y="608"/>
                  </a:lnTo>
                  <a:lnTo>
                    <a:pt x="792" y="621"/>
                  </a:lnTo>
                  <a:lnTo>
                    <a:pt x="777" y="634"/>
                  </a:lnTo>
                  <a:lnTo>
                    <a:pt x="759" y="647"/>
                  </a:lnTo>
                  <a:lnTo>
                    <a:pt x="739" y="661"/>
                  </a:lnTo>
                  <a:lnTo>
                    <a:pt x="718" y="675"/>
                  </a:lnTo>
                  <a:lnTo>
                    <a:pt x="695" y="688"/>
                  </a:lnTo>
                  <a:lnTo>
                    <a:pt x="671" y="701"/>
                  </a:lnTo>
                  <a:lnTo>
                    <a:pt x="646" y="713"/>
                  </a:lnTo>
                  <a:lnTo>
                    <a:pt x="619" y="726"/>
                  </a:lnTo>
                  <a:lnTo>
                    <a:pt x="592" y="739"/>
                  </a:lnTo>
                  <a:lnTo>
                    <a:pt x="565" y="750"/>
                  </a:lnTo>
                  <a:lnTo>
                    <a:pt x="536" y="761"/>
                  </a:lnTo>
                  <a:lnTo>
                    <a:pt x="507" y="771"/>
                  </a:lnTo>
                  <a:lnTo>
                    <a:pt x="478" y="780"/>
                  </a:lnTo>
                  <a:lnTo>
                    <a:pt x="449" y="789"/>
                  </a:lnTo>
                  <a:lnTo>
                    <a:pt x="419" y="797"/>
                  </a:lnTo>
                  <a:lnTo>
                    <a:pt x="390" y="804"/>
                  </a:lnTo>
                  <a:lnTo>
                    <a:pt x="361" y="809"/>
                  </a:lnTo>
                  <a:lnTo>
                    <a:pt x="331" y="813"/>
                  </a:lnTo>
                  <a:lnTo>
                    <a:pt x="304" y="816"/>
                  </a:lnTo>
                  <a:lnTo>
                    <a:pt x="277" y="817"/>
                  </a:lnTo>
                  <a:lnTo>
                    <a:pt x="250" y="818"/>
                  </a:lnTo>
                  <a:lnTo>
                    <a:pt x="225" y="816"/>
                  </a:lnTo>
                  <a:lnTo>
                    <a:pt x="199" y="813"/>
                  </a:lnTo>
                  <a:lnTo>
                    <a:pt x="176" y="809"/>
                  </a:lnTo>
                  <a:lnTo>
                    <a:pt x="155" y="802"/>
                  </a:lnTo>
                  <a:lnTo>
                    <a:pt x="134" y="794"/>
                  </a:lnTo>
                  <a:lnTo>
                    <a:pt x="117" y="784"/>
                  </a:lnTo>
                  <a:lnTo>
                    <a:pt x="100" y="771"/>
                  </a:lnTo>
                  <a:lnTo>
                    <a:pt x="85" y="756"/>
                  </a:lnTo>
                  <a:lnTo>
                    <a:pt x="75" y="709"/>
                  </a:lnTo>
                  <a:lnTo>
                    <a:pt x="62" y="647"/>
                  </a:lnTo>
                  <a:lnTo>
                    <a:pt x="46" y="576"/>
                  </a:lnTo>
                  <a:lnTo>
                    <a:pt x="32" y="502"/>
                  </a:lnTo>
                  <a:lnTo>
                    <a:pt x="17" y="432"/>
                  </a:lnTo>
                  <a:lnTo>
                    <a:pt x="7" y="370"/>
                  </a:lnTo>
                  <a:lnTo>
                    <a:pt x="0" y="325"/>
                  </a:lnTo>
                  <a:lnTo>
                    <a:pt x="0" y="30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2676" y="529"/>
              <a:ext cx="424" cy="468"/>
            </a:xfrm>
            <a:custGeom>
              <a:avLst/>
              <a:gdLst/>
              <a:ahLst/>
              <a:cxnLst/>
              <a:rect l="l" t="t" r="r" b="b"/>
              <a:pathLst>
                <a:path w="778" h="796" extrusionOk="0">
                  <a:moveTo>
                    <a:pt x="3" y="307"/>
                  </a:moveTo>
                  <a:lnTo>
                    <a:pt x="4" y="282"/>
                  </a:lnTo>
                  <a:lnTo>
                    <a:pt x="8" y="260"/>
                  </a:lnTo>
                  <a:lnTo>
                    <a:pt x="15" y="241"/>
                  </a:lnTo>
                  <a:lnTo>
                    <a:pt x="26" y="225"/>
                  </a:lnTo>
                  <a:lnTo>
                    <a:pt x="38" y="210"/>
                  </a:lnTo>
                  <a:lnTo>
                    <a:pt x="53" y="197"/>
                  </a:lnTo>
                  <a:lnTo>
                    <a:pt x="70" y="186"/>
                  </a:lnTo>
                  <a:lnTo>
                    <a:pt x="89" y="176"/>
                  </a:lnTo>
                  <a:lnTo>
                    <a:pt x="107" y="169"/>
                  </a:lnTo>
                  <a:lnTo>
                    <a:pt x="127" y="162"/>
                  </a:lnTo>
                  <a:lnTo>
                    <a:pt x="148" y="155"/>
                  </a:lnTo>
                  <a:lnTo>
                    <a:pt x="169" y="150"/>
                  </a:lnTo>
                  <a:lnTo>
                    <a:pt x="190" y="145"/>
                  </a:lnTo>
                  <a:lnTo>
                    <a:pt x="211" y="140"/>
                  </a:lnTo>
                  <a:lnTo>
                    <a:pt x="231" y="134"/>
                  </a:lnTo>
                  <a:lnTo>
                    <a:pt x="250" y="128"/>
                  </a:lnTo>
                  <a:lnTo>
                    <a:pt x="254" y="148"/>
                  </a:lnTo>
                  <a:lnTo>
                    <a:pt x="261" y="162"/>
                  </a:lnTo>
                  <a:lnTo>
                    <a:pt x="272" y="170"/>
                  </a:lnTo>
                  <a:lnTo>
                    <a:pt x="284" y="173"/>
                  </a:lnTo>
                  <a:lnTo>
                    <a:pt x="299" y="172"/>
                  </a:lnTo>
                  <a:lnTo>
                    <a:pt x="316" y="169"/>
                  </a:lnTo>
                  <a:lnTo>
                    <a:pt x="333" y="164"/>
                  </a:lnTo>
                  <a:lnTo>
                    <a:pt x="349" y="156"/>
                  </a:lnTo>
                  <a:lnTo>
                    <a:pt x="350" y="142"/>
                  </a:lnTo>
                  <a:lnTo>
                    <a:pt x="352" y="128"/>
                  </a:lnTo>
                  <a:lnTo>
                    <a:pt x="353" y="114"/>
                  </a:lnTo>
                  <a:lnTo>
                    <a:pt x="354" y="99"/>
                  </a:lnTo>
                  <a:lnTo>
                    <a:pt x="371" y="93"/>
                  </a:lnTo>
                  <a:lnTo>
                    <a:pt x="390" y="84"/>
                  </a:lnTo>
                  <a:lnTo>
                    <a:pt x="409" y="77"/>
                  </a:lnTo>
                  <a:lnTo>
                    <a:pt x="430" y="68"/>
                  </a:lnTo>
                  <a:lnTo>
                    <a:pt x="450" y="61"/>
                  </a:lnTo>
                  <a:lnTo>
                    <a:pt x="470" y="55"/>
                  </a:lnTo>
                  <a:lnTo>
                    <a:pt x="490" y="51"/>
                  </a:lnTo>
                  <a:lnTo>
                    <a:pt x="508" y="50"/>
                  </a:lnTo>
                  <a:lnTo>
                    <a:pt x="516" y="68"/>
                  </a:lnTo>
                  <a:lnTo>
                    <a:pt x="524" y="82"/>
                  </a:lnTo>
                  <a:lnTo>
                    <a:pt x="532" y="90"/>
                  </a:lnTo>
                  <a:lnTo>
                    <a:pt x="539" y="94"/>
                  </a:lnTo>
                  <a:lnTo>
                    <a:pt x="548" y="94"/>
                  </a:lnTo>
                  <a:lnTo>
                    <a:pt x="559" y="92"/>
                  </a:lnTo>
                  <a:lnTo>
                    <a:pt x="570" y="85"/>
                  </a:lnTo>
                  <a:lnTo>
                    <a:pt x="586" y="78"/>
                  </a:lnTo>
                  <a:lnTo>
                    <a:pt x="584" y="61"/>
                  </a:lnTo>
                  <a:lnTo>
                    <a:pt x="583" y="46"/>
                  </a:lnTo>
                  <a:lnTo>
                    <a:pt x="581" y="33"/>
                  </a:lnTo>
                  <a:lnTo>
                    <a:pt x="576" y="16"/>
                  </a:lnTo>
                  <a:lnTo>
                    <a:pt x="587" y="13"/>
                  </a:lnTo>
                  <a:lnTo>
                    <a:pt x="600" y="10"/>
                  </a:lnTo>
                  <a:lnTo>
                    <a:pt x="613" y="7"/>
                  </a:lnTo>
                  <a:lnTo>
                    <a:pt x="627" y="5"/>
                  </a:lnTo>
                  <a:lnTo>
                    <a:pt x="642" y="2"/>
                  </a:lnTo>
                  <a:lnTo>
                    <a:pt x="657" y="1"/>
                  </a:lnTo>
                  <a:lnTo>
                    <a:pt x="672" y="0"/>
                  </a:lnTo>
                  <a:lnTo>
                    <a:pt x="687" y="1"/>
                  </a:lnTo>
                  <a:lnTo>
                    <a:pt x="701" y="2"/>
                  </a:lnTo>
                  <a:lnTo>
                    <a:pt x="715" y="6"/>
                  </a:lnTo>
                  <a:lnTo>
                    <a:pt x="729" y="10"/>
                  </a:lnTo>
                  <a:lnTo>
                    <a:pt x="741" y="15"/>
                  </a:lnTo>
                  <a:lnTo>
                    <a:pt x="752" y="22"/>
                  </a:lnTo>
                  <a:lnTo>
                    <a:pt x="762" y="31"/>
                  </a:lnTo>
                  <a:lnTo>
                    <a:pt x="771" y="42"/>
                  </a:lnTo>
                  <a:lnTo>
                    <a:pt x="778" y="55"/>
                  </a:lnTo>
                  <a:lnTo>
                    <a:pt x="767" y="59"/>
                  </a:lnTo>
                  <a:lnTo>
                    <a:pt x="754" y="63"/>
                  </a:lnTo>
                  <a:lnTo>
                    <a:pt x="739" y="67"/>
                  </a:lnTo>
                  <a:lnTo>
                    <a:pt x="721" y="73"/>
                  </a:lnTo>
                  <a:lnTo>
                    <a:pt x="701" y="78"/>
                  </a:lnTo>
                  <a:lnTo>
                    <a:pt x="680" y="83"/>
                  </a:lnTo>
                  <a:lnTo>
                    <a:pt x="658" y="89"/>
                  </a:lnTo>
                  <a:lnTo>
                    <a:pt x="634" y="96"/>
                  </a:lnTo>
                  <a:lnTo>
                    <a:pt x="608" y="102"/>
                  </a:lnTo>
                  <a:lnTo>
                    <a:pt x="582" y="109"/>
                  </a:lnTo>
                  <a:lnTo>
                    <a:pt x="555" y="116"/>
                  </a:lnTo>
                  <a:lnTo>
                    <a:pt x="528" y="123"/>
                  </a:lnTo>
                  <a:lnTo>
                    <a:pt x="499" y="130"/>
                  </a:lnTo>
                  <a:lnTo>
                    <a:pt x="470" y="139"/>
                  </a:lnTo>
                  <a:lnTo>
                    <a:pt x="442" y="146"/>
                  </a:lnTo>
                  <a:lnTo>
                    <a:pt x="412" y="153"/>
                  </a:lnTo>
                  <a:lnTo>
                    <a:pt x="384" y="162"/>
                  </a:lnTo>
                  <a:lnTo>
                    <a:pt x="356" y="169"/>
                  </a:lnTo>
                  <a:lnTo>
                    <a:pt x="328" y="177"/>
                  </a:lnTo>
                  <a:lnTo>
                    <a:pt x="301" y="186"/>
                  </a:lnTo>
                  <a:lnTo>
                    <a:pt x="275" y="193"/>
                  </a:lnTo>
                  <a:lnTo>
                    <a:pt x="250" y="201"/>
                  </a:lnTo>
                  <a:lnTo>
                    <a:pt x="226" y="209"/>
                  </a:lnTo>
                  <a:lnTo>
                    <a:pt x="204" y="217"/>
                  </a:lnTo>
                  <a:lnTo>
                    <a:pt x="183" y="225"/>
                  </a:lnTo>
                  <a:lnTo>
                    <a:pt x="164" y="232"/>
                  </a:lnTo>
                  <a:lnTo>
                    <a:pt x="147" y="239"/>
                  </a:lnTo>
                  <a:lnTo>
                    <a:pt x="132" y="247"/>
                  </a:lnTo>
                  <a:lnTo>
                    <a:pt x="119" y="254"/>
                  </a:lnTo>
                  <a:lnTo>
                    <a:pt x="110" y="261"/>
                  </a:lnTo>
                  <a:lnTo>
                    <a:pt x="101" y="267"/>
                  </a:lnTo>
                  <a:lnTo>
                    <a:pt x="97" y="274"/>
                  </a:lnTo>
                  <a:lnTo>
                    <a:pt x="76" y="307"/>
                  </a:lnTo>
                  <a:lnTo>
                    <a:pt x="70" y="362"/>
                  </a:lnTo>
                  <a:lnTo>
                    <a:pt x="75" y="430"/>
                  </a:lnTo>
                  <a:lnTo>
                    <a:pt x="88" y="506"/>
                  </a:lnTo>
                  <a:lnTo>
                    <a:pt x="104" y="587"/>
                  </a:lnTo>
                  <a:lnTo>
                    <a:pt x="122" y="665"/>
                  </a:lnTo>
                  <a:lnTo>
                    <a:pt x="137" y="738"/>
                  </a:lnTo>
                  <a:lnTo>
                    <a:pt x="145" y="796"/>
                  </a:lnTo>
                  <a:lnTo>
                    <a:pt x="135" y="790"/>
                  </a:lnTo>
                  <a:lnTo>
                    <a:pt x="124" y="784"/>
                  </a:lnTo>
                  <a:lnTo>
                    <a:pt x="115" y="778"/>
                  </a:lnTo>
                  <a:lnTo>
                    <a:pt x="105" y="771"/>
                  </a:lnTo>
                  <a:lnTo>
                    <a:pt x="97" y="765"/>
                  </a:lnTo>
                  <a:lnTo>
                    <a:pt x="89" y="757"/>
                  </a:lnTo>
                  <a:lnTo>
                    <a:pt x="82" y="748"/>
                  </a:lnTo>
                  <a:lnTo>
                    <a:pt x="77" y="739"/>
                  </a:lnTo>
                  <a:lnTo>
                    <a:pt x="68" y="694"/>
                  </a:lnTo>
                  <a:lnTo>
                    <a:pt x="55" y="639"/>
                  </a:lnTo>
                  <a:lnTo>
                    <a:pt x="40" y="580"/>
                  </a:lnTo>
                  <a:lnTo>
                    <a:pt x="26" y="517"/>
                  </a:lnTo>
                  <a:lnTo>
                    <a:pt x="13" y="456"/>
                  </a:lnTo>
                  <a:lnTo>
                    <a:pt x="4" y="397"/>
                  </a:lnTo>
                  <a:lnTo>
                    <a:pt x="0" y="347"/>
                  </a:lnTo>
                  <a:lnTo>
                    <a:pt x="3" y="307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2845" y="681"/>
              <a:ext cx="218" cy="258"/>
            </a:xfrm>
            <a:custGeom>
              <a:avLst/>
              <a:gdLst/>
              <a:ahLst/>
              <a:cxnLst/>
              <a:rect l="l" t="t" r="r" b="b"/>
              <a:pathLst>
                <a:path w="399" h="438" extrusionOk="0">
                  <a:moveTo>
                    <a:pt x="0" y="202"/>
                  </a:moveTo>
                  <a:lnTo>
                    <a:pt x="11" y="196"/>
                  </a:lnTo>
                  <a:lnTo>
                    <a:pt x="25" y="190"/>
                  </a:lnTo>
                  <a:lnTo>
                    <a:pt x="42" y="184"/>
                  </a:lnTo>
                  <a:lnTo>
                    <a:pt x="60" y="178"/>
                  </a:lnTo>
                  <a:lnTo>
                    <a:pt x="78" y="174"/>
                  </a:lnTo>
                  <a:lnTo>
                    <a:pt x="96" y="169"/>
                  </a:lnTo>
                  <a:lnTo>
                    <a:pt x="112" y="166"/>
                  </a:lnTo>
                  <a:lnTo>
                    <a:pt x="125" y="161"/>
                  </a:lnTo>
                  <a:lnTo>
                    <a:pt x="120" y="143"/>
                  </a:lnTo>
                  <a:lnTo>
                    <a:pt x="114" y="124"/>
                  </a:lnTo>
                  <a:lnTo>
                    <a:pt x="109" y="106"/>
                  </a:lnTo>
                  <a:lnTo>
                    <a:pt x="104" y="89"/>
                  </a:lnTo>
                  <a:lnTo>
                    <a:pt x="102" y="72"/>
                  </a:lnTo>
                  <a:lnTo>
                    <a:pt x="102" y="56"/>
                  </a:lnTo>
                  <a:lnTo>
                    <a:pt x="107" y="40"/>
                  </a:lnTo>
                  <a:lnTo>
                    <a:pt x="115" y="23"/>
                  </a:lnTo>
                  <a:lnTo>
                    <a:pt x="145" y="17"/>
                  </a:lnTo>
                  <a:lnTo>
                    <a:pt x="171" y="12"/>
                  </a:lnTo>
                  <a:lnTo>
                    <a:pt x="193" y="7"/>
                  </a:lnTo>
                  <a:lnTo>
                    <a:pt x="211" y="3"/>
                  </a:lnTo>
                  <a:lnTo>
                    <a:pt x="225" y="1"/>
                  </a:lnTo>
                  <a:lnTo>
                    <a:pt x="236" y="0"/>
                  </a:lnTo>
                  <a:lnTo>
                    <a:pt x="245" y="2"/>
                  </a:lnTo>
                  <a:lnTo>
                    <a:pt x="251" y="5"/>
                  </a:lnTo>
                  <a:lnTo>
                    <a:pt x="256" y="12"/>
                  </a:lnTo>
                  <a:lnTo>
                    <a:pt x="259" y="21"/>
                  </a:lnTo>
                  <a:lnTo>
                    <a:pt x="262" y="34"/>
                  </a:lnTo>
                  <a:lnTo>
                    <a:pt x="264" y="50"/>
                  </a:lnTo>
                  <a:lnTo>
                    <a:pt x="266" y="70"/>
                  </a:lnTo>
                  <a:lnTo>
                    <a:pt x="268" y="94"/>
                  </a:lnTo>
                  <a:lnTo>
                    <a:pt x="270" y="123"/>
                  </a:lnTo>
                  <a:lnTo>
                    <a:pt x="274" y="156"/>
                  </a:lnTo>
                  <a:lnTo>
                    <a:pt x="285" y="154"/>
                  </a:lnTo>
                  <a:lnTo>
                    <a:pt x="297" y="152"/>
                  </a:lnTo>
                  <a:lnTo>
                    <a:pt x="311" y="150"/>
                  </a:lnTo>
                  <a:lnTo>
                    <a:pt x="324" y="147"/>
                  </a:lnTo>
                  <a:lnTo>
                    <a:pt x="337" y="146"/>
                  </a:lnTo>
                  <a:lnTo>
                    <a:pt x="351" y="145"/>
                  </a:lnTo>
                  <a:lnTo>
                    <a:pt x="362" y="147"/>
                  </a:lnTo>
                  <a:lnTo>
                    <a:pt x="372" y="150"/>
                  </a:lnTo>
                  <a:lnTo>
                    <a:pt x="377" y="174"/>
                  </a:lnTo>
                  <a:lnTo>
                    <a:pt x="383" y="198"/>
                  </a:lnTo>
                  <a:lnTo>
                    <a:pt x="390" y="221"/>
                  </a:lnTo>
                  <a:lnTo>
                    <a:pt x="399" y="244"/>
                  </a:lnTo>
                  <a:lnTo>
                    <a:pt x="385" y="247"/>
                  </a:lnTo>
                  <a:lnTo>
                    <a:pt x="371" y="255"/>
                  </a:lnTo>
                  <a:lnTo>
                    <a:pt x="355" y="263"/>
                  </a:lnTo>
                  <a:lnTo>
                    <a:pt x="340" y="272"/>
                  </a:lnTo>
                  <a:lnTo>
                    <a:pt x="324" y="282"/>
                  </a:lnTo>
                  <a:lnTo>
                    <a:pt x="309" y="290"/>
                  </a:lnTo>
                  <a:lnTo>
                    <a:pt x="293" y="298"/>
                  </a:lnTo>
                  <a:lnTo>
                    <a:pt x="277" y="301"/>
                  </a:lnTo>
                  <a:lnTo>
                    <a:pt x="281" y="326"/>
                  </a:lnTo>
                  <a:lnTo>
                    <a:pt x="287" y="350"/>
                  </a:lnTo>
                  <a:lnTo>
                    <a:pt x="292" y="374"/>
                  </a:lnTo>
                  <a:lnTo>
                    <a:pt x="299" y="398"/>
                  </a:lnTo>
                  <a:lnTo>
                    <a:pt x="279" y="403"/>
                  </a:lnTo>
                  <a:lnTo>
                    <a:pt x="261" y="410"/>
                  </a:lnTo>
                  <a:lnTo>
                    <a:pt x="242" y="416"/>
                  </a:lnTo>
                  <a:lnTo>
                    <a:pt x="223" y="421"/>
                  </a:lnTo>
                  <a:lnTo>
                    <a:pt x="204" y="426"/>
                  </a:lnTo>
                  <a:lnTo>
                    <a:pt x="186" y="431"/>
                  </a:lnTo>
                  <a:lnTo>
                    <a:pt x="166" y="435"/>
                  </a:lnTo>
                  <a:lnTo>
                    <a:pt x="147" y="438"/>
                  </a:lnTo>
                  <a:lnTo>
                    <a:pt x="144" y="407"/>
                  </a:lnTo>
                  <a:lnTo>
                    <a:pt x="139" y="368"/>
                  </a:lnTo>
                  <a:lnTo>
                    <a:pt x="132" y="331"/>
                  </a:lnTo>
                  <a:lnTo>
                    <a:pt x="122" y="310"/>
                  </a:lnTo>
                  <a:lnTo>
                    <a:pt x="86" y="327"/>
                  </a:lnTo>
                  <a:lnTo>
                    <a:pt x="59" y="336"/>
                  </a:lnTo>
                  <a:lnTo>
                    <a:pt x="42" y="337"/>
                  </a:lnTo>
                  <a:lnTo>
                    <a:pt x="30" y="331"/>
                  </a:lnTo>
                  <a:lnTo>
                    <a:pt x="22" y="314"/>
                  </a:lnTo>
                  <a:lnTo>
                    <a:pt x="15" y="288"/>
                  </a:lnTo>
                  <a:lnTo>
                    <a:pt x="8" y="252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003F68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2827" y="493"/>
              <a:ext cx="134" cy="115"/>
            </a:xfrm>
            <a:custGeom>
              <a:avLst/>
              <a:gdLst/>
              <a:ahLst/>
              <a:cxnLst/>
              <a:rect l="l" t="t" r="r" b="b"/>
              <a:pathLst>
                <a:path w="247" h="196" extrusionOk="0">
                  <a:moveTo>
                    <a:pt x="0" y="182"/>
                  </a:moveTo>
                  <a:lnTo>
                    <a:pt x="10" y="149"/>
                  </a:lnTo>
                  <a:lnTo>
                    <a:pt x="21" y="119"/>
                  </a:lnTo>
                  <a:lnTo>
                    <a:pt x="34" y="93"/>
                  </a:lnTo>
                  <a:lnTo>
                    <a:pt x="48" y="70"/>
                  </a:lnTo>
                  <a:lnTo>
                    <a:pt x="63" y="50"/>
                  </a:lnTo>
                  <a:lnTo>
                    <a:pt x="79" y="33"/>
                  </a:lnTo>
                  <a:lnTo>
                    <a:pt x="95" y="19"/>
                  </a:lnTo>
                  <a:lnTo>
                    <a:pt x="113" y="9"/>
                  </a:lnTo>
                  <a:lnTo>
                    <a:pt x="131" y="3"/>
                  </a:lnTo>
                  <a:lnTo>
                    <a:pt x="149" y="0"/>
                  </a:lnTo>
                  <a:lnTo>
                    <a:pt x="166" y="0"/>
                  </a:lnTo>
                  <a:lnTo>
                    <a:pt x="183" y="3"/>
                  </a:lnTo>
                  <a:lnTo>
                    <a:pt x="200" y="10"/>
                  </a:lnTo>
                  <a:lnTo>
                    <a:pt x="217" y="21"/>
                  </a:lnTo>
                  <a:lnTo>
                    <a:pt x="233" y="35"/>
                  </a:lnTo>
                  <a:lnTo>
                    <a:pt x="247" y="53"/>
                  </a:lnTo>
                  <a:lnTo>
                    <a:pt x="217" y="36"/>
                  </a:lnTo>
                  <a:lnTo>
                    <a:pt x="191" y="26"/>
                  </a:lnTo>
                  <a:lnTo>
                    <a:pt x="168" y="22"/>
                  </a:lnTo>
                  <a:lnTo>
                    <a:pt x="148" y="24"/>
                  </a:lnTo>
                  <a:lnTo>
                    <a:pt x="131" y="30"/>
                  </a:lnTo>
                  <a:lnTo>
                    <a:pt x="117" y="39"/>
                  </a:lnTo>
                  <a:lnTo>
                    <a:pt x="105" y="53"/>
                  </a:lnTo>
                  <a:lnTo>
                    <a:pt x="94" y="69"/>
                  </a:lnTo>
                  <a:lnTo>
                    <a:pt x="85" y="86"/>
                  </a:lnTo>
                  <a:lnTo>
                    <a:pt x="77" y="104"/>
                  </a:lnTo>
                  <a:lnTo>
                    <a:pt x="68" y="123"/>
                  </a:lnTo>
                  <a:lnTo>
                    <a:pt x="62" y="142"/>
                  </a:lnTo>
                  <a:lnTo>
                    <a:pt x="55" y="159"/>
                  </a:lnTo>
                  <a:lnTo>
                    <a:pt x="46" y="174"/>
                  </a:lnTo>
                  <a:lnTo>
                    <a:pt x="38" y="187"/>
                  </a:lnTo>
                  <a:lnTo>
                    <a:pt x="28" y="196"/>
                  </a:lnTo>
                  <a:lnTo>
                    <a:pt x="23" y="196"/>
                  </a:lnTo>
                  <a:lnTo>
                    <a:pt x="13" y="193"/>
                  </a:lnTo>
                  <a:lnTo>
                    <a:pt x="3" y="188"/>
                  </a:lnTo>
                  <a:lnTo>
                    <a:pt x="0" y="1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2868" y="701"/>
              <a:ext cx="173" cy="222"/>
            </a:xfrm>
            <a:custGeom>
              <a:avLst/>
              <a:gdLst/>
              <a:ahLst/>
              <a:cxnLst/>
              <a:rect l="l" t="t" r="r" b="b"/>
              <a:pathLst>
                <a:path w="318" h="380" extrusionOk="0">
                  <a:moveTo>
                    <a:pt x="0" y="185"/>
                  </a:moveTo>
                  <a:lnTo>
                    <a:pt x="14" y="181"/>
                  </a:lnTo>
                  <a:lnTo>
                    <a:pt x="30" y="177"/>
                  </a:lnTo>
                  <a:lnTo>
                    <a:pt x="45" y="173"/>
                  </a:lnTo>
                  <a:lnTo>
                    <a:pt x="60" y="169"/>
                  </a:lnTo>
                  <a:lnTo>
                    <a:pt x="75" y="165"/>
                  </a:lnTo>
                  <a:lnTo>
                    <a:pt x="91" y="161"/>
                  </a:lnTo>
                  <a:lnTo>
                    <a:pt x="105" y="158"/>
                  </a:lnTo>
                  <a:lnTo>
                    <a:pt x="121" y="154"/>
                  </a:lnTo>
                  <a:lnTo>
                    <a:pt x="116" y="122"/>
                  </a:lnTo>
                  <a:lnTo>
                    <a:pt x="112" y="91"/>
                  </a:lnTo>
                  <a:lnTo>
                    <a:pt x="105" y="59"/>
                  </a:lnTo>
                  <a:lnTo>
                    <a:pt x="98" y="28"/>
                  </a:lnTo>
                  <a:lnTo>
                    <a:pt x="104" y="21"/>
                  </a:lnTo>
                  <a:lnTo>
                    <a:pt x="114" y="14"/>
                  </a:lnTo>
                  <a:lnTo>
                    <a:pt x="123" y="9"/>
                  </a:lnTo>
                  <a:lnTo>
                    <a:pt x="135" y="6"/>
                  </a:lnTo>
                  <a:lnTo>
                    <a:pt x="146" y="3"/>
                  </a:lnTo>
                  <a:lnTo>
                    <a:pt x="158" y="1"/>
                  </a:lnTo>
                  <a:lnTo>
                    <a:pt x="168" y="0"/>
                  </a:lnTo>
                  <a:lnTo>
                    <a:pt x="179" y="0"/>
                  </a:lnTo>
                  <a:lnTo>
                    <a:pt x="183" y="36"/>
                  </a:lnTo>
                  <a:lnTo>
                    <a:pt x="186" y="74"/>
                  </a:lnTo>
                  <a:lnTo>
                    <a:pt x="189" y="112"/>
                  </a:lnTo>
                  <a:lnTo>
                    <a:pt x="193" y="148"/>
                  </a:lnTo>
                  <a:lnTo>
                    <a:pt x="221" y="156"/>
                  </a:lnTo>
                  <a:lnTo>
                    <a:pt x="242" y="155"/>
                  </a:lnTo>
                  <a:lnTo>
                    <a:pt x="259" y="150"/>
                  </a:lnTo>
                  <a:lnTo>
                    <a:pt x="273" y="146"/>
                  </a:lnTo>
                  <a:lnTo>
                    <a:pt x="286" y="145"/>
                  </a:lnTo>
                  <a:lnTo>
                    <a:pt x="296" y="152"/>
                  </a:lnTo>
                  <a:lnTo>
                    <a:pt x="306" y="169"/>
                  </a:lnTo>
                  <a:lnTo>
                    <a:pt x="318" y="202"/>
                  </a:lnTo>
                  <a:lnTo>
                    <a:pt x="287" y="210"/>
                  </a:lnTo>
                  <a:lnTo>
                    <a:pt x="261" y="217"/>
                  </a:lnTo>
                  <a:lnTo>
                    <a:pt x="240" y="223"/>
                  </a:lnTo>
                  <a:lnTo>
                    <a:pt x="225" y="229"/>
                  </a:lnTo>
                  <a:lnTo>
                    <a:pt x="213" y="233"/>
                  </a:lnTo>
                  <a:lnTo>
                    <a:pt x="205" y="238"/>
                  </a:lnTo>
                  <a:lnTo>
                    <a:pt x="201" y="244"/>
                  </a:lnTo>
                  <a:lnTo>
                    <a:pt x="199" y="249"/>
                  </a:lnTo>
                  <a:lnTo>
                    <a:pt x="199" y="255"/>
                  </a:lnTo>
                  <a:lnTo>
                    <a:pt x="200" y="264"/>
                  </a:lnTo>
                  <a:lnTo>
                    <a:pt x="203" y="273"/>
                  </a:lnTo>
                  <a:lnTo>
                    <a:pt x="207" y="284"/>
                  </a:lnTo>
                  <a:lnTo>
                    <a:pt x="210" y="298"/>
                  </a:lnTo>
                  <a:lnTo>
                    <a:pt x="214" y="315"/>
                  </a:lnTo>
                  <a:lnTo>
                    <a:pt x="216" y="334"/>
                  </a:lnTo>
                  <a:lnTo>
                    <a:pt x="218" y="357"/>
                  </a:lnTo>
                  <a:lnTo>
                    <a:pt x="209" y="360"/>
                  </a:lnTo>
                  <a:lnTo>
                    <a:pt x="199" y="362"/>
                  </a:lnTo>
                  <a:lnTo>
                    <a:pt x="189" y="365"/>
                  </a:lnTo>
                  <a:lnTo>
                    <a:pt x="180" y="368"/>
                  </a:lnTo>
                  <a:lnTo>
                    <a:pt x="169" y="371"/>
                  </a:lnTo>
                  <a:lnTo>
                    <a:pt x="160" y="375"/>
                  </a:lnTo>
                  <a:lnTo>
                    <a:pt x="149" y="377"/>
                  </a:lnTo>
                  <a:lnTo>
                    <a:pt x="140" y="380"/>
                  </a:lnTo>
                  <a:lnTo>
                    <a:pt x="134" y="345"/>
                  </a:lnTo>
                  <a:lnTo>
                    <a:pt x="127" y="311"/>
                  </a:lnTo>
                  <a:lnTo>
                    <a:pt x="122" y="277"/>
                  </a:lnTo>
                  <a:lnTo>
                    <a:pt x="117" y="243"/>
                  </a:lnTo>
                  <a:lnTo>
                    <a:pt x="104" y="242"/>
                  </a:lnTo>
                  <a:lnTo>
                    <a:pt x="92" y="243"/>
                  </a:lnTo>
                  <a:lnTo>
                    <a:pt x="79" y="246"/>
                  </a:lnTo>
                  <a:lnTo>
                    <a:pt x="67" y="250"/>
                  </a:lnTo>
                  <a:lnTo>
                    <a:pt x="54" y="255"/>
                  </a:lnTo>
                  <a:lnTo>
                    <a:pt x="41" y="260"/>
                  </a:lnTo>
                  <a:lnTo>
                    <a:pt x="30" y="266"/>
                  </a:lnTo>
                  <a:lnTo>
                    <a:pt x="17" y="271"/>
                  </a:lnTo>
                  <a:lnTo>
                    <a:pt x="13" y="250"/>
                  </a:lnTo>
                  <a:lnTo>
                    <a:pt x="8" y="228"/>
                  </a:lnTo>
                  <a:lnTo>
                    <a:pt x="4" y="206"/>
                  </a:lnTo>
                  <a:lnTo>
                    <a:pt x="0" y="185"/>
                  </a:lnTo>
                  <a:close/>
                </a:path>
              </a:pathLst>
            </a:custGeom>
            <a:solidFill>
              <a:srgbClr val="CC0000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3335" y="507"/>
              <a:ext cx="409" cy="325"/>
            </a:xfrm>
            <a:custGeom>
              <a:avLst/>
              <a:gdLst/>
              <a:ahLst/>
              <a:cxnLst/>
              <a:rect l="l" t="t" r="r" b="b"/>
              <a:pathLst>
                <a:path w="752" h="553" extrusionOk="0">
                  <a:moveTo>
                    <a:pt x="44" y="487"/>
                  </a:moveTo>
                  <a:lnTo>
                    <a:pt x="53" y="553"/>
                  </a:lnTo>
                  <a:lnTo>
                    <a:pt x="70" y="552"/>
                  </a:lnTo>
                  <a:lnTo>
                    <a:pt x="86" y="550"/>
                  </a:lnTo>
                  <a:lnTo>
                    <a:pt x="101" y="546"/>
                  </a:lnTo>
                  <a:lnTo>
                    <a:pt x="116" y="544"/>
                  </a:lnTo>
                  <a:lnTo>
                    <a:pt x="129" y="541"/>
                  </a:lnTo>
                  <a:lnTo>
                    <a:pt x="142" y="537"/>
                  </a:lnTo>
                  <a:lnTo>
                    <a:pt x="155" y="534"/>
                  </a:lnTo>
                  <a:lnTo>
                    <a:pt x="166" y="529"/>
                  </a:lnTo>
                  <a:lnTo>
                    <a:pt x="177" y="524"/>
                  </a:lnTo>
                  <a:lnTo>
                    <a:pt x="187" y="519"/>
                  </a:lnTo>
                  <a:lnTo>
                    <a:pt x="198" y="513"/>
                  </a:lnTo>
                  <a:lnTo>
                    <a:pt x="207" y="507"/>
                  </a:lnTo>
                  <a:lnTo>
                    <a:pt x="216" y="499"/>
                  </a:lnTo>
                  <a:lnTo>
                    <a:pt x="226" y="492"/>
                  </a:lnTo>
                  <a:lnTo>
                    <a:pt x="234" y="485"/>
                  </a:lnTo>
                  <a:lnTo>
                    <a:pt x="244" y="476"/>
                  </a:lnTo>
                  <a:lnTo>
                    <a:pt x="270" y="480"/>
                  </a:lnTo>
                  <a:lnTo>
                    <a:pt x="297" y="481"/>
                  </a:lnTo>
                  <a:lnTo>
                    <a:pt x="325" y="479"/>
                  </a:lnTo>
                  <a:lnTo>
                    <a:pt x="354" y="476"/>
                  </a:lnTo>
                  <a:lnTo>
                    <a:pt x="383" y="470"/>
                  </a:lnTo>
                  <a:lnTo>
                    <a:pt x="412" y="463"/>
                  </a:lnTo>
                  <a:lnTo>
                    <a:pt x="442" y="453"/>
                  </a:lnTo>
                  <a:lnTo>
                    <a:pt x="471" y="443"/>
                  </a:lnTo>
                  <a:lnTo>
                    <a:pt x="500" y="431"/>
                  </a:lnTo>
                  <a:lnTo>
                    <a:pt x="529" y="418"/>
                  </a:lnTo>
                  <a:lnTo>
                    <a:pt x="557" y="404"/>
                  </a:lnTo>
                  <a:lnTo>
                    <a:pt x="583" y="389"/>
                  </a:lnTo>
                  <a:lnTo>
                    <a:pt x="609" y="374"/>
                  </a:lnTo>
                  <a:lnTo>
                    <a:pt x="633" y="358"/>
                  </a:lnTo>
                  <a:lnTo>
                    <a:pt x="656" y="342"/>
                  </a:lnTo>
                  <a:lnTo>
                    <a:pt x="677" y="326"/>
                  </a:lnTo>
                  <a:lnTo>
                    <a:pt x="678" y="328"/>
                  </a:lnTo>
                  <a:lnTo>
                    <a:pt x="679" y="328"/>
                  </a:lnTo>
                  <a:lnTo>
                    <a:pt x="680" y="329"/>
                  </a:lnTo>
                  <a:lnTo>
                    <a:pt x="694" y="320"/>
                  </a:lnTo>
                  <a:lnTo>
                    <a:pt x="707" y="313"/>
                  </a:lnTo>
                  <a:lnTo>
                    <a:pt x="717" y="304"/>
                  </a:lnTo>
                  <a:lnTo>
                    <a:pt x="727" y="296"/>
                  </a:lnTo>
                  <a:lnTo>
                    <a:pt x="733" y="287"/>
                  </a:lnTo>
                  <a:lnTo>
                    <a:pt x="736" y="274"/>
                  </a:lnTo>
                  <a:lnTo>
                    <a:pt x="737" y="259"/>
                  </a:lnTo>
                  <a:lnTo>
                    <a:pt x="734" y="241"/>
                  </a:lnTo>
                  <a:lnTo>
                    <a:pt x="740" y="227"/>
                  </a:lnTo>
                  <a:lnTo>
                    <a:pt x="748" y="214"/>
                  </a:lnTo>
                  <a:lnTo>
                    <a:pt x="752" y="201"/>
                  </a:lnTo>
                  <a:lnTo>
                    <a:pt x="749" y="184"/>
                  </a:lnTo>
                  <a:lnTo>
                    <a:pt x="734" y="167"/>
                  </a:lnTo>
                  <a:lnTo>
                    <a:pt x="718" y="159"/>
                  </a:lnTo>
                  <a:lnTo>
                    <a:pt x="702" y="158"/>
                  </a:lnTo>
                  <a:lnTo>
                    <a:pt x="688" y="161"/>
                  </a:lnTo>
                  <a:lnTo>
                    <a:pt x="673" y="169"/>
                  </a:lnTo>
                  <a:lnTo>
                    <a:pt x="658" y="180"/>
                  </a:lnTo>
                  <a:lnTo>
                    <a:pt x="645" y="192"/>
                  </a:lnTo>
                  <a:lnTo>
                    <a:pt x="633" y="204"/>
                  </a:lnTo>
                  <a:lnTo>
                    <a:pt x="638" y="220"/>
                  </a:lnTo>
                  <a:lnTo>
                    <a:pt x="643" y="228"/>
                  </a:lnTo>
                  <a:lnTo>
                    <a:pt x="650" y="236"/>
                  </a:lnTo>
                  <a:lnTo>
                    <a:pt x="664" y="246"/>
                  </a:lnTo>
                  <a:lnTo>
                    <a:pt x="655" y="263"/>
                  </a:lnTo>
                  <a:lnTo>
                    <a:pt x="642" y="279"/>
                  </a:lnTo>
                  <a:lnTo>
                    <a:pt x="624" y="296"/>
                  </a:lnTo>
                  <a:lnTo>
                    <a:pt x="602" y="312"/>
                  </a:lnTo>
                  <a:lnTo>
                    <a:pt x="578" y="326"/>
                  </a:lnTo>
                  <a:lnTo>
                    <a:pt x="551" y="340"/>
                  </a:lnTo>
                  <a:lnTo>
                    <a:pt x="522" y="354"/>
                  </a:lnTo>
                  <a:lnTo>
                    <a:pt x="492" y="365"/>
                  </a:lnTo>
                  <a:lnTo>
                    <a:pt x="463" y="377"/>
                  </a:lnTo>
                  <a:lnTo>
                    <a:pt x="432" y="387"/>
                  </a:lnTo>
                  <a:lnTo>
                    <a:pt x="403" y="396"/>
                  </a:lnTo>
                  <a:lnTo>
                    <a:pt x="376" y="403"/>
                  </a:lnTo>
                  <a:lnTo>
                    <a:pt x="350" y="409"/>
                  </a:lnTo>
                  <a:lnTo>
                    <a:pt x="328" y="413"/>
                  </a:lnTo>
                  <a:lnTo>
                    <a:pt x="310" y="417"/>
                  </a:lnTo>
                  <a:lnTo>
                    <a:pt x="295" y="419"/>
                  </a:lnTo>
                  <a:lnTo>
                    <a:pt x="276" y="416"/>
                  </a:lnTo>
                  <a:lnTo>
                    <a:pt x="256" y="411"/>
                  </a:lnTo>
                  <a:lnTo>
                    <a:pt x="236" y="405"/>
                  </a:lnTo>
                  <a:lnTo>
                    <a:pt x="216" y="398"/>
                  </a:lnTo>
                  <a:lnTo>
                    <a:pt x="196" y="389"/>
                  </a:lnTo>
                  <a:lnTo>
                    <a:pt x="177" y="380"/>
                  </a:lnTo>
                  <a:lnTo>
                    <a:pt x="158" y="369"/>
                  </a:lnTo>
                  <a:lnTo>
                    <a:pt x="138" y="358"/>
                  </a:lnTo>
                  <a:lnTo>
                    <a:pt x="120" y="346"/>
                  </a:lnTo>
                  <a:lnTo>
                    <a:pt x="101" y="333"/>
                  </a:lnTo>
                  <a:lnTo>
                    <a:pt x="84" y="319"/>
                  </a:lnTo>
                  <a:lnTo>
                    <a:pt x="69" y="306"/>
                  </a:lnTo>
                  <a:lnTo>
                    <a:pt x="53" y="291"/>
                  </a:lnTo>
                  <a:lnTo>
                    <a:pt x="39" y="276"/>
                  </a:lnTo>
                  <a:lnTo>
                    <a:pt x="27" y="262"/>
                  </a:lnTo>
                  <a:lnTo>
                    <a:pt x="15" y="247"/>
                  </a:lnTo>
                  <a:lnTo>
                    <a:pt x="24" y="222"/>
                  </a:lnTo>
                  <a:lnTo>
                    <a:pt x="34" y="202"/>
                  </a:lnTo>
                  <a:lnTo>
                    <a:pt x="47" y="187"/>
                  </a:lnTo>
                  <a:lnTo>
                    <a:pt x="62" y="175"/>
                  </a:lnTo>
                  <a:lnTo>
                    <a:pt x="78" y="164"/>
                  </a:lnTo>
                  <a:lnTo>
                    <a:pt x="97" y="155"/>
                  </a:lnTo>
                  <a:lnTo>
                    <a:pt x="118" y="146"/>
                  </a:lnTo>
                  <a:lnTo>
                    <a:pt x="140" y="136"/>
                  </a:lnTo>
                  <a:lnTo>
                    <a:pt x="157" y="133"/>
                  </a:lnTo>
                  <a:lnTo>
                    <a:pt x="174" y="130"/>
                  </a:lnTo>
                  <a:lnTo>
                    <a:pt x="191" y="125"/>
                  </a:lnTo>
                  <a:lnTo>
                    <a:pt x="208" y="120"/>
                  </a:lnTo>
                  <a:lnTo>
                    <a:pt x="226" y="115"/>
                  </a:lnTo>
                  <a:lnTo>
                    <a:pt x="243" y="109"/>
                  </a:lnTo>
                  <a:lnTo>
                    <a:pt x="259" y="102"/>
                  </a:lnTo>
                  <a:lnTo>
                    <a:pt x="276" y="96"/>
                  </a:lnTo>
                  <a:lnTo>
                    <a:pt x="293" y="90"/>
                  </a:lnTo>
                  <a:lnTo>
                    <a:pt x="311" y="83"/>
                  </a:lnTo>
                  <a:lnTo>
                    <a:pt x="327" y="78"/>
                  </a:lnTo>
                  <a:lnTo>
                    <a:pt x="344" y="72"/>
                  </a:lnTo>
                  <a:lnTo>
                    <a:pt x="361" y="68"/>
                  </a:lnTo>
                  <a:lnTo>
                    <a:pt x="379" y="64"/>
                  </a:lnTo>
                  <a:lnTo>
                    <a:pt x="396" y="59"/>
                  </a:lnTo>
                  <a:lnTo>
                    <a:pt x="413" y="57"/>
                  </a:lnTo>
                  <a:lnTo>
                    <a:pt x="418" y="60"/>
                  </a:lnTo>
                  <a:lnTo>
                    <a:pt x="422" y="63"/>
                  </a:lnTo>
                  <a:lnTo>
                    <a:pt x="426" y="64"/>
                  </a:lnTo>
                  <a:lnTo>
                    <a:pt x="430" y="65"/>
                  </a:lnTo>
                  <a:lnTo>
                    <a:pt x="434" y="65"/>
                  </a:lnTo>
                  <a:lnTo>
                    <a:pt x="440" y="65"/>
                  </a:lnTo>
                  <a:lnTo>
                    <a:pt x="445" y="65"/>
                  </a:lnTo>
                  <a:lnTo>
                    <a:pt x="450" y="65"/>
                  </a:lnTo>
                  <a:lnTo>
                    <a:pt x="450" y="64"/>
                  </a:lnTo>
                  <a:lnTo>
                    <a:pt x="450" y="63"/>
                  </a:lnTo>
                  <a:lnTo>
                    <a:pt x="450" y="60"/>
                  </a:lnTo>
                  <a:lnTo>
                    <a:pt x="450" y="59"/>
                  </a:lnTo>
                  <a:lnTo>
                    <a:pt x="451" y="61"/>
                  </a:lnTo>
                  <a:lnTo>
                    <a:pt x="452" y="64"/>
                  </a:lnTo>
                  <a:lnTo>
                    <a:pt x="453" y="66"/>
                  </a:lnTo>
                  <a:lnTo>
                    <a:pt x="454" y="68"/>
                  </a:lnTo>
                  <a:lnTo>
                    <a:pt x="450" y="73"/>
                  </a:lnTo>
                  <a:lnTo>
                    <a:pt x="445" y="78"/>
                  </a:lnTo>
                  <a:lnTo>
                    <a:pt x="441" y="82"/>
                  </a:lnTo>
                  <a:lnTo>
                    <a:pt x="436" y="88"/>
                  </a:lnTo>
                  <a:lnTo>
                    <a:pt x="431" y="92"/>
                  </a:lnTo>
                  <a:lnTo>
                    <a:pt x="427" y="97"/>
                  </a:lnTo>
                  <a:lnTo>
                    <a:pt x="423" y="101"/>
                  </a:lnTo>
                  <a:lnTo>
                    <a:pt x="419" y="105"/>
                  </a:lnTo>
                  <a:lnTo>
                    <a:pt x="420" y="126"/>
                  </a:lnTo>
                  <a:lnTo>
                    <a:pt x="433" y="141"/>
                  </a:lnTo>
                  <a:lnTo>
                    <a:pt x="456" y="148"/>
                  </a:lnTo>
                  <a:lnTo>
                    <a:pt x="484" y="148"/>
                  </a:lnTo>
                  <a:lnTo>
                    <a:pt x="512" y="140"/>
                  </a:lnTo>
                  <a:lnTo>
                    <a:pt x="537" y="123"/>
                  </a:lnTo>
                  <a:lnTo>
                    <a:pt x="556" y="98"/>
                  </a:lnTo>
                  <a:lnTo>
                    <a:pt x="562" y="64"/>
                  </a:lnTo>
                  <a:lnTo>
                    <a:pt x="550" y="59"/>
                  </a:lnTo>
                  <a:lnTo>
                    <a:pt x="540" y="56"/>
                  </a:lnTo>
                  <a:lnTo>
                    <a:pt x="534" y="54"/>
                  </a:lnTo>
                  <a:lnTo>
                    <a:pt x="530" y="52"/>
                  </a:lnTo>
                  <a:lnTo>
                    <a:pt x="526" y="49"/>
                  </a:lnTo>
                  <a:lnTo>
                    <a:pt x="524" y="43"/>
                  </a:lnTo>
                  <a:lnTo>
                    <a:pt x="523" y="34"/>
                  </a:lnTo>
                  <a:lnTo>
                    <a:pt x="521" y="23"/>
                  </a:lnTo>
                  <a:lnTo>
                    <a:pt x="509" y="11"/>
                  </a:lnTo>
                  <a:lnTo>
                    <a:pt x="496" y="4"/>
                  </a:lnTo>
                  <a:lnTo>
                    <a:pt x="484" y="1"/>
                  </a:lnTo>
                  <a:lnTo>
                    <a:pt x="472" y="0"/>
                  </a:lnTo>
                  <a:lnTo>
                    <a:pt x="459" y="1"/>
                  </a:lnTo>
                  <a:lnTo>
                    <a:pt x="447" y="2"/>
                  </a:lnTo>
                  <a:lnTo>
                    <a:pt x="434" y="2"/>
                  </a:lnTo>
                  <a:lnTo>
                    <a:pt x="422" y="0"/>
                  </a:lnTo>
                  <a:lnTo>
                    <a:pt x="418" y="3"/>
                  </a:lnTo>
                  <a:lnTo>
                    <a:pt x="414" y="4"/>
                  </a:lnTo>
                  <a:lnTo>
                    <a:pt x="410" y="4"/>
                  </a:lnTo>
                  <a:lnTo>
                    <a:pt x="405" y="4"/>
                  </a:lnTo>
                  <a:lnTo>
                    <a:pt x="383" y="8"/>
                  </a:lnTo>
                  <a:lnTo>
                    <a:pt x="359" y="12"/>
                  </a:lnTo>
                  <a:lnTo>
                    <a:pt x="334" y="18"/>
                  </a:lnTo>
                  <a:lnTo>
                    <a:pt x="308" y="24"/>
                  </a:lnTo>
                  <a:lnTo>
                    <a:pt x="280" y="30"/>
                  </a:lnTo>
                  <a:lnTo>
                    <a:pt x="253" y="37"/>
                  </a:lnTo>
                  <a:lnTo>
                    <a:pt x="226" y="46"/>
                  </a:lnTo>
                  <a:lnTo>
                    <a:pt x="198" y="55"/>
                  </a:lnTo>
                  <a:lnTo>
                    <a:pt x="169" y="65"/>
                  </a:lnTo>
                  <a:lnTo>
                    <a:pt x="142" y="75"/>
                  </a:lnTo>
                  <a:lnTo>
                    <a:pt x="116" y="86"/>
                  </a:lnTo>
                  <a:lnTo>
                    <a:pt x="90" y="97"/>
                  </a:lnTo>
                  <a:lnTo>
                    <a:pt x="64" y="110"/>
                  </a:lnTo>
                  <a:lnTo>
                    <a:pt x="41" y="122"/>
                  </a:lnTo>
                  <a:lnTo>
                    <a:pt x="19" y="136"/>
                  </a:lnTo>
                  <a:lnTo>
                    <a:pt x="0" y="151"/>
                  </a:lnTo>
                  <a:lnTo>
                    <a:pt x="29" y="373"/>
                  </a:lnTo>
                  <a:lnTo>
                    <a:pt x="52" y="389"/>
                  </a:lnTo>
                  <a:lnTo>
                    <a:pt x="76" y="404"/>
                  </a:lnTo>
                  <a:lnTo>
                    <a:pt x="100" y="419"/>
                  </a:lnTo>
                  <a:lnTo>
                    <a:pt x="123" y="430"/>
                  </a:lnTo>
                  <a:lnTo>
                    <a:pt x="144" y="441"/>
                  </a:lnTo>
                  <a:lnTo>
                    <a:pt x="163" y="447"/>
                  </a:lnTo>
                  <a:lnTo>
                    <a:pt x="180" y="451"/>
                  </a:lnTo>
                  <a:lnTo>
                    <a:pt x="191" y="452"/>
                  </a:lnTo>
                  <a:lnTo>
                    <a:pt x="171" y="459"/>
                  </a:lnTo>
                  <a:lnTo>
                    <a:pt x="151" y="467"/>
                  </a:lnTo>
                  <a:lnTo>
                    <a:pt x="133" y="472"/>
                  </a:lnTo>
                  <a:lnTo>
                    <a:pt x="114" y="477"/>
                  </a:lnTo>
                  <a:lnTo>
                    <a:pt x="96" y="480"/>
                  </a:lnTo>
                  <a:lnTo>
                    <a:pt x="78" y="484"/>
                  </a:lnTo>
                  <a:lnTo>
                    <a:pt x="60" y="486"/>
                  </a:lnTo>
                  <a:lnTo>
                    <a:pt x="44" y="487"/>
                  </a:lnTo>
                  <a:close/>
                </a:path>
              </a:pathLst>
            </a:custGeom>
            <a:solidFill>
              <a:srgbClr val="003F68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2951" y="596"/>
              <a:ext cx="413" cy="477"/>
            </a:xfrm>
            <a:custGeom>
              <a:avLst/>
              <a:gdLst/>
              <a:ahLst/>
              <a:cxnLst/>
              <a:rect l="l" t="t" r="r" b="b"/>
              <a:pathLst>
                <a:path w="759" h="812" extrusionOk="0">
                  <a:moveTo>
                    <a:pt x="735" y="222"/>
                  </a:moveTo>
                  <a:lnTo>
                    <a:pt x="706" y="0"/>
                  </a:lnTo>
                  <a:lnTo>
                    <a:pt x="698" y="5"/>
                  </a:lnTo>
                  <a:lnTo>
                    <a:pt x="692" y="11"/>
                  </a:lnTo>
                  <a:lnTo>
                    <a:pt x="686" y="16"/>
                  </a:lnTo>
                  <a:lnTo>
                    <a:pt x="679" y="23"/>
                  </a:lnTo>
                  <a:lnTo>
                    <a:pt x="673" y="28"/>
                  </a:lnTo>
                  <a:lnTo>
                    <a:pt x="668" y="34"/>
                  </a:lnTo>
                  <a:lnTo>
                    <a:pt x="663" y="39"/>
                  </a:lnTo>
                  <a:lnTo>
                    <a:pt x="658" y="46"/>
                  </a:lnTo>
                  <a:lnTo>
                    <a:pt x="647" y="52"/>
                  </a:lnTo>
                  <a:lnTo>
                    <a:pt x="633" y="60"/>
                  </a:lnTo>
                  <a:lnTo>
                    <a:pt x="620" y="72"/>
                  </a:lnTo>
                  <a:lnTo>
                    <a:pt x="606" y="85"/>
                  </a:lnTo>
                  <a:lnTo>
                    <a:pt x="591" y="102"/>
                  </a:lnTo>
                  <a:lnTo>
                    <a:pt x="577" y="120"/>
                  </a:lnTo>
                  <a:lnTo>
                    <a:pt x="564" y="139"/>
                  </a:lnTo>
                  <a:lnTo>
                    <a:pt x="550" y="158"/>
                  </a:lnTo>
                  <a:lnTo>
                    <a:pt x="539" y="179"/>
                  </a:lnTo>
                  <a:lnTo>
                    <a:pt x="530" y="199"/>
                  </a:lnTo>
                  <a:lnTo>
                    <a:pt x="522" y="219"/>
                  </a:lnTo>
                  <a:lnTo>
                    <a:pt x="516" y="238"/>
                  </a:lnTo>
                  <a:lnTo>
                    <a:pt x="514" y="257"/>
                  </a:lnTo>
                  <a:lnTo>
                    <a:pt x="514" y="275"/>
                  </a:lnTo>
                  <a:lnTo>
                    <a:pt x="517" y="291"/>
                  </a:lnTo>
                  <a:lnTo>
                    <a:pt x="524" y="304"/>
                  </a:lnTo>
                  <a:lnTo>
                    <a:pt x="503" y="319"/>
                  </a:lnTo>
                  <a:lnTo>
                    <a:pt x="483" y="336"/>
                  </a:lnTo>
                  <a:lnTo>
                    <a:pt x="465" y="354"/>
                  </a:lnTo>
                  <a:lnTo>
                    <a:pt x="449" y="372"/>
                  </a:lnTo>
                  <a:lnTo>
                    <a:pt x="437" y="393"/>
                  </a:lnTo>
                  <a:lnTo>
                    <a:pt x="432" y="415"/>
                  </a:lnTo>
                  <a:lnTo>
                    <a:pt x="435" y="439"/>
                  </a:lnTo>
                  <a:lnTo>
                    <a:pt x="448" y="465"/>
                  </a:lnTo>
                  <a:lnTo>
                    <a:pt x="466" y="500"/>
                  </a:lnTo>
                  <a:lnTo>
                    <a:pt x="475" y="528"/>
                  </a:lnTo>
                  <a:lnTo>
                    <a:pt x="476" y="549"/>
                  </a:lnTo>
                  <a:lnTo>
                    <a:pt x="470" y="565"/>
                  </a:lnTo>
                  <a:lnTo>
                    <a:pt x="458" y="575"/>
                  </a:lnTo>
                  <a:lnTo>
                    <a:pt x="440" y="581"/>
                  </a:lnTo>
                  <a:lnTo>
                    <a:pt x="420" y="583"/>
                  </a:lnTo>
                  <a:lnTo>
                    <a:pt x="395" y="583"/>
                  </a:lnTo>
                  <a:lnTo>
                    <a:pt x="368" y="581"/>
                  </a:lnTo>
                  <a:lnTo>
                    <a:pt x="341" y="578"/>
                  </a:lnTo>
                  <a:lnTo>
                    <a:pt x="313" y="575"/>
                  </a:lnTo>
                  <a:lnTo>
                    <a:pt x="286" y="572"/>
                  </a:lnTo>
                  <a:lnTo>
                    <a:pt x="261" y="572"/>
                  </a:lnTo>
                  <a:lnTo>
                    <a:pt x="238" y="575"/>
                  </a:lnTo>
                  <a:lnTo>
                    <a:pt x="219" y="580"/>
                  </a:lnTo>
                  <a:lnTo>
                    <a:pt x="206" y="589"/>
                  </a:lnTo>
                  <a:lnTo>
                    <a:pt x="201" y="600"/>
                  </a:lnTo>
                  <a:lnTo>
                    <a:pt x="196" y="607"/>
                  </a:lnTo>
                  <a:lnTo>
                    <a:pt x="190" y="612"/>
                  </a:lnTo>
                  <a:lnTo>
                    <a:pt x="180" y="617"/>
                  </a:lnTo>
                  <a:lnTo>
                    <a:pt x="174" y="611"/>
                  </a:lnTo>
                  <a:lnTo>
                    <a:pt x="168" y="607"/>
                  </a:lnTo>
                  <a:lnTo>
                    <a:pt x="163" y="604"/>
                  </a:lnTo>
                  <a:lnTo>
                    <a:pt x="158" y="601"/>
                  </a:lnTo>
                  <a:lnTo>
                    <a:pt x="152" y="599"/>
                  </a:lnTo>
                  <a:lnTo>
                    <a:pt x="146" y="598"/>
                  </a:lnTo>
                  <a:lnTo>
                    <a:pt x="139" y="595"/>
                  </a:lnTo>
                  <a:lnTo>
                    <a:pt x="130" y="593"/>
                  </a:lnTo>
                  <a:lnTo>
                    <a:pt x="127" y="595"/>
                  </a:lnTo>
                  <a:lnTo>
                    <a:pt x="125" y="598"/>
                  </a:lnTo>
                  <a:lnTo>
                    <a:pt x="122" y="600"/>
                  </a:lnTo>
                  <a:lnTo>
                    <a:pt x="120" y="602"/>
                  </a:lnTo>
                  <a:lnTo>
                    <a:pt x="102" y="589"/>
                  </a:lnTo>
                  <a:lnTo>
                    <a:pt x="84" y="580"/>
                  </a:lnTo>
                  <a:lnTo>
                    <a:pt x="65" y="577"/>
                  </a:lnTo>
                  <a:lnTo>
                    <a:pt x="48" y="577"/>
                  </a:lnTo>
                  <a:lnTo>
                    <a:pt x="32" y="583"/>
                  </a:lnTo>
                  <a:lnTo>
                    <a:pt x="18" y="594"/>
                  </a:lnTo>
                  <a:lnTo>
                    <a:pt x="9" y="612"/>
                  </a:lnTo>
                  <a:lnTo>
                    <a:pt x="3" y="636"/>
                  </a:lnTo>
                  <a:lnTo>
                    <a:pt x="0" y="641"/>
                  </a:lnTo>
                  <a:lnTo>
                    <a:pt x="3" y="702"/>
                  </a:lnTo>
                  <a:lnTo>
                    <a:pt x="10" y="716"/>
                  </a:lnTo>
                  <a:lnTo>
                    <a:pt x="11" y="728"/>
                  </a:lnTo>
                  <a:lnTo>
                    <a:pt x="19" y="739"/>
                  </a:lnTo>
                  <a:lnTo>
                    <a:pt x="28" y="756"/>
                  </a:lnTo>
                  <a:lnTo>
                    <a:pt x="39" y="770"/>
                  </a:lnTo>
                  <a:lnTo>
                    <a:pt x="54" y="783"/>
                  </a:lnTo>
                  <a:lnTo>
                    <a:pt x="70" y="793"/>
                  </a:lnTo>
                  <a:lnTo>
                    <a:pt x="86" y="802"/>
                  </a:lnTo>
                  <a:lnTo>
                    <a:pt x="104" y="808"/>
                  </a:lnTo>
                  <a:lnTo>
                    <a:pt x="122" y="811"/>
                  </a:lnTo>
                  <a:lnTo>
                    <a:pt x="139" y="812"/>
                  </a:lnTo>
                  <a:lnTo>
                    <a:pt x="154" y="810"/>
                  </a:lnTo>
                  <a:lnTo>
                    <a:pt x="169" y="805"/>
                  </a:lnTo>
                  <a:lnTo>
                    <a:pt x="181" y="797"/>
                  </a:lnTo>
                  <a:lnTo>
                    <a:pt x="189" y="785"/>
                  </a:lnTo>
                  <a:lnTo>
                    <a:pt x="194" y="769"/>
                  </a:lnTo>
                  <a:lnTo>
                    <a:pt x="195" y="750"/>
                  </a:lnTo>
                  <a:lnTo>
                    <a:pt x="192" y="728"/>
                  </a:lnTo>
                  <a:lnTo>
                    <a:pt x="183" y="701"/>
                  </a:lnTo>
                  <a:lnTo>
                    <a:pt x="190" y="692"/>
                  </a:lnTo>
                  <a:lnTo>
                    <a:pt x="197" y="683"/>
                  </a:lnTo>
                  <a:lnTo>
                    <a:pt x="206" y="675"/>
                  </a:lnTo>
                  <a:lnTo>
                    <a:pt x="213" y="667"/>
                  </a:lnTo>
                  <a:lnTo>
                    <a:pt x="222" y="658"/>
                  </a:lnTo>
                  <a:lnTo>
                    <a:pt x="229" y="650"/>
                  </a:lnTo>
                  <a:lnTo>
                    <a:pt x="237" y="641"/>
                  </a:lnTo>
                  <a:lnTo>
                    <a:pt x="245" y="631"/>
                  </a:lnTo>
                  <a:lnTo>
                    <a:pt x="262" y="629"/>
                  </a:lnTo>
                  <a:lnTo>
                    <a:pt x="280" y="629"/>
                  </a:lnTo>
                  <a:lnTo>
                    <a:pt x="297" y="629"/>
                  </a:lnTo>
                  <a:lnTo>
                    <a:pt x="314" y="631"/>
                  </a:lnTo>
                  <a:lnTo>
                    <a:pt x="330" y="633"/>
                  </a:lnTo>
                  <a:lnTo>
                    <a:pt x="346" y="635"/>
                  </a:lnTo>
                  <a:lnTo>
                    <a:pt x="363" y="638"/>
                  </a:lnTo>
                  <a:lnTo>
                    <a:pt x="379" y="641"/>
                  </a:lnTo>
                  <a:lnTo>
                    <a:pt x="394" y="642"/>
                  </a:lnTo>
                  <a:lnTo>
                    <a:pt x="410" y="642"/>
                  </a:lnTo>
                  <a:lnTo>
                    <a:pt x="427" y="641"/>
                  </a:lnTo>
                  <a:lnTo>
                    <a:pt x="443" y="637"/>
                  </a:lnTo>
                  <a:lnTo>
                    <a:pt x="458" y="633"/>
                  </a:lnTo>
                  <a:lnTo>
                    <a:pt x="475" y="626"/>
                  </a:lnTo>
                  <a:lnTo>
                    <a:pt x="492" y="615"/>
                  </a:lnTo>
                  <a:lnTo>
                    <a:pt x="509" y="603"/>
                  </a:lnTo>
                  <a:lnTo>
                    <a:pt x="531" y="567"/>
                  </a:lnTo>
                  <a:lnTo>
                    <a:pt x="536" y="534"/>
                  </a:lnTo>
                  <a:lnTo>
                    <a:pt x="531" y="502"/>
                  </a:lnTo>
                  <a:lnTo>
                    <a:pt x="521" y="473"/>
                  </a:lnTo>
                  <a:lnTo>
                    <a:pt x="513" y="445"/>
                  </a:lnTo>
                  <a:lnTo>
                    <a:pt x="513" y="416"/>
                  </a:lnTo>
                  <a:lnTo>
                    <a:pt x="528" y="389"/>
                  </a:lnTo>
                  <a:lnTo>
                    <a:pt x="564" y="362"/>
                  </a:lnTo>
                  <a:lnTo>
                    <a:pt x="581" y="370"/>
                  </a:lnTo>
                  <a:lnTo>
                    <a:pt x="596" y="379"/>
                  </a:lnTo>
                  <a:lnTo>
                    <a:pt x="611" y="385"/>
                  </a:lnTo>
                  <a:lnTo>
                    <a:pt x="628" y="390"/>
                  </a:lnTo>
                  <a:lnTo>
                    <a:pt x="648" y="395"/>
                  </a:lnTo>
                  <a:lnTo>
                    <a:pt x="670" y="400"/>
                  </a:lnTo>
                  <a:lnTo>
                    <a:pt x="697" y="402"/>
                  </a:lnTo>
                  <a:lnTo>
                    <a:pt x="730" y="404"/>
                  </a:lnTo>
                  <a:lnTo>
                    <a:pt x="737" y="403"/>
                  </a:lnTo>
                  <a:lnTo>
                    <a:pt x="744" y="403"/>
                  </a:lnTo>
                  <a:lnTo>
                    <a:pt x="752" y="403"/>
                  </a:lnTo>
                  <a:lnTo>
                    <a:pt x="759" y="402"/>
                  </a:lnTo>
                  <a:lnTo>
                    <a:pt x="750" y="336"/>
                  </a:lnTo>
                  <a:lnTo>
                    <a:pt x="720" y="336"/>
                  </a:lnTo>
                  <a:lnTo>
                    <a:pt x="693" y="333"/>
                  </a:lnTo>
                  <a:lnTo>
                    <a:pt x="669" y="327"/>
                  </a:lnTo>
                  <a:lnTo>
                    <a:pt x="647" y="319"/>
                  </a:lnTo>
                  <a:lnTo>
                    <a:pt x="628" y="310"/>
                  </a:lnTo>
                  <a:lnTo>
                    <a:pt x="612" y="297"/>
                  </a:lnTo>
                  <a:lnTo>
                    <a:pt x="600" y="283"/>
                  </a:lnTo>
                  <a:lnTo>
                    <a:pt x="590" y="269"/>
                  </a:lnTo>
                  <a:lnTo>
                    <a:pt x="584" y="252"/>
                  </a:lnTo>
                  <a:lnTo>
                    <a:pt x="582" y="234"/>
                  </a:lnTo>
                  <a:lnTo>
                    <a:pt x="583" y="215"/>
                  </a:lnTo>
                  <a:lnTo>
                    <a:pt x="589" y="196"/>
                  </a:lnTo>
                  <a:lnTo>
                    <a:pt x="599" y="177"/>
                  </a:lnTo>
                  <a:lnTo>
                    <a:pt x="612" y="156"/>
                  </a:lnTo>
                  <a:lnTo>
                    <a:pt x="631" y="136"/>
                  </a:lnTo>
                  <a:lnTo>
                    <a:pt x="654" y="115"/>
                  </a:lnTo>
                  <a:lnTo>
                    <a:pt x="653" y="126"/>
                  </a:lnTo>
                  <a:lnTo>
                    <a:pt x="656" y="138"/>
                  </a:lnTo>
                  <a:lnTo>
                    <a:pt x="664" y="151"/>
                  </a:lnTo>
                  <a:lnTo>
                    <a:pt x="673" y="165"/>
                  </a:lnTo>
                  <a:lnTo>
                    <a:pt x="686" y="179"/>
                  </a:lnTo>
                  <a:lnTo>
                    <a:pt x="700" y="193"/>
                  </a:lnTo>
                  <a:lnTo>
                    <a:pt x="717" y="208"/>
                  </a:lnTo>
                  <a:lnTo>
                    <a:pt x="735" y="222"/>
                  </a:lnTo>
                  <a:close/>
                </a:path>
              </a:pathLst>
            </a:custGeom>
            <a:solidFill>
              <a:srgbClr val="003F68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2959" y="963"/>
              <a:ext cx="67" cy="94"/>
            </a:xfrm>
            <a:custGeom>
              <a:avLst/>
              <a:gdLst/>
              <a:ahLst/>
              <a:cxnLst/>
              <a:rect l="l" t="t" r="r" b="b"/>
              <a:pathLst>
                <a:path w="124" h="159" extrusionOk="0">
                  <a:moveTo>
                    <a:pt x="0" y="43"/>
                  </a:moveTo>
                  <a:lnTo>
                    <a:pt x="1" y="41"/>
                  </a:lnTo>
                  <a:lnTo>
                    <a:pt x="3" y="39"/>
                  </a:lnTo>
                  <a:lnTo>
                    <a:pt x="4" y="36"/>
                  </a:lnTo>
                  <a:lnTo>
                    <a:pt x="5" y="33"/>
                  </a:lnTo>
                  <a:lnTo>
                    <a:pt x="11" y="39"/>
                  </a:lnTo>
                  <a:lnTo>
                    <a:pt x="16" y="42"/>
                  </a:lnTo>
                  <a:lnTo>
                    <a:pt x="21" y="44"/>
                  </a:lnTo>
                  <a:lnTo>
                    <a:pt x="27" y="46"/>
                  </a:lnTo>
                  <a:lnTo>
                    <a:pt x="22" y="40"/>
                  </a:lnTo>
                  <a:lnTo>
                    <a:pt x="17" y="32"/>
                  </a:lnTo>
                  <a:lnTo>
                    <a:pt x="12" y="25"/>
                  </a:lnTo>
                  <a:lnTo>
                    <a:pt x="6" y="19"/>
                  </a:lnTo>
                  <a:lnTo>
                    <a:pt x="11" y="13"/>
                  </a:lnTo>
                  <a:lnTo>
                    <a:pt x="15" y="9"/>
                  </a:lnTo>
                  <a:lnTo>
                    <a:pt x="19" y="4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30" y="0"/>
                  </a:lnTo>
                  <a:lnTo>
                    <a:pt x="32" y="1"/>
                  </a:lnTo>
                  <a:lnTo>
                    <a:pt x="35" y="8"/>
                  </a:lnTo>
                  <a:lnTo>
                    <a:pt x="38" y="16"/>
                  </a:lnTo>
                  <a:lnTo>
                    <a:pt x="42" y="24"/>
                  </a:lnTo>
                  <a:lnTo>
                    <a:pt x="47" y="30"/>
                  </a:lnTo>
                  <a:lnTo>
                    <a:pt x="48" y="22"/>
                  </a:lnTo>
                  <a:lnTo>
                    <a:pt x="48" y="14"/>
                  </a:lnTo>
                  <a:lnTo>
                    <a:pt x="46" y="8"/>
                  </a:lnTo>
                  <a:lnTo>
                    <a:pt x="44" y="0"/>
                  </a:lnTo>
                  <a:lnTo>
                    <a:pt x="50" y="0"/>
                  </a:lnTo>
                  <a:lnTo>
                    <a:pt x="56" y="2"/>
                  </a:lnTo>
                  <a:lnTo>
                    <a:pt x="60" y="5"/>
                  </a:lnTo>
                  <a:lnTo>
                    <a:pt x="66" y="9"/>
                  </a:lnTo>
                  <a:lnTo>
                    <a:pt x="65" y="17"/>
                  </a:lnTo>
                  <a:lnTo>
                    <a:pt x="65" y="25"/>
                  </a:lnTo>
                  <a:lnTo>
                    <a:pt x="65" y="32"/>
                  </a:lnTo>
                  <a:lnTo>
                    <a:pt x="66" y="41"/>
                  </a:lnTo>
                  <a:lnTo>
                    <a:pt x="67" y="41"/>
                  </a:lnTo>
                  <a:lnTo>
                    <a:pt x="68" y="42"/>
                  </a:lnTo>
                  <a:lnTo>
                    <a:pt x="69" y="36"/>
                  </a:lnTo>
                  <a:lnTo>
                    <a:pt x="70" y="30"/>
                  </a:lnTo>
                  <a:lnTo>
                    <a:pt x="70" y="25"/>
                  </a:lnTo>
                  <a:lnTo>
                    <a:pt x="71" y="20"/>
                  </a:lnTo>
                  <a:lnTo>
                    <a:pt x="82" y="29"/>
                  </a:lnTo>
                  <a:lnTo>
                    <a:pt x="86" y="34"/>
                  </a:lnTo>
                  <a:lnTo>
                    <a:pt x="87" y="41"/>
                  </a:lnTo>
                  <a:lnTo>
                    <a:pt x="84" y="52"/>
                  </a:lnTo>
                  <a:lnTo>
                    <a:pt x="86" y="50"/>
                  </a:lnTo>
                  <a:lnTo>
                    <a:pt x="89" y="49"/>
                  </a:lnTo>
                  <a:lnTo>
                    <a:pt x="92" y="47"/>
                  </a:lnTo>
                  <a:lnTo>
                    <a:pt x="96" y="46"/>
                  </a:lnTo>
                  <a:lnTo>
                    <a:pt x="98" y="50"/>
                  </a:lnTo>
                  <a:lnTo>
                    <a:pt x="99" y="53"/>
                  </a:lnTo>
                  <a:lnTo>
                    <a:pt x="101" y="56"/>
                  </a:lnTo>
                  <a:lnTo>
                    <a:pt x="103" y="60"/>
                  </a:lnTo>
                  <a:lnTo>
                    <a:pt x="98" y="61"/>
                  </a:lnTo>
                  <a:lnTo>
                    <a:pt x="94" y="63"/>
                  </a:lnTo>
                  <a:lnTo>
                    <a:pt x="91" y="65"/>
                  </a:lnTo>
                  <a:lnTo>
                    <a:pt x="88" y="69"/>
                  </a:lnTo>
                  <a:lnTo>
                    <a:pt x="93" y="69"/>
                  </a:lnTo>
                  <a:lnTo>
                    <a:pt x="100" y="69"/>
                  </a:lnTo>
                  <a:lnTo>
                    <a:pt x="105" y="70"/>
                  </a:lnTo>
                  <a:lnTo>
                    <a:pt x="110" y="70"/>
                  </a:lnTo>
                  <a:lnTo>
                    <a:pt x="113" y="77"/>
                  </a:lnTo>
                  <a:lnTo>
                    <a:pt x="116" y="85"/>
                  </a:lnTo>
                  <a:lnTo>
                    <a:pt x="119" y="93"/>
                  </a:lnTo>
                  <a:lnTo>
                    <a:pt x="121" y="100"/>
                  </a:lnTo>
                  <a:lnTo>
                    <a:pt x="113" y="100"/>
                  </a:lnTo>
                  <a:lnTo>
                    <a:pt x="107" y="100"/>
                  </a:lnTo>
                  <a:lnTo>
                    <a:pt x="101" y="100"/>
                  </a:lnTo>
                  <a:lnTo>
                    <a:pt x="94" y="99"/>
                  </a:lnTo>
                  <a:lnTo>
                    <a:pt x="101" y="101"/>
                  </a:lnTo>
                  <a:lnTo>
                    <a:pt x="107" y="102"/>
                  </a:lnTo>
                  <a:lnTo>
                    <a:pt x="113" y="105"/>
                  </a:lnTo>
                  <a:lnTo>
                    <a:pt x="120" y="107"/>
                  </a:lnTo>
                  <a:lnTo>
                    <a:pt x="121" y="114"/>
                  </a:lnTo>
                  <a:lnTo>
                    <a:pt x="122" y="121"/>
                  </a:lnTo>
                  <a:lnTo>
                    <a:pt x="123" y="130"/>
                  </a:lnTo>
                  <a:lnTo>
                    <a:pt x="124" y="137"/>
                  </a:lnTo>
                  <a:lnTo>
                    <a:pt x="118" y="133"/>
                  </a:lnTo>
                  <a:lnTo>
                    <a:pt x="112" y="129"/>
                  </a:lnTo>
                  <a:lnTo>
                    <a:pt x="106" y="128"/>
                  </a:lnTo>
                  <a:lnTo>
                    <a:pt x="99" y="128"/>
                  </a:lnTo>
                  <a:lnTo>
                    <a:pt x="104" y="133"/>
                  </a:lnTo>
                  <a:lnTo>
                    <a:pt x="109" y="138"/>
                  </a:lnTo>
                  <a:lnTo>
                    <a:pt x="114" y="144"/>
                  </a:lnTo>
                  <a:lnTo>
                    <a:pt x="120" y="150"/>
                  </a:lnTo>
                  <a:lnTo>
                    <a:pt x="115" y="154"/>
                  </a:lnTo>
                  <a:lnTo>
                    <a:pt x="111" y="157"/>
                  </a:lnTo>
                  <a:lnTo>
                    <a:pt x="109" y="158"/>
                  </a:lnTo>
                  <a:lnTo>
                    <a:pt x="106" y="159"/>
                  </a:lnTo>
                  <a:lnTo>
                    <a:pt x="103" y="159"/>
                  </a:lnTo>
                  <a:lnTo>
                    <a:pt x="99" y="158"/>
                  </a:lnTo>
                  <a:lnTo>
                    <a:pt x="94" y="156"/>
                  </a:lnTo>
                  <a:lnTo>
                    <a:pt x="88" y="155"/>
                  </a:lnTo>
                  <a:lnTo>
                    <a:pt x="86" y="147"/>
                  </a:lnTo>
                  <a:lnTo>
                    <a:pt x="85" y="139"/>
                  </a:lnTo>
                  <a:lnTo>
                    <a:pt x="82" y="131"/>
                  </a:lnTo>
                  <a:lnTo>
                    <a:pt x="79" y="122"/>
                  </a:lnTo>
                  <a:lnTo>
                    <a:pt x="78" y="123"/>
                  </a:lnTo>
                  <a:lnTo>
                    <a:pt x="77" y="123"/>
                  </a:lnTo>
                  <a:lnTo>
                    <a:pt x="76" y="123"/>
                  </a:lnTo>
                  <a:lnTo>
                    <a:pt x="75" y="124"/>
                  </a:lnTo>
                  <a:lnTo>
                    <a:pt x="77" y="133"/>
                  </a:lnTo>
                  <a:lnTo>
                    <a:pt x="79" y="141"/>
                  </a:lnTo>
                  <a:lnTo>
                    <a:pt x="80" y="150"/>
                  </a:lnTo>
                  <a:lnTo>
                    <a:pt x="82" y="158"/>
                  </a:lnTo>
                  <a:lnTo>
                    <a:pt x="78" y="156"/>
                  </a:lnTo>
                  <a:lnTo>
                    <a:pt x="74" y="154"/>
                  </a:lnTo>
                  <a:lnTo>
                    <a:pt x="68" y="152"/>
                  </a:lnTo>
                  <a:lnTo>
                    <a:pt x="64" y="149"/>
                  </a:lnTo>
                  <a:lnTo>
                    <a:pt x="60" y="146"/>
                  </a:lnTo>
                  <a:lnTo>
                    <a:pt x="55" y="144"/>
                  </a:lnTo>
                  <a:lnTo>
                    <a:pt x="50" y="142"/>
                  </a:lnTo>
                  <a:lnTo>
                    <a:pt x="46" y="140"/>
                  </a:lnTo>
                  <a:lnTo>
                    <a:pt x="48" y="131"/>
                  </a:lnTo>
                  <a:lnTo>
                    <a:pt x="49" y="123"/>
                  </a:lnTo>
                  <a:lnTo>
                    <a:pt x="50" y="115"/>
                  </a:lnTo>
                  <a:lnTo>
                    <a:pt x="50" y="107"/>
                  </a:lnTo>
                  <a:lnTo>
                    <a:pt x="46" y="112"/>
                  </a:lnTo>
                  <a:lnTo>
                    <a:pt x="42" y="118"/>
                  </a:lnTo>
                  <a:lnTo>
                    <a:pt x="40" y="124"/>
                  </a:lnTo>
                  <a:lnTo>
                    <a:pt x="40" y="132"/>
                  </a:lnTo>
                  <a:lnTo>
                    <a:pt x="33" y="124"/>
                  </a:lnTo>
                  <a:lnTo>
                    <a:pt x="26" y="117"/>
                  </a:lnTo>
                  <a:lnTo>
                    <a:pt x="20" y="109"/>
                  </a:lnTo>
                  <a:lnTo>
                    <a:pt x="18" y="99"/>
                  </a:lnTo>
                  <a:lnTo>
                    <a:pt x="23" y="96"/>
                  </a:lnTo>
                  <a:lnTo>
                    <a:pt x="26" y="94"/>
                  </a:lnTo>
                  <a:lnTo>
                    <a:pt x="28" y="91"/>
                  </a:lnTo>
                  <a:lnTo>
                    <a:pt x="31" y="86"/>
                  </a:lnTo>
                  <a:lnTo>
                    <a:pt x="25" y="87"/>
                  </a:lnTo>
                  <a:lnTo>
                    <a:pt x="20" y="88"/>
                  </a:lnTo>
                  <a:lnTo>
                    <a:pt x="16" y="89"/>
                  </a:lnTo>
                  <a:lnTo>
                    <a:pt x="11" y="89"/>
                  </a:lnTo>
                  <a:lnTo>
                    <a:pt x="8" y="77"/>
                  </a:lnTo>
                  <a:lnTo>
                    <a:pt x="5" y="66"/>
                  </a:lnTo>
                  <a:lnTo>
                    <a:pt x="2" y="54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BCBCFF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2962" y="945"/>
              <a:ext cx="86" cy="116"/>
            </a:xfrm>
            <a:custGeom>
              <a:avLst/>
              <a:gdLst/>
              <a:ahLst/>
              <a:cxnLst/>
              <a:rect l="l" t="t" r="r" b="b"/>
              <a:pathLst>
                <a:path w="159" h="198" extrusionOk="0">
                  <a:moveTo>
                    <a:pt x="4" y="23"/>
                  </a:moveTo>
                  <a:lnTo>
                    <a:pt x="9" y="18"/>
                  </a:lnTo>
                  <a:lnTo>
                    <a:pt x="15" y="12"/>
                  </a:lnTo>
                  <a:lnTo>
                    <a:pt x="20" y="6"/>
                  </a:lnTo>
                  <a:lnTo>
                    <a:pt x="27" y="0"/>
                  </a:lnTo>
                  <a:lnTo>
                    <a:pt x="49" y="8"/>
                  </a:lnTo>
                  <a:lnTo>
                    <a:pt x="74" y="24"/>
                  </a:lnTo>
                  <a:lnTo>
                    <a:pt x="99" y="49"/>
                  </a:lnTo>
                  <a:lnTo>
                    <a:pt x="122" y="78"/>
                  </a:lnTo>
                  <a:lnTo>
                    <a:pt x="142" y="109"/>
                  </a:lnTo>
                  <a:lnTo>
                    <a:pt x="154" y="141"/>
                  </a:lnTo>
                  <a:lnTo>
                    <a:pt x="159" y="169"/>
                  </a:lnTo>
                  <a:lnTo>
                    <a:pt x="151" y="192"/>
                  </a:lnTo>
                  <a:lnTo>
                    <a:pt x="145" y="193"/>
                  </a:lnTo>
                  <a:lnTo>
                    <a:pt x="139" y="195"/>
                  </a:lnTo>
                  <a:lnTo>
                    <a:pt x="132" y="196"/>
                  </a:lnTo>
                  <a:lnTo>
                    <a:pt x="126" y="198"/>
                  </a:lnTo>
                  <a:lnTo>
                    <a:pt x="132" y="185"/>
                  </a:lnTo>
                  <a:lnTo>
                    <a:pt x="137" y="169"/>
                  </a:lnTo>
                  <a:lnTo>
                    <a:pt x="138" y="152"/>
                  </a:lnTo>
                  <a:lnTo>
                    <a:pt x="137" y="135"/>
                  </a:lnTo>
                  <a:lnTo>
                    <a:pt x="132" y="118"/>
                  </a:lnTo>
                  <a:lnTo>
                    <a:pt x="127" y="100"/>
                  </a:lnTo>
                  <a:lnTo>
                    <a:pt x="120" y="84"/>
                  </a:lnTo>
                  <a:lnTo>
                    <a:pt x="110" y="68"/>
                  </a:lnTo>
                  <a:lnTo>
                    <a:pt x="100" y="54"/>
                  </a:lnTo>
                  <a:lnTo>
                    <a:pt x="88" y="41"/>
                  </a:lnTo>
                  <a:lnTo>
                    <a:pt x="76" y="32"/>
                  </a:lnTo>
                  <a:lnTo>
                    <a:pt x="61" y="24"/>
                  </a:lnTo>
                  <a:lnTo>
                    <a:pt x="47" y="20"/>
                  </a:lnTo>
                  <a:lnTo>
                    <a:pt x="32" y="19"/>
                  </a:lnTo>
                  <a:lnTo>
                    <a:pt x="16" y="22"/>
                  </a:lnTo>
                  <a:lnTo>
                    <a:pt x="0" y="30"/>
                  </a:lnTo>
                  <a:lnTo>
                    <a:pt x="1" y="28"/>
                  </a:lnTo>
                  <a:lnTo>
                    <a:pt x="3" y="27"/>
                  </a:lnTo>
                  <a:lnTo>
                    <a:pt x="3" y="24"/>
                  </a:lnTo>
                  <a:lnTo>
                    <a:pt x="4" y="23"/>
                  </a:lnTo>
                  <a:close/>
                </a:path>
              </a:pathLst>
            </a:custGeom>
            <a:solidFill>
              <a:srgbClr val="0099FF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2981" y="995"/>
              <a:ext cx="20" cy="26"/>
            </a:xfrm>
            <a:custGeom>
              <a:avLst/>
              <a:gdLst/>
              <a:ahLst/>
              <a:cxnLst/>
              <a:rect l="l" t="t" r="r" b="b"/>
              <a:pathLst>
                <a:path w="36" h="45" extrusionOk="0">
                  <a:moveTo>
                    <a:pt x="0" y="7"/>
                  </a:moveTo>
                  <a:lnTo>
                    <a:pt x="1" y="6"/>
                  </a:lnTo>
                  <a:lnTo>
                    <a:pt x="3" y="3"/>
                  </a:lnTo>
                  <a:lnTo>
                    <a:pt x="4" y="2"/>
                  </a:lnTo>
                  <a:lnTo>
                    <a:pt x="5" y="0"/>
                  </a:lnTo>
                  <a:lnTo>
                    <a:pt x="14" y="1"/>
                  </a:lnTo>
                  <a:lnTo>
                    <a:pt x="20" y="4"/>
                  </a:lnTo>
                  <a:lnTo>
                    <a:pt x="26" y="10"/>
                  </a:lnTo>
                  <a:lnTo>
                    <a:pt x="30" y="16"/>
                  </a:lnTo>
                  <a:lnTo>
                    <a:pt x="32" y="22"/>
                  </a:lnTo>
                  <a:lnTo>
                    <a:pt x="35" y="30"/>
                  </a:lnTo>
                  <a:lnTo>
                    <a:pt x="36" y="37"/>
                  </a:lnTo>
                  <a:lnTo>
                    <a:pt x="36" y="44"/>
                  </a:lnTo>
                  <a:lnTo>
                    <a:pt x="31" y="44"/>
                  </a:lnTo>
                  <a:lnTo>
                    <a:pt x="28" y="44"/>
                  </a:lnTo>
                  <a:lnTo>
                    <a:pt x="25" y="44"/>
                  </a:lnTo>
                  <a:lnTo>
                    <a:pt x="22" y="45"/>
                  </a:lnTo>
                  <a:lnTo>
                    <a:pt x="9" y="36"/>
                  </a:lnTo>
                  <a:lnTo>
                    <a:pt x="3" y="30"/>
                  </a:lnTo>
                  <a:lnTo>
                    <a:pt x="1" y="21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3F68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3021" y="954"/>
              <a:ext cx="28" cy="45"/>
            </a:xfrm>
            <a:custGeom>
              <a:avLst/>
              <a:gdLst/>
              <a:ahLst/>
              <a:cxnLst/>
              <a:rect l="l" t="t" r="r" b="b"/>
              <a:pathLst>
                <a:path w="52" h="75" extrusionOk="0">
                  <a:moveTo>
                    <a:pt x="0" y="2"/>
                  </a:moveTo>
                  <a:lnTo>
                    <a:pt x="11" y="0"/>
                  </a:lnTo>
                  <a:lnTo>
                    <a:pt x="34" y="22"/>
                  </a:lnTo>
                  <a:lnTo>
                    <a:pt x="52" y="66"/>
                  </a:lnTo>
                  <a:lnTo>
                    <a:pt x="44" y="75"/>
                  </a:lnTo>
                  <a:lnTo>
                    <a:pt x="37" y="64"/>
                  </a:lnTo>
                  <a:lnTo>
                    <a:pt x="31" y="55"/>
                  </a:lnTo>
                  <a:lnTo>
                    <a:pt x="29" y="49"/>
                  </a:lnTo>
                  <a:lnTo>
                    <a:pt x="21" y="39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75C6FF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3054" y="769"/>
              <a:ext cx="214" cy="211"/>
            </a:xfrm>
            <a:custGeom>
              <a:avLst/>
              <a:gdLst/>
              <a:ahLst/>
              <a:cxnLst/>
              <a:rect l="l" t="t" r="r" b="b"/>
              <a:pathLst>
                <a:path w="392" h="359" extrusionOk="0">
                  <a:moveTo>
                    <a:pt x="0" y="336"/>
                  </a:moveTo>
                  <a:lnTo>
                    <a:pt x="5" y="334"/>
                  </a:lnTo>
                  <a:lnTo>
                    <a:pt x="11" y="331"/>
                  </a:lnTo>
                  <a:lnTo>
                    <a:pt x="16" y="326"/>
                  </a:lnTo>
                  <a:lnTo>
                    <a:pt x="21" y="320"/>
                  </a:lnTo>
                  <a:lnTo>
                    <a:pt x="26" y="314"/>
                  </a:lnTo>
                  <a:lnTo>
                    <a:pt x="30" y="308"/>
                  </a:lnTo>
                  <a:lnTo>
                    <a:pt x="35" y="303"/>
                  </a:lnTo>
                  <a:lnTo>
                    <a:pt x="38" y="297"/>
                  </a:lnTo>
                  <a:lnTo>
                    <a:pt x="50" y="292"/>
                  </a:lnTo>
                  <a:lnTo>
                    <a:pt x="65" y="291"/>
                  </a:lnTo>
                  <a:lnTo>
                    <a:pt x="81" y="291"/>
                  </a:lnTo>
                  <a:lnTo>
                    <a:pt x="100" y="293"/>
                  </a:lnTo>
                  <a:lnTo>
                    <a:pt x="120" y="296"/>
                  </a:lnTo>
                  <a:lnTo>
                    <a:pt x="139" y="300"/>
                  </a:lnTo>
                  <a:lnTo>
                    <a:pt x="160" y="305"/>
                  </a:lnTo>
                  <a:lnTo>
                    <a:pt x="182" y="308"/>
                  </a:lnTo>
                  <a:lnTo>
                    <a:pt x="203" y="311"/>
                  </a:lnTo>
                  <a:lnTo>
                    <a:pt x="223" y="312"/>
                  </a:lnTo>
                  <a:lnTo>
                    <a:pt x="243" y="310"/>
                  </a:lnTo>
                  <a:lnTo>
                    <a:pt x="261" y="306"/>
                  </a:lnTo>
                  <a:lnTo>
                    <a:pt x="277" y="298"/>
                  </a:lnTo>
                  <a:lnTo>
                    <a:pt x="291" y="287"/>
                  </a:lnTo>
                  <a:lnTo>
                    <a:pt x="303" y="271"/>
                  </a:lnTo>
                  <a:lnTo>
                    <a:pt x="311" y="250"/>
                  </a:lnTo>
                  <a:lnTo>
                    <a:pt x="310" y="237"/>
                  </a:lnTo>
                  <a:lnTo>
                    <a:pt x="307" y="223"/>
                  </a:lnTo>
                  <a:lnTo>
                    <a:pt x="302" y="209"/>
                  </a:lnTo>
                  <a:lnTo>
                    <a:pt x="297" y="196"/>
                  </a:lnTo>
                  <a:lnTo>
                    <a:pt x="289" y="182"/>
                  </a:lnTo>
                  <a:lnTo>
                    <a:pt x="283" y="169"/>
                  </a:lnTo>
                  <a:lnTo>
                    <a:pt x="276" y="155"/>
                  </a:lnTo>
                  <a:lnTo>
                    <a:pt x="269" y="141"/>
                  </a:lnTo>
                  <a:lnTo>
                    <a:pt x="267" y="120"/>
                  </a:lnTo>
                  <a:lnTo>
                    <a:pt x="275" y="100"/>
                  </a:lnTo>
                  <a:lnTo>
                    <a:pt x="287" y="81"/>
                  </a:lnTo>
                  <a:lnTo>
                    <a:pt x="304" y="61"/>
                  </a:lnTo>
                  <a:lnTo>
                    <a:pt x="324" y="43"/>
                  </a:lnTo>
                  <a:lnTo>
                    <a:pt x="344" y="26"/>
                  </a:lnTo>
                  <a:lnTo>
                    <a:pt x="362" y="11"/>
                  </a:lnTo>
                  <a:lnTo>
                    <a:pt x="376" y="0"/>
                  </a:lnTo>
                  <a:lnTo>
                    <a:pt x="380" y="4"/>
                  </a:lnTo>
                  <a:lnTo>
                    <a:pt x="385" y="8"/>
                  </a:lnTo>
                  <a:lnTo>
                    <a:pt x="389" y="13"/>
                  </a:lnTo>
                  <a:lnTo>
                    <a:pt x="392" y="18"/>
                  </a:lnTo>
                  <a:lnTo>
                    <a:pt x="365" y="39"/>
                  </a:lnTo>
                  <a:lnTo>
                    <a:pt x="341" y="57"/>
                  </a:lnTo>
                  <a:lnTo>
                    <a:pt x="322" y="74"/>
                  </a:lnTo>
                  <a:lnTo>
                    <a:pt x="307" y="92"/>
                  </a:lnTo>
                  <a:lnTo>
                    <a:pt x="299" y="112"/>
                  </a:lnTo>
                  <a:lnTo>
                    <a:pt x="297" y="135"/>
                  </a:lnTo>
                  <a:lnTo>
                    <a:pt x="302" y="164"/>
                  </a:lnTo>
                  <a:lnTo>
                    <a:pt x="315" y="201"/>
                  </a:lnTo>
                  <a:lnTo>
                    <a:pt x="323" y="238"/>
                  </a:lnTo>
                  <a:lnTo>
                    <a:pt x="322" y="265"/>
                  </a:lnTo>
                  <a:lnTo>
                    <a:pt x="313" y="287"/>
                  </a:lnTo>
                  <a:lnTo>
                    <a:pt x="300" y="302"/>
                  </a:lnTo>
                  <a:lnTo>
                    <a:pt x="280" y="312"/>
                  </a:lnTo>
                  <a:lnTo>
                    <a:pt x="256" y="318"/>
                  </a:lnTo>
                  <a:lnTo>
                    <a:pt x="228" y="320"/>
                  </a:lnTo>
                  <a:lnTo>
                    <a:pt x="200" y="321"/>
                  </a:lnTo>
                  <a:lnTo>
                    <a:pt x="170" y="320"/>
                  </a:lnTo>
                  <a:lnTo>
                    <a:pt x="139" y="319"/>
                  </a:lnTo>
                  <a:lnTo>
                    <a:pt x="110" y="319"/>
                  </a:lnTo>
                  <a:lnTo>
                    <a:pt x="83" y="320"/>
                  </a:lnTo>
                  <a:lnTo>
                    <a:pt x="59" y="324"/>
                  </a:lnTo>
                  <a:lnTo>
                    <a:pt x="39" y="331"/>
                  </a:lnTo>
                  <a:lnTo>
                    <a:pt x="24" y="342"/>
                  </a:lnTo>
                  <a:lnTo>
                    <a:pt x="16" y="359"/>
                  </a:lnTo>
                  <a:lnTo>
                    <a:pt x="7" y="357"/>
                  </a:lnTo>
                  <a:lnTo>
                    <a:pt x="3" y="353"/>
                  </a:lnTo>
                  <a:lnTo>
                    <a:pt x="2" y="346"/>
                  </a:lnTo>
                  <a:lnTo>
                    <a:pt x="0" y="336"/>
                  </a:lnTo>
                  <a:close/>
                </a:path>
              </a:pathLst>
            </a:custGeom>
            <a:solidFill>
              <a:srgbClr val="75C6FF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3246" y="638"/>
              <a:ext cx="63" cy="126"/>
            </a:xfrm>
            <a:custGeom>
              <a:avLst/>
              <a:gdLst/>
              <a:ahLst/>
              <a:cxnLst/>
              <a:rect l="l" t="t" r="r" b="b"/>
              <a:pathLst>
                <a:path w="116" h="213" extrusionOk="0">
                  <a:moveTo>
                    <a:pt x="1" y="163"/>
                  </a:moveTo>
                  <a:lnTo>
                    <a:pt x="4" y="140"/>
                  </a:lnTo>
                  <a:lnTo>
                    <a:pt x="13" y="116"/>
                  </a:lnTo>
                  <a:lnTo>
                    <a:pt x="23" y="91"/>
                  </a:lnTo>
                  <a:lnTo>
                    <a:pt x="38" y="67"/>
                  </a:lnTo>
                  <a:lnTo>
                    <a:pt x="55" y="44"/>
                  </a:lnTo>
                  <a:lnTo>
                    <a:pt x="73" y="25"/>
                  </a:lnTo>
                  <a:lnTo>
                    <a:pt x="94" y="9"/>
                  </a:lnTo>
                  <a:lnTo>
                    <a:pt x="116" y="0"/>
                  </a:lnTo>
                  <a:lnTo>
                    <a:pt x="115" y="9"/>
                  </a:lnTo>
                  <a:lnTo>
                    <a:pt x="112" y="17"/>
                  </a:lnTo>
                  <a:lnTo>
                    <a:pt x="109" y="23"/>
                  </a:lnTo>
                  <a:lnTo>
                    <a:pt x="104" y="28"/>
                  </a:lnTo>
                  <a:lnTo>
                    <a:pt x="99" y="33"/>
                  </a:lnTo>
                  <a:lnTo>
                    <a:pt x="92" y="39"/>
                  </a:lnTo>
                  <a:lnTo>
                    <a:pt x="86" y="44"/>
                  </a:lnTo>
                  <a:lnTo>
                    <a:pt x="80" y="51"/>
                  </a:lnTo>
                  <a:lnTo>
                    <a:pt x="61" y="69"/>
                  </a:lnTo>
                  <a:lnTo>
                    <a:pt x="47" y="87"/>
                  </a:lnTo>
                  <a:lnTo>
                    <a:pt x="38" y="107"/>
                  </a:lnTo>
                  <a:lnTo>
                    <a:pt x="32" y="128"/>
                  </a:lnTo>
                  <a:lnTo>
                    <a:pt x="26" y="149"/>
                  </a:lnTo>
                  <a:lnTo>
                    <a:pt x="21" y="171"/>
                  </a:lnTo>
                  <a:lnTo>
                    <a:pt x="16" y="193"/>
                  </a:lnTo>
                  <a:lnTo>
                    <a:pt x="7" y="213"/>
                  </a:lnTo>
                  <a:lnTo>
                    <a:pt x="5" y="213"/>
                  </a:lnTo>
                  <a:lnTo>
                    <a:pt x="4" y="212"/>
                  </a:lnTo>
                  <a:lnTo>
                    <a:pt x="2" y="212"/>
                  </a:lnTo>
                  <a:lnTo>
                    <a:pt x="0" y="212"/>
                  </a:lnTo>
                  <a:lnTo>
                    <a:pt x="1" y="201"/>
                  </a:lnTo>
                  <a:lnTo>
                    <a:pt x="1" y="188"/>
                  </a:lnTo>
                  <a:lnTo>
                    <a:pt x="1" y="176"/>
                  </a:lnTo>
                  <a:lnTo>
                    <a:pt x="1" y="163"/>
                  </a:lnTo>
                  <a:close/>
                </a:path>
              </a:pathLst>
            </a:custGeom>
            <a:solidFill>
              <a:srgbClr val="75C6FF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3269" y="782"/>
              <a:ext cx="183" cy="43"/>
            </a:xfrm>
            <a:custGeom>
              <a:avLst/>
              <a:gdLst/>
              <a:ahLst/>
              <a:cxnLst/>
              <a:rect l="l" t="t" r="r" b="b"/>
              <a:pathLst>
                <a:path w="337" h="74" extrusionOk="0">
                  <a:moveTo>
                    <a:pt x="0" y="28"/>
                  </a:moveTo>
                  <a:lnTo>
                    <a:pt x="3" y="25"/>
                  </a:lnTo>
                  <a:lnTo>
                    <a:pt x="7" y="22"/>
                  </a:lnTo>
                  <a:lnTo>
                    <a:pt x="12" y="20"/>
                  </a:lnTo>
                  <a:lnTo>
                    <a:pt x="15" y="17"/>
                  </a:lnTo>
                  <a:lnTo>
                    <a:pt x="34" y="24"/>
                  </a:lnTo>
                  <a:lnTo>
                    <a:pt x="52" y="30"/>
                  </a:lnTo>
                  <a:lnTo>
                    <a:pt x="71" y="35"/>
                  </a:lnTo>
                  <a:lnTo>
                    <a:pt x="91" y="40"/>
                  </a:lnTo>
                  <a:lnTo>
                    <a:pt x="110" y="43"/>
                  </a:lnTo>
                  <a:lnTo>
                    <a:pt x="130" y="45"/>
                  </a:lnTo>
                  <a:lnTo>
                    <a:pt x="150" y="46"/>
                  </a:lnTo>
                  <a:lnTo>
                    <a:pt x="170" y="45"/>
                  </a:lnTo>
                  <a:lnTo>
                    <a:pt x="190" y="44"/>
                  </a:lnTo>
                  <a:lnTo>
                    <a:pt x="210" y="42"/>
                  </a:lnTo>
                  <a:lnTo>
                    <a:pt x="228" y="39"/>
                  </a:lnTo>
                  <a:lnTo>
                    <a:pt x="247" y="33"/>
                  </a:lnTo>
                  <a:lnTo>
                    <a:pt x="266" y="27"/>
                  </a:lnTo>
                  <a:lnTo>
                    <a:pt x="285" y="20"/>
                  </a:lnTo>
                  <a:lnTo>
                    <a:pt x="303" y="11"/>
                  </a:lnTo>
                  <a:lnTo>
                    <a:pt x="320" y="2"/>
                  </a:lnTo>
                  <a:lnTo>
                    <a:pt x="325" y="0"/>
                  </a:lnTo>
                  <a:lnTo>
                    <a:pt x="328" y="0"/>
                  </a:lnTo>
                  <a:lnTo>
                    <a:pt x="332" y="0"/>
                  </a:lnTo>
                  <a:lnTo>
                    <a:pt x="337" y="1"/>
                  </a:lnTo>
                  <a:lnTo>
                    <a:pt x="320" y="16"/>
                  </a:lnTo>
                  <a:lnTo>
                    <a:pt x="302" y="28"/>
                  </a:lnTo>
                  <a:lnTo>
                    <a:pt x="282" y="40"/>
                  </a:lnTo>
                  <a:lnTo>
                    <a:pt x="262" y="49"/>
                  </a:lnTo>
                  <a:lnTo>
                    <a:pt x="241" y="57"/>
                  </a:lnTo>
                  <a:lnTo>
                    <a:pt x="219" y="64"/>
                  </a:lnTo>
                  <a:lnTo>
                    <a:pt x="197" y="69"/>
                  </a:lnTo>
                  <a:lnTo>
                    <a:pt x="175" y="72"/>
                  </a:lnTo>
                  <a:lnTo>
                    <a:pt x="153" y="74"/>
                  </a:lnTo>
                  <a:lnTo>
                    <a:pt x="130" y="73"/>
                  </a:lnTo>
                  <a:lnTo>
                    <a:pt x="108" y="71"/>
                  </a:lnTo>
                  <a:lnTo>
                    <a:pt x="85" y="68"/>
                  </a:lnTo>
                  <a:lnTo>
                    <a:pt x="63" y="62"/>
                  </a:lnTo>
                  <a:lnTo>
                    <a:pt x="42" y="54"/>
                  </a:lnTo>
                  <a:lnTo>
                    <a:pt x="20" y="44"/>
                  </a:lnTo>
                  <a:lnTo>
                    <a:pt x="0" y="32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75C6FF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3316" y="521"/>
              <a:ext cx="417" cy="259"/>
            </a:xfrm>
            <a:custGeom>
              <a:avLst/>
              <a:gdLst/>
              <a:ahLst/>
              <a:cxnLst/>
              <a:rect l="l" t="t" r="r" b="b"/>
              <a:pathLst>
                <a:path w="764" h="441" extrusionOk="0">
                  <a:moveTo>
                    <a:pt x="5" y="194"/>
                  </a:moveTo>
                  <a:lnTo>
                    <a:pt x="11" y="174"/>
                  </a:lnTo>
                  <a:lnTo>
                    <a:pt x="25" y="154"/>
                  </a:lnTo>
                  <a:lnTo>
                    <a:pt x="48" y="134"/>
                  </a:lnTo>
                  <a:lnTo>
                    <a:pt x="77" y="115"/>
                  </a:lnTo>
                  <a:lnTo>
                    <a:pt x="111" y="96"/>
                  </a:lnTo>
                  <a:lnTo>
                    <a:pt x="150" y="78"/>
                  </a:lnTo>
                  <a:lnTo>
                    <a:pt x="192" y="63"/>
                  </a:lnTo>
                  <a:lnTo>
                    <a:pt x="236" y="47"/>
                  </a:lnTo>
                  <a:lnTo>
                    <a:pt x="280" y="34"/>
                  </a:lnTo>
                  <a:lnTo>
                    <a:pt x="325" y="23"/>
                  </a:lnTo>
                  <a:lnTo>
                    <a:pt x="369" y="13"/>
                  </a:lnTo>
                  <a:lnTo>
                    <a:pt x="411" y="6"/>
                  </a:lnTo>
                  <a:lnTo>
                    <a:pt x="448" y="1"/>
                  </a:lnTo>
                  <a:lnTo>
                    <a:pt x="482" y="0"/>
                  </a:lnTo>
                  <a:lnTo>
                    <a:pt x="510" y="1"/>
                  </a:lnTo>
                  <a:lnTo>
                    <a:pt x="531" y="5"/>
                  </a:lnTo>
                  <a:lnTo>
                    <a:pt x="533" y="16"/>
                  </a:lnTo>
                  <a:lnTo>
                    <a:pt x="535" y="26"/>
                  </a:lnTo>
                  <a:lnTo>
                    <a:pt x="537" y="33"/>
                  </a:lnTo>
                  <a:lnTo>
                    <a:pt x="541" y="38"/>
                  </a:lnTo>
                  <a:lnTo>
                    <a:pt x="546" y="43"/>
                  </a:lnTo>
                  <a:lnTo>
                    <a:pt x="553" y="46"/>
                  </a:lnTo>
                  <a:lnTo>
                    <a:pt x="562" y="47"/>
                  </a:lnTo>
                  <a:lnTo>
                    <a:pt x="574" y="48"/>
                  </a:lnTo>
                  <a:lnTo>
                    <a:pt x="571" y="66"/>
                  </a:lnTo>
                  <a:lnTo>
                    <a:pt x="563" y="80"/>
                  </a:lnTo>
                  <a:lnTo>
                    <a:pt x="551" y="93"/>
                  </a:lnTo>
                  <a:lnTo>
                    <a:pt x="536" y="102"/>
                  </a:lnTo>
                  <a:lnTo>
                    <a:pt x="521" y="108"/>
                  </a:lnTo>
                  <a:lnTo>
                    <a:pt x="504" y="109"/>
                  </a:lnTo>
                  <a:lnTo>
                    <a:pt x="487" y="104"/>
                  </a:lnTo>
                  <a:lnTo>
                    <a:pt x="473" y="95"/>
                  </a:lnTo>
                  <a:lnTo>
                    <a:pt x="475" y="88"/>
                  </a:lnTo>
                  <a:lnTo>
                    <a:pt x="481" y="80"/>
                  </a:lnTo>
                  <a:lnTo>
                    <a:pt x="488" y="74"/>
                  </a:lnTo>
                  <a:lnTo>
                    <a:pt x="497" y="68"/>
                  </a:lnTo>
                  <a:lnTo>
                    <a:pt x="504" y="60"/>
                  </a:lnTo>
                  <a:lnTo>
                    <a:pt x="508" y="51"/>
                  </a:lnTo>
                  <a:lnTo>
                    <a:pt x="509" y="41"/>
                  </a:lnTo>
                  <a:lnTo>
                    <a:pt x="505" y="27"/>
                  </a:lnTo>
                  <a:lnTo>
                    <a:pt x="490" y="19"/>
                  </a:lnTo>
                  <a:lnTo>
                    <a:pt x="470" y="15"/>
                  </a:lnTo>
                  <a:lnTo>
                    <a:pt x="443" y="15"/>
                  </a:lnTo>
                  <a:lnTo>
                    <a:pt x="412" y="20"/>
                  </a:lnTo>
                  <a:lnTo>
                    <a:pt x="376" y="27"/>
                  </a:lnTo>
                  <a:lnTo>
                    <a:pt x="338" y="37"/>
                  </a:lnTo>
                  <a:lnTo>
                    <a:pt x="300" y="49"/>
                  </a:lnTo>
                  <a:lnTo>
                    <a:pt x="259" y="64"/>
                  </a:lnTo>
                  <a:lnTo>
                    <a:pt x="219" y="78"/>
                  </a:lnTo>
                  <a:lnTo>
                    <a:pt x="181" y="95"/>
                  </a:lnTo>
                  <a:lnTo>
                    <a:pt x="145" y="112"/>
                  </a:lnTo>
                  <a:lnTo>
                    <a:pt x="112" y="129"/>
                  </a:lnTo>
                  <a:lnTo>
                    <a:pt x="84" y="144"/>
                  </a:lnTo>
                  <a:lnTo>
                    <a:pt x="62" y="160"/>
                  </a:lnTo>
                  <a:lnTo>
                    <a:pt x="45" y="174"/>
                  </a:lnTo>
                  <a:lnTo>
                    <a:pt x="37" y="185"/>
                  </a:lnTo>
                  <a:lnTo>
                    <a:pt x="35" y="187"/>
                  </a:lnTo>
                  <a:lnTo>
                    <a:pt x="31" y="189"/>
                  </a:lnTo>
                  <a:lnTo>
                    <a:pt x="29" y="191"/>
                  </a:lnTo>
                  <a:lnTo>
                    <a:pt x="27" y="194"/>
                  </a:lnTo>
                  <a:lnTo>
                    <a:pt x="27" y="203"/>
                  </a:lnTo>
                  <a:lnTo>
                    <a:pt x="27" y="212"/>
                  </a:lnTo>
                  <a:lnTo>
                    <a:pt x="27" y="222"/>
                  </a:lnTo>
                  <a:lnTo>
                    <a:pt x="27" y="231"/>
                  </a:lnTo>
                  <a:lnTo>
                    <a:pt x="50" y="266"/>
                  </a:lnTo>
                  <a:lnTo>
                    <a:pt x="75" y="297"/>
                  </a:lnTo>
                  <a:lnTo>
                    <a:pt x="101" y="323"/>
                  </a:lnTo>
                  <a:lnTo>
                    <a:pt x="128" y="345"/>
                  </a:lnTo>
                  <a:lnTo>
                    <a:pt x="156" y="364"/>
                  </a:lnTo>
                  <a:lnTo>
                    <a:pt x="184" y="379"/>
                  </a:lnTo>
                  <a:lnTo>
                    <a:pt x="215" y="391"/>
                  </a:lnTo>
                  <a:lnTo>
                    <a:pt x="245" y="399"/>
                  </a:lnTo>
                  <a:lnTo>
                    <a:pt x="277" y="405"/>
                  </a:lnTo>
                  <a:lnTo>
                    <a:pt x="308" y="407"/>
                  </a:lnTo>
                  <a:lnTo>
                    <a:pt x="341" y="406"/>
                  </a:lnTo>
                  <a:lnTo>
                    <a:pt x="373" y="404"/>
                  </a:lnTo>
                  <a:lnTo>
                    <a:pt x="407" y="398"/>
                  </a:lnTo>
                  <a:lnTo>
                    <a:pt x="439" y="390"/>
                  </a:lnTo>
                  <a:lnTo>
                    <a:pt x="473" y="381"/>
                  </a:lnTo>
                  <a:lnTo>
                    <a:pt x="506" y="369"/>
                  </a:lnTo>
                  <a:lnTo>
                    <a:pt x="521" y="366"/>
                  </a:lnTo>
                  <a:lnTo>
                    <a:pt x="536" y="361"/>
                  </a:lnTo>
                  <a:lnTo>
                    <a:pt x="553" y="356"/>
                  </a:lnTo>
                  <a:lnTo>
                    <a:pt x="571" y="349"/>
                  </a:lnTo>
                  <a:lnTo>
                    <a:pt x="588" y="341"/>
                  </a:lnTo>
                  <a:lnTo>
                    <a:pt x="606" y="333"/>
                  </a:lnTo>
                  <a:lnTo>
                    <a:pt x="623" y="323"/>
                  </a:lnTo>
                  <a:lnTo>
                    <a:pt x="640" y="313"/>
                  </a:lnTo>
                  <a:lnTo>
                    <a:pt x="656" y="302"/>
                  </a:lnTo>
                  <a:lnTo>
                    <a:pt x="672" y="291"/>
                  </a:lnTo>
                  <a:lnTo>
                    <a:pt x="685" y="279"/>
                  </a:lnTo>
                  <a:lnTo>
                    <a:pt x="697" y="267"/>
                  </a:lnTo>
                  <a:lnTo>
                    <a:pt x="707" y="253"/>
                  </a:lnTo>
                  <a:lnTo>
                    <a:pt x="715" y="241"/>
                  </a:lnTo>
                  <a:lnTo>
                    <a:pt x="720" y="227"/>
                  </a:lnTo>
                  <a:lnTo>
                    <a:pt x="722" y="213"/>
                  </a:lnTo>
                  <a:lnTo>
                    <a:pt x="718" y="210"/>
                  </a:lnTo>
                  <a:lnTo>
                    <a:pt x="715" y="208"/>
                  </a:lnTo>
                  <a:lnTo>
                    <a:pt x="710" y="206"/>
                  </a:lnTo>
                  <a:lnTo>
                    <a:pt x="706" y="204"/>
                  </a:lnTo>
                  <a:lnTo>
                    <a:pt x="702" y="202"/>
                  </a:lnTo>
                  <a:lnTo>
                    <a:pt x="699" y="200"/>
                  </a:lnTo>
                  <a:lnTo>
                    <a:pt x="695" y="198"/>
                  </a:lnTo>
                  <a:lnTo>
                    <a:pt x="690" y="195"/>
                  </a:lnTo>
                  <a:lnTo>
                    <a:pt x="694" y="183"/>
                  </a:lnTo>
                  <a:lnTo>
                    <a:pt x="699" y="174"/>
                  </a:lnTo>
                  <a:lnTo>
                    <a:pt x="708" y="166"/>
                  </a:lnTo>
                  <a:lnTo>
                    <a:pt x="719" y="161"/>
                  </a:lnTo>
                  <a:lnTo>
                    <a:pt x="730" y="159"/>
                  </a:lnTo>
                  <a:lnTo>
                    <a:pt x="742" y="159"/>
                  </a:lnTo>
                  <a:lnTo>
                    <a:pt x="753" y="161"/>
                  </a:lnTo>
                  <a:lnTo>
                    <a:pt x="764" y="166"/>
                  </a:lnTo>
                  <a:lnTo>
                    <a:pt x="763" y="169"/>
                  </a:lnTo>
                  <a:lnTo>
                    <a:pt x="762" y="174"/>
                  </a:lnTo>
                  <a:lnTo>
                    <a:pt x="761" y="178"/>
                  </a:lnTo>
                  <a:lnTo>
                    <a:pt x="760" y="181"/>
                  </a:lnTo>
                  <a:lnTo>
                    <a:pt x="754" y="179"/>
                  </a:lnTo>
                  <a:lnTo>
                    <a:pt x="749" y="178"/>
                  </a:lnTo>
                  <a:lnTo>
                    <a:pt x="743" y="177"/>
                  </a:lnTo>
                  <a:lnTo>
                    <a:pt x="738" y="177"/>
                  </a:lnTo>
                  <a:lnTo>
                    <a:pt x="732" y="178"/>
                  </a:lnTo>
                  <a:lnTo>
                    <a:pt x="727" y="179"/>
                  </a:lnTo>
                  <a:lnTo>
                    <a:pt x="722" y="181"/>
                  </a:lnTo>
                  <a:lnTo>
                    <a:pt x="717" y="184"/>
                  </a:lnTo>
                  <a:lnTo>
                    <a:pt x="723" y="185"/>
                  </a:lnTo>
                  <a:lnTo>
                    <a:pt x="731" y="186"/>
                  </a:lnTo>
                  <a:lnTo>
                    <a:pt x="739" y="185"/>
                  </a:lnTo>
                  <a:lnTo>
                    <a:pt x="745" y="185"/>
                  </a:lnTo>
                  <a:lnTo>
                    <a:pt x="744" y="201"/>
                  </a:lnTo>
                  <a:lnTo>
                    <a:pt x="745" y="213"/>
                  </a:lnTo>
                  <a:lnTo>
                    <a:pt x="746" y="224"/>
                  </a:lnTo>
                  <a:lnTo>
                    <a:pt x="747" y="234"/>
                  </a:lnTo>
                  <a:lnTo>
                    <a:pt x="746" y="244"/>
                  </a:lnTo>
                  <a:lnTo>
                    <a:pt x="742" y="254"/>
                  </a:lnTo>
                  <a:lnTo>
                    <a:pt x="733" y="266"/>
                  </a:lnTo>
                  <a:lnTo>
                    <a:pt x="720" y="280"/>
                  </a:lnTo>
                  <a:lnTo>
                    <a:pt x="713" y="281"/>
                  </a:lnTo>
                  <a:lnTo>
                    <a:pt x="705" y="284"/>
                  </a:lnTo>
                  <a:lnTo>
                    <a:pt x="696" y="288"/>
                  </a:lnTo>
                  <a:lnTo>
                    <a:pt x="685" y="294"/>
                  </a:lnTo>
                  <a:lnTo>
                    <a:pt x="674" y="301"/>
                  </a:lnTo>
                  <a:lnTo>
                    <a:pt x="661" y="309"/>
                  </a:lnTo>
                  <a:lnTo>
                    <a:pt x="649" y="318"/>
                  </a:lnTo>
                  <a:lnTo>
                    <a:pt x="635" y="327"/>
                  </a:lnTo>
                  <a:lnTo>
                    <a:pt x="621" y="336"/>
                  </a:lnTo>
                  <a:lnTo>
                    <a:pt x="608" y="345"/>
                  </a:lnTo>
                  <a:lnTo>
                    <a:pt x="594" y="354"/>
                  </a:lnTo>
                  <a:lnTo>
                    <a:pt x="581" y="362"/>
                  </a:lnTo>
                  <a:lnTo>
                    <a:pt x="568" y="369"/>
                  </a:lnTo>
                  <a:lnTo>
                    <a:pt x="556" y="376"/>
                  </a:lnTo>
                  <a:lnTo>
                    <a:pt x="545" y="380"/>
                  </a:lnTo>
                  <a:lnTo>
                    <a:pt x="534" y="383"/>
                  </a:lnTo>
                  <a:lnTo>
                    <a:pt x="520" y="390"/>
                  </a:lnTo>
                  <a:lnTo>
                    <a:pt x="505" y="397"/>
                  </a:lnTo>
                  <a:lnTo>
                    <a:pt x="490" y="403"/>
                  </a:lnTo>
                  <a:lnTo>
                    <a:pt x="475" y="409"/>
                  </a:lnTo>
                  <a:lnTo>
                    <a:pt x="459" y="416"/>
                  </a:lnTo>
                  <a:lnTo>
                    <a:pt x="443" y="421"/>
                  </a:lnTo>
                  <a:lnTo>
                    <a:pt x="426" y="426"/>
                  </a:lnTo>
                  <a:lnTo>
                    <a:pt x="411" y="430"/>
                  </a:lnTo>
                  <a:lnTo>
                    <a:pt x="394" y="434"/>
                  </a:lnTo>
                  <a:lnTo>
                    <a:pt x="378" y="438"/>
                  </a:lnTo>
                  <a:lnTo>
                    <a:pt x="361" y="440"/>
                  </a:lnTo>
                  <a:lnTo>
                    <a:pt x="346" y="441"/>
                  </a:lnTo>
                  <a:lnTo>
                    <a:pt x="329" y="441"/>
                  </a:lnTo>
                  <a:lnTo>
                    <a:pt x="313" y="441"/>
                  </a:lnTo>
                  <a:lnTo>
                    <a:pt x="297" y="439"/>
                  </a:lnTo>
                  <a:lnTo>
                    <a:pt x="281" y="435"/>
                  </a:lnTo>
                  <a:lnTo>
                    <a:pt x="266" y="428"/>
                  </a:lnTo>
                  <a:lnTo>
                    <a:pt x="248" y="419"/>
                  </a:lnTo>
                  <a:lnTo>
                    <a:pt x="226" y="408"/>
                  </a:lnTo>
                  <a:lnTo>
                    <a:pt x="203" y="397"/>
                  </a:lnTo>
                  <a:lnTo>
                    <a:pt x="178" y="385"/>
                  </a:lnTo>
                  <a:lnTo>
                    <a:pt x="153" y="372"/>
                  </a:lnTo>
                  <a:lnTo>
                    <a:pt x="127" y="357"/>
                  </a:lnTo>
                  <a:lnTo>
                    <a:pt x="102" y="341"/>
                  </a:lnTo>
                  <a:lnTo>
                    <a:pt x="78" y="325"/>
                  </a:lnTo>
                  <a:lnTo>
                    <a:pt x="56" y="309"/>
                  </a:lnTo>
                  <a:lnTo>
                    <a:pt x="37" y="291"/>
                  </a:lnTo>
                  <a:lnTo>
                    <a:pt x="21" y="272"/>
                  </a:lnTo>
                  <a:lnTo>
                    <a:pt x="9" y="253"/>
                  </a:lnTo>
                  <a:lnTo>
                    <a:pt x="2" y="234"/>
                  </a:lnTo>
                  <a:lnTo>
                    <a:pt x="0" y="214"/>
                  </a:lnTo>
                  <a:lnTo>
                    <a:pt x="5" y="194"/>
                  </a:lnTo>
                  <a:close/>
                </a:path>
              </a:pathLst>
            </a:custGeom>
            <a:solidFill>
              <a:srgbClr val="0099FF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3593" y="555"/>
              <a:ext cx="27" cy="18"/>
            </a:xfrm>
            <a:custGeom>
              <a:avLst/>
              <a:gdLst/>
              <a:ahLst/>
              <a:cxnLst/>
              <a:rect l="l" t="t" r="r" b="b"/>
              <a:pathLst>
                <a:path w="48" h="30" extrusionOk="0">
                  <a:moveTo>
                    <a:pt x="3" y="23"/>
                  </a:moveTo>
                  <a:lnTo>
                    <a:pt x="3" y="15"/>
                  </a:lnTo>
                  <a:lnTo>
                    <a:pt x="9" y="12"/>
                  </a:lnTo>
                  <a:lnTo>
                    <a:pt x="13" y="10"/>
                  </a:lnTo>
                  <a:lnTo>
                    <a:pt x="18" y="7"/>
                  </a:lnTo>
                  <a:lnTo>
                    <a:pt x="22" y="5"/>
                  </a:lnTo>
                  <a:lnTo>
                    <a:pt x="27" y="4"/>
                  </a:lnTo>
                  <a:lnTo>
                    <a:pt x="32" y="1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8" y="9"/>
                  </a:lnTo>
                  <a:lnTo>
                    <a:pt x="37" y="21"/>
                  </a:lnTo>
                  <a:lnTo>
                    <a:pt x="32" y="22"/>
                  </a:lnTo>
                  <a:lnTo>
                    <a:pt x="16" y="30"/>
                  </a:lnTo>
                  <a:lnTo>
                    <a:pt x="0" y="29"/>
                  </a:lnTo>
                  <a:lnTo>
                    <a:pt x="3" y="23"/>
                  </a:lnTo>
                  <a:close/>
                </a:path>
              </a:pathLst>
            </a:custGeom>
            <a:solidFill>
              <a:srgbClr val="003F68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2640" y="997"/>
              <a:ext cx="219" cy="717"/>
            </a:xfrm>
            <a:custGeom>
              <a:avLst/>
              <a:gdLst/>
              <a:ahLst/>
              <a:cxnLst/>
              <a:rect l="l" t="t" r="r" b="b"/>
              <a:pathLst>
                <a:path w="401" h="1221" extrusionOk="0">
                  <a:moveTo>
                    <a:pt x="401" y="47"/>
                  </a:moveTo>
                  <a:lnTo>
                    <a:pt x="390" y="97"/>
                  </a:lnTo>
                  <a:lnTo>
                    <a:pt x="379" y="147"/>
                  </a:lnTo>
                  <a:lnTo>
                    <a:pt x="367" y="197"/>
                  </a:lnTo>
                  <a:lnTo>
                    <a:pt x="355" y="247"/>
                  </a:lnTo>
                  <a:lnTo>
                    <a:pt x="343" y="297"/>
                  </a:lnTo>
                  <a:lnTo>
                    <a:pt x="331" y="346"/>
                  </a:lnTo>
                  <a:lnTo>
                    <a:pt x="317" y="395"/>
                  </a:lnTo>
                  <a:lnTo>
                    <a:pt x="304" y="445"/>
                  </a:lnTo>
                  <a:lnTo>
                    <a:pt x="292" y="494"/>
                  </a:lnTo>
                  <a:lnTo>
                    <a:pt x="278" y="544"/>
                  </a:lnTo>
                  <a:lnTo>
                    <a:pt x="266" y="593"/>
                  </a:lnTo>
                  <a:lnTo>
                    <a:pt x="253" y="642"/>
                  </a:lnTo>
                  <a:lnTo>
                    <a:pt x="240" y="693"/>
                  </a:lnTo>
                  <a:lnTo>
                    <a:pt x="229" y="742"/>
                  </a:lnTo>
                  <a:lnTo>
                    <a:pt x="217" y="792"/>
                  </a:lnTo>
                  <a:lnTo>
                    <a:pt x="206" y="843"/>
                  </a:lnTo>
                  <a:lnTo>
                    <a:pt x="201" y="878"/>
                  </a:lnTo>
                  <a:lnTo>
                    <a:pt x="191" y="910"/>
                  </a:lnTo>
                  <a:lnTo>
                    <a:pt x="179" y="939"/>
                  </a:lnTo>
                  <a:lnTo>
                    <a:pt x="165" y="966"/>
                  </a:lnTo>
                  <a:lnTo>
                    <a:pt x="151" y="992"/>
                  </a:lnTo>
                  <a:lnTo>
                    <a:pt x="138" y="1020"/>
                  </a:lnTo>
                  <a:lnTo>
                    <a:pt x="126" y="1047"/>
                  </a:lnTo>
                  <a:lnTo>
                    <a:pt x="118" y="1076"/>
                  </a:lnTo>
                  <a:lnTo>
                    <a:pt x="126" y="1110"/>
                  </a:lnTo>
                  <a:lnTo>
                    <a:pt x="128" y="1139"/>
                  </a:lnTo>
                  <a:lnTo>
                    <a:pt x="124" y="1164"/>
                  </a:lnTo>
                  <a:lnTo>
                    <a:pt x="114" y="1185"/>
                  </a:lnTo>
                  <a:lnTo>
                    <a:pt x="101" y="1201"/>
                  </a:lnTo>
                  <a:lnTo>
                    <a:pt x="84" y="1212"/>
                  </a:lnTo>
                  <a:lnTo>
                    <a:pt x="68" y="1220"/>
                  </a:lnTo>
                  <a:lnTo>
                    <a:pt x="50" y="1221"/>
                  </a:lnTo>
                  <a:lnTo>
                    <a:pt x="33" y="1218"/>
                  </a:lnTo>
                  <a:lnTo>
                    <a:pt x="18" y="1209"/>
                  </a:lnTo>
                  <a:lnTo>
                    <a:pt x="8" y="1197"/>
                  </a:lnTo>
                  <a:lnTo>
                    <a:pt x="1" y="1178"/>
                  </a:lnTo>
                  <a:lnTo>
                    <a:pt x="0" y="1154"/>
                  </a:lnTo>
                  <a:lnTo>
                    <a:pt x="6" y="1124"/>
                  </a:lnTo>
                  <a:lnTo>
                    <a:pt x="20" y="1090"/>
                  </a:lnTo>
                  <a:lnTo>
                    <a:pt x="44" y="1050"/>
                  </a:lnTo>
                  <a:lnTo>
                    <a:pt x="47" y="993"/>
                  </a:lnTo>
                  <a:lnTo>
                    <a:pt x="53" y="933"/>
                  </a:lnTo>
                  <a:lnTo>
                    <a:pt x="62" y="869"/>
                  </a:lnTo>
                  <a:lnTo>
                    <a:pt x="75" y="803"/>
                  </a:lnTo>
                  <a:lnTo>
                    <a:pt x="90" y="736"/>
                  </a:lnTo>
                  <a:lnTo>
                    <a:pt x="106" y="666"/>
                  </a:lnTo>
                  <a:lnTo>
                    <a:pt x="125" y="595"/>
                  </a:lnTo>
                  <a:lnTo>
                    <a:pt x="144" y="525"/>
                  </a:lnTo>
                  <a:lnTo>
                    <a:pt x="165" y="455"/>
                  </a:lnTo>
                  <a:lnTo>
                    <a:pt x="186" y="385"/>
                  </a:lnTo>
                  <a:lnTo>
                    <a:pt x="207" y="317"/>
                  </a:lnTo>
                  <a:lnTo>
                    <a:pt x="228" y="250"/>
                  </a:lnTo>
                  <a:lnTo>
                    <a:pt x="249" y="185"/>
                  </a:lnTo>
                  <a:lnTo>
                    <a:pt x="269" y="123"/>
                  </a:lnTo>
                  <a:lnTo>
                    <a:pt x="287" y="64"/>
                  </a:lnTo>
                  <a:lnTo>
                    <a:pt x="303" y="10"/>
                  </a:lnTo>
                  <a:lnTo>
                    <a:pt x="323" y="4"/>
                  </a:lnTo>
                  <a:lnTo>
                    <a:pt x="339" y="0"/>
                  </a:lnTo>
                  <a:lnTo>
                    <a:pt x="352" y="0"/>
                  </a:lnTo>
                  <a:lnTo>
                    <a:pt x="361" y="3"/>
                  </a:lnTo>
                  <a:lnTo>
                    <a:pt x="369" y="9"/>
                  </a:lnTo>
                  <a:lnTo>
                    <a:pt x="378" y="18"/>
                  </a:lnTo>
                  <a:lnTo>
                    <a:pt x="388" y="31"/>
                  </a:lnTo>
                  <a:lnTo>
                    <a:pt x="401" y="47"/>
                  </a:lnTo>
                  <a:close/>
                </a:path>
              </a:pathLst>
            </a:custGeom>
            <a:solidFill>
              <a:srgbClr val="003F68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2654" y="1618"/>
              <a:ext cx="45" cy="80"/>
            </a:xfrm>
            <a:custGeom>
              <a:avLst/>
              <a:gdLst/>
              <a:ahLst/>
              <a:cxnLst/>
              <a:rect l="l" t="t" r="r" b="b"/>
              <a:pathLst>
                <a:path w="83" h="136" extrusionOk="0">
                  <a:moveTo>
                    <a:pt x="7" y="134"/>
                  </a:moveTo>
                  <a:lnTo>
                    <a:pt x="1" y="121"/>
                  </a:lnTo>
                  <a:lnTo>
                    <a:pt x="0" y="104"/>
                  </a:lnTo>
                  <a:lnTo>
                    <a:pt x="3" y="84"/>
                  </a:lnTo>
                  <a:lnTo>
                    <a:pt x="9" y="64"/>
                  </a:lnTo>
                  <a:lnTo>
                    <a:pt x="17" y="44"/>
                  </a:lnTo>
                  <a:lnTo>
                    <a:pt x="27" y="25"/>
                  </a:lnTo>
                  <a:lnTo>
                    <a:pt x="37" y="11"/>
                  </a:lnTo>
                  <a:lnTo>
                    <a:pt x="47" y="0"/>
                  </a:lnTo>
                  <a:lnTo>
                    <a:pt x="62" y="9"/>
                  </a:lnTo>
                  <a:lnTo>
                    <a:pt x="75" y="28"/>
                  </a:lnTo>
                  <a:lnTo>
                    <a:pt x="82" y="53"/>
                  </a:lnTo>
                  <a:lnTo>
                    <a:pt x="83" y="80"/>
                  </a:lnTo>
                  <a:lnTo>
                    <a:pt x="77" y="105"/>
                  </a:lnTo>
                  <a:lnTo>
                    <a:pt x="64" y="125"/>
                  </a:lnTo>
                  <a:lnTo>
                    <a:pt x="40" y="136"/>
                  </a:lnTo>
                  <a:lnTo>
                    <a:pt x="7" y="134"/>
                  </a:lnTo>
                  <a:close/>
                </a:path>
              </a:pathLst>
            </a:custGeom>
            <a:solidFill>
              <a:srgbClr val="CCCCFF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2667" y="1636"/>
              <a:ext cx="23" cy="57"/>
            </a:xfrm>
            <a:custGeom>
              <a:avLst/>
              <a:gdLst/>
              <a:ahLst/>
              <a:cxnLst/>
              <a:rect l="l" t="t" r="r" b="b"/>
              <a:pathLst>
                <a:path w="42" h="96" extrusionOk="0">
                  <a:moveTo>
                    <a:pt x="0" y="94"/>
                  </a:moveTo>
                  <a:lnTo>
                    <a:pt x="8" y="68"/>
                  </a:lnTo>
                  <a:lnTo>
                    <a:pt x="12" y="43"/>
                  </a:lnTo>
                  <a:lnTo>
                    <a:pt x="16" y="2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41" y="26"/>
                  </a:lnTo>
                  <a:lnTo>
                    <a:pt x="42" y="50"/>
                  </a:lnTo>
                  <a:lnTo>
                    <a:pt x="35" y="73"/>
                  </a:lnTo>
                  <a:lnTo>
                    <a:pt x="20" y="96"/>
                  </a:lnTo>
                  <a:lnTo>
                    <a:pt x="14" y="96"/>
                  </a:lnTo>
                  <a:lnTo>
                    <a:pt x="9" y="95"/>
                  </a:lnTo>
                  <a:lnTo>
                    <a:pt x="5" y="95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003F68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2677" y="1005"/>
              <a:ext cx="167" cy="606"/>
            </a:xfrm>
            <a:custGeom>
              <a:avLst/>
              <a:gdLst/>
              <a:ahLst/>
              <a:cxnLst/>
              <a:rect l="l" t="t" r="r" b="b"/>
              <a:pathLst>
                <a:path w="306" h="1031" extrusionOk="0">
                  <a:moveTo>
                    <a:pt x="0" y="1017"/>
                  </a:moveTo>
                  <a:lnTo>
                    <a:pt x="7" y="958"/>
                  </a:lnTo>
                  <a:lnTo>
                    <a:pt x="15" y="898"/>
                  </a:lnTo>
                  <a:lnTo>
                    <a:pt x="25" y="837"/>
                  </a:lnTo>
                  <a:lnTo>
                    <a:pt x="36" y="774"/>
                  </a:lnTo>
                  <a:lnTo>
                    <a:pt x="48" y="711"/>
                  </a:lnTo>
                  <a:lnTo>
                    <a:pt x="60" y="647"/>
                  </a:lnTo>
                  <a:lnTo>
                    <a:pt x="75" y="585"/>
                  </a:lnTo>
                  <a:lnTo>
                    <a:pt x="90" y="521"/>
                  </a:lnTo>
                  <a:lnTo>
                    <a:pt x="105" y="457"/>
                  </a:lnTo>
                  <a:lnTo>
                    <a:pt x="123" y="394"/>
                  </a:lnTo>
                  <a:lnTo>
                    <a:pt x="141" y="332"/>
                  </a:lnTo>
                  <a:lnTo>
                    <a:pt x="160" y="271"/>
                  </a:lnTo>
                  <a:lnTo>
                    <a:pt x="180" y="212"/>
                  </a:lnTo>
                  <a:lnTo>
                    <a:pt x="200" y="154"/>
                  </a:lnTo>
                  <a:lnTo>
                    <a:pt x="222" y="99"/>
                  </a:lnTo>
                  <a:lnTo>
                    <a:pt x="244" y="44"/>
                  </a:lnTo>
                  <a:lnTo>
                    <a:pt x="243" y="44"/>
                  </a:lnTo>
                  <a:lnTo>
                    <a:pt x="241" y="43"/>
                  </a:lnTo>
                  <a:lnTo>
                    <a:pt x="240" y="43"/>
                  </a:lnTo>
                  <a:lnTo>
                    <a:pt x="237" y="42"/>
                  </a:lnTo>
                  <a:lnTo>
                    <a:pt x="241" y="34"/>
                  </a:lnTo>
                  <a:lnTo>
                    <a:pt x="244" y="26"/>
                  </a:lnTo>
                  <a:lnTo>
                    <a:pt x="247" y="21"/>
                  </a:lnTo>
                  <a:lnTo>
                    <a:pt x="250" y="17"/>
                  </a:lnTo>
                  <a:lnTo>
                    <a:pt x="254" y="14"/>
                  </a:lnTo>
                  <a:lnTo>
                    <a:pt x="258" y="9"/>
                  </a:lnTo>
                  <a:lnTo>
                    <a:pt x="265" y="5"/>
                  </a:lnTo>
                  <a:lnTo>
                    <a:pt x="272" y="0"/>
                  </a:lnTo>
                  <a:lnTo>
                    <a:pt x="280" y="4"/>
                  </a:lnTo>
                  <a:lnTo>
                    <a:pt x="287" y="8"/>
                  </a:lnTo>
                  <a:lnTo>
                    <a:pt x="293" y="14"/>
                  </a:lnTo>
                  <a:lnTo>
                    <a:pt x="298" y="20"/>
                  </a:lnTo>
                  <a:lnTo>
                    <a:pt x="301" y="26"/>
                  </a:lnTo>
                  <a:lnTo>
                    <a:pt x="304" y="34"/>
                  </a:lnTo>
                  <a:lnTo>
                    <a:pt x="306" y="42"/>
                  </a:lnTo>
                  <a:lnTo>
                    <a:pt x="306" y="51"/>
                  </a:lnTo>
                  <a:lnTo>
                    <a:pt x="291" y="108"/>
                  </a:lnTo>
                  <a:lnTo>
                    <a:pt x="275" y="166"/>
                  </a:lnTo>
                  <a:lnTo>
                    <a:pt x="260" y="222"/>
                  </a:lnTo>
                  <a:lnTo>
                    <a:pt x="247" y="280"/>
                  </a:lnTo>
                  <a:lnTo>
                    <a:pt x="232" y="337"/>
                  </a:lnTo>
                  <a:lnTo>
                    <a:pt x="218" y="394"/>
                  </a:lnTo>
                  <a:lnTo>
                    <a:pt x="204" y="451"/>
                  </a:lnTo>
                  <a:lnTo>
                    <a:pt x="189" y="509"/>
                  </a:lnTo>
                  <a:lnTo>
                    <a:pt x="176" y="567"/>
                  </a:lnTo>
                  <a:lnTo>
                    <a:pt x="161" y="624"/>
                  </a:lnTo>
                  <a:lnTo>
                    <a:pt x="147" y="682"/>
                  </a:lnTo>
                  <a:lnTo>
                    <a:pt x="133" y="740"/>
                  </a:lnTo>
                  <a:lnTo>
                    <a:pt x="118" y="797"/>
                  </a:lnTo>
                  <a:lnTo>
                    <a:pt x="103" y="855"/>
                  </a:lnTo>
                  <a:lnTo>
                    <a:pt x="89" y="912"/>
                  </a:lnTo>
                  <a:lnTo>
                    <a:pt x="73" y="970"/>
                  </a:lnTo>
                  <a:lnTo>
                    <a:pt x="68" y="977"/>
                  </a:lnTo>
                  <a:lnTo>
                    <a:pt x="62" y="986"/>
                  </a:lnTo>
                  <a:lnTo>
                    <a:pt x="56" y="993"/>
                  </a:lnTo>
                  <a:lnTo>
                    <a:pt x="51" y="1001"/>
                  </a:lnTo>
                  <a:lnTo>
                    <a:pt x="46" y="1009"/>
                  </a:lnTo>
                  <a:lnTo>
                    <a:pt x="40" y="1016"/>
                  </a:lnTo>
                  <a:lnTo>
                    <a:pt x="35" y="1023"/>
                  </a:lnTo>
                  <a:lnTo>
                    <a:pt x="30" y="1031"/>
                  </a:lnTo>
                  <a:lnTo>
                    <a:pt x="23" y="1028"/>
                  </a:lnTo>
                  <a:lnTo>
                    <a:pt x="15" y="1024"/>
                  </a:lnTo>
                  <a:lnTo>
                    <a:pt x="7" y="1021"/>
                  </a:lnTo>
                  <a:lnTo>
                    <a:pt x="0" y="1017"/>
                  </a:lnTo>
                  <a:close/>
                </a:path>
              </a:pathLst>
            </a:custGeom>
            <a:solidFill>
              <a:srgbClr val="DDFFFF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2694" y="1049"/>
              <a:ext cx="132" cy="522"/>
            </a:xfrm>
            <a:custGeom>
              <a:avLst/>
              <a:gdLst/>
              <a:ahLst/>
              <a:cxnLst/>
              <a:rect l="l" t="t" r="r" b="b"/>
              <a:pathLst>
                <a:path w="242" h="890" extrusionOk="0">
                  <a:moveTo>
                    <a:pt x="2" y="887"/>
                  </a:moveTo>
                  <a:lnTo>
                    <a:pt x="4" y="873"/>
                  </a:lnTo>
                  <a:lnTo>
                    <a:pt x="7" y="860"/>
                  </a:lnTo>
                  <a:lnTo>
                    <a:pt x="9" y="848"/>
                  </a:lnTo>
                  <a:lnTo>
                    <a:pt x="12" y="834"/>
                  </a:lnTo>
                  <a:lnTo>
                    <a:pt x="9" y="833"/>
                  </a:lnTo>
                  <a:lnTo>
                    <a:pt x="6" y="832"/>
                  </a:lnTo>
                  <a:lnTo>
                    <a:pt x="3" y="831"/>
                  </a:lnTo>
                  <a:lnTo>
                    <a:pt x="0" y="830"/>
                  </a:lnTo>
                  <a:lnTo>
                    <a:pt x="13" y="818"/>
                  </a:lnTo>
                  <a:lnTo>
                    <a:pt x="19" y="806"/>
                  </a:lnTo>
                  <a:lnTo>
                    <a:pt x="21" y="792"/>
                  </a:lnTo>
                  <a:lnTo>
                    <a:pt x="24" y="775"/>
                  </a:lnTo>
                  <a:lnTo>
                    <a:pt x="22" y="774"/>
                  </a:lnTo>
                  <a:lnTo>
                    <a:pt x="20" y="773"/>
                  </a:lnTo>
                  <a:lnTo>
                    <a:pt x="17" y="772"/>
                  </a:lnTo>
                  <a:lnTo>
                    <a:pt x="15" y="771"/>
                  </a:lnTo>
                  <a:lnTo>
                    <a:pt x="27" y="757"/>
                  </a:lnTo>
                  <a:lnTo>
                    <a:pt x="34" y="740"/>
                  </a:lnTo>
                  <a:lnTo>
                    <a:pt x="38" y="721"/>
                  </a:lnTo>
                  <a:lnTo>
                    <a:pt x="41" y="701"/>
                  </a:lnTo>
                  <a:lnTo>
                    <a:pt x="39" y="700"/>
                  </a:lnTo>
                  <a:lnTo>
                    <a:pt x="36" y="699"/>
                  </a:lnTo>
                  <a:lnTo>
                    <a:pt x="32" y="698"/>
                  </a:lnTo>
                  <a:lnTo>
                    <a:pt x="29" y="697"/>
                  </a:lnTo>
                  <a:lnTo>
                    <a:pt x="39" y="684"/>
                  </a:lnTo>
                  <a:lnTo>
                    <a:pt x="47" y="669"/>
                  </a:lnTo>
                  <a:lnTo>
                    <a:pt x="53" y="652"/>
                  </a:lnTo>
                  <a:lnTo>
                    <a:pt x="57" y="637"/>
                  </a:lnTo>
                  <a:lnTo>
                    <a:pt x="53" y="636"/>
                  </a:lnTo>
                  <a:lnTo>
                    <a:pt x="50" y="635"/>
                  </a:lnTo>
                  <a:lnTo>
                    <a:pt x="46" y="633"/>
                  </a:lnTo>
                  <a:lnTo>
                    <a:pt x="43" y="632"/>
                  </a:lnTo>
                  <a:lnTo>
                    <a:pt x="50" y="625"/>
                  </a:lnTo>
                  <a:lnTo>
                    <a:pt x="57" y="617"/>
                  </a:lnTo>
                  <a:lnTo>
                    <a:pt x="61" y="609"/>
                  </a:lnTo>
                  <a:lnTo>
                    <a:pt x="64" y="601"/>
                  </a:lnTo>
                  <a:lnTo>
                    <a:pt x="67" y="592"/>
                  </a:lnTo>
                  <a:lnTo>
                    <a:pt x="70" y="582"/>
                  </a:lnTo>
                  <a:lnTo>
                    <a:pt x="72" y="572"/>
                  </a:lnTo>
                  <a:lnTo>
                    <a:pt x="75" y="562"/>
                  </a:lnTo>
                  <a:lnTo>
                    <a:pt x="73" y="561"/>
                  </a:lnTo>
                  <a:lnTo>
                    <a:pt x="71" y="560"/>
                  </a:lnTo>
                  <a:lnTo>
                    <a:pt x="68" y="559"/>
                  </a:lnTo>
                  <a:lnTo>
                    <a:pt x="66" y="558"/>
                  </a:lnTo>
                  <a:lnTo>
                    <a:pt x="76" y="546"/>
                  </a:lnTo>
                  <a:lnTo>
                    <a:pt x="83" y="533"/>
                  </a:lnTo>
                  <a:lnTo>
                    <a:pt x="87" y="517"/>
                  </a:lnTo>
                  <a:lnTo>
                    <a:pt x="92" y="501"/>
                  </a:lnTo>
                  <a:lnTo>
                    <a:pt x="89" y="499"/>
                  </a:lnTo>
                  <a:lnTo>
                    <a:pt x="87" y="497"/>
                  </a:lnTo>
                  <a:lnTo>
                    <a:pt x="84" y="495"/>
                  </a:lnTo>
                  <a:lnTo>
                    <a:pt x="82" y="493"/>
                  </a:lnTo>
                  <a:lnTo>
                    <a:pt x="83" y="491"/>
                  </a:lnTo>
                  <a:lnTo>
                    <a:pt x="84" y="489"/>
                  </a:lnTo>
                  <a:lnTo>
                    <a:pt x="84" y="486"/>
                  </a:lnTo>
                  <a:lnTo>
                    <a:pt x="85" y="484"/>
                  </a:lnTo>
                  <a:lnTo>
                    <a:pt x="87" y="484"/>
                  </a:lnTo>
                  <a:lnTo>
                    <a:pt x="90" y="483"/>
                  </a:lnTo>
                  <a:lnTo>
                    <a:pt x="92" y="483"/>
                  </a:lnTo>
                  <a:lnTo>
                    <a:pt x="94" y="483"/>
                  </a:lnTo>
                  <a:lnTo>
                    <a:pt x="98" y="469"/>
                  </a:lnTo>
                  <a:lnTo>
                    <a:pt x="104" y="454"/>
                  </a:lnTo>
                  <a:lnTo>
                    <a:pt x="108" y="440"/>
                  </a:lnTo>
                  <a:lnTo>
                    <a:pt x="112" y="426"/>
                  </a:lnTo>
                  <a:lnTo>
                    <a:pt x="110" y="424"/>
                  </a:lnTo>
                  <a:lnTo>
                    <a:pt x="107" y="423"/>
                  </a:lnTo>
                  <a:lnTo>
                    <a:pt x="104" y="420"/>
                  </a:lnTo>
                  <a:lnTo>
                    <a:pt x="102" y="418"/>
                  </a:lnTo>
                  <a:lnTo>
                    <a:pt x="113" y="406"/>
                  </a:lnTo>
                  <a:lnTo>
                    <a:pt x="119" y="395"/>
                  </a:lnTo>
                  <a:lnTo>
                    <a:pt x="124" y="383"/>
                  </a:lnTo>
                  <a:lnTo>
                    <a:pt x="129" y="364"/>
                  </a:lnTo>
                  <a:lnTo>
                    <a:pt x="127" y="362"/>
                  </a:lnTo>
                  <a:lnTo>
                    <a:pt x="125" y="361"/>
                  </a:lnTo>
                  <a:lnTo>
                    <a:pt x="123" y="360"/>
                  </a:lnTo>
                  <a:lnTo>
                    <a:pt x="120" y="359"/>
                  </a:lnTo>
                  <a:lnTo>
                    <a:pt x="122" y="355"/>
                  </a:lnTo>
                  <a:lnTo>
                    <a:pt x="122" y="353"/>
                  </a:lnTo>
                  <a:lnTo>
                    <a:pt x="122" y="351"/>
                  </a:lnTo>
                  <a:lnTo>
                    <a:pt x="123" y="349"/>
                  </a:lnTo>
                  <a:lnTo>
                    <a:pt x="126" y="348"/>
                  </a:lnTo>
                  <a:lnTo>
                    <a:pt x="129" y="348"/>
                  </a:lnTo>
                  <a:lnTo>
                    <a:pt x="132" y="348"/>
                  </a:lnTo>
                  <a:lnTo>
                    <a:pt x="135" y="347"/>
                  </a:lnTo>
                  <a:lnTo>
                    <a:pt x="138" y="336"/>
                  </a:lnTo>
                  <a:lnTo>
                    <a:pt x="142" y="324"/>
                  </a:lnTo>
                  <a:lnTo>
                    <a:pt x="146" y="314"/>
                  </a:lnTo>
                  <a:lnTo>
                    <a:pt x="150" y="302"/>
                  </a:lnTo>
                  <a:lnTo>
                    <a:pt x="147" y="301"/>
                  </a:lnTo>
                  <a:lnTo>
                    <a:pt x="144" y="299"/>
                  </a:lnTo>
                  <a:lnTo>
                    <a:pt x="140" y="298"/>
                  </a:lnTo>
                  <a:lnTo>
                    <a:pt x="137" y="297"/>
                  </a:lnTo>
                  <a:lnTo>
                    <a:pt x="144" y="290"/>
                  </a:lnTo>
                  <a:lnTo>
                    <a:pt x="150" y="281"/>
                  </a:lnTo>
                  <a:lnTo>
                    <a:pt x="154" y="273"/>
                  </a:lnTo>
                  <a:lnTo>
                    <a:pt x="157" y="263"/>
                  </a:lnTo>
                  <a:lnTo>
                    <a:pt x="160" y="254"/>
                  </a:lnTo>
                  <a:lnTo>
                    <a:pt x="163" y="244"/>
                  </a:lnTo>
                  <a:lnTo>
                    <a:pt x="167" y="235"/>
                  </a:lnTo>
                  <a:lnTo>
                    <a:pt x="170" y="226"/>
                  </a:lnTo>
                  <a:lnTo>
                    <a:pt x="167" y="225"/>
                  </a:lnTo>
                  <a:lnTo>
                    <a:pt x="163" y="224"/>
                  </a:lnTo>
                  <a:lnTo>
                    <a:pt x="160" y="221"/>
                  </a:lnTo>
                  <a:lnTo>
                    <a:pt x="157" y="220"/>
                  </a:lnTo>
                  <a:lnTo>
                    <a:pt x="158" y="218"/>
                  </a:lnTo>
                  <a:lnTo>
                    <a:pt x="160" y="215"/>
                  </a:lnTo>
                  <a:lnTo>
                    <a:pt x="161" y="212"/>
                  </a:lnTo>
                  <a:lnTo>
                    <a:pt x="162" y="209"/>
                  </a:lnTo>
                  <a:lnTo>
                    <a:pt x="164" y="209"/>
                  </a:lnTo>
                  <a:lnTo>
                    <a:pt x="168" y="209"/>
                  </a:lnTo>
                  <a:lnTo>
                    <a:pt x="170" y="209"/>
                  </a:lnTo>
                  <a:lnTo>
                    <a:pt x="172" y="209"/>
                  </a:lnTo>
                  <a:lnTo>
                    <a:pt x="176" y="194"/>
                  </a:lnTo>
                  <a:lnTo>
                    <a:pt x="181" y="181"/>
                  </a:lnTo>
                  <a:lnTo>
                    <a:pt x="182" y="166"/>
                  </a:lnTo>
                  <a:lnTo>
                    <a:pt x="179" y="153"/>
                  </a:lnTo>
                  <a:lnTo>
                    <a:pt x="186" y="143"/>
                  </a:lnTo>
                  <a:lnTo>
                    <a:pt x="192" y="132"/>
                  </a:lnTo>
                  <a:lnTo>
                    <a:pt x="195" y="121"/>
                  </a:lnTo>
                  <a:lnTo>
                    <a:pt x="199" y="109"/>
                  </a:lnTo>
                  <a:lnTo>
                    <a:pt x="197" y="109"/>
                  </a:lnTo>
                  <a:lnTo>
                    <a:pt x="195" y="108"/>
                  </a:lnTo>
                  <a:lnTo>
                    <a:pt x="192" y="108"/>
                  </a:lnTo>
                  <a:lnTo>
                    <a:pt x="190" y="108"/>
                  </a:lnTo>
                  <a:lnTo>
                    <a:pt x="200" y="99"/>
                  </a:lnTo>
                  <a:lnTo>
                    <a:pt x="204" y="92"/>
                  </a:lnTo>
                  <a:lnTo>
                    <a:pt x="207" y="82"/>
                  </a:lnTo>
                  <a:lnTo>
                    <a:pt x="210" y="67"/>
                  </a:lnTo>
                  <a:lnTo>
                    <a:pt x="205" y="66"/>
                  </a:lnTo>
                  <a:lnTo>
                    <a:pt x="202" y="65"/>
                  </a:lnTo>
                  <a:lnTo>
                    <a:pt x="199" y="63"/>
                  </a:lnTo>
                  <a:lnTo>
                    <a:pt x="195" y="62"/>
                  </a:lnTo>
                  <a:lnTo>
                    <a:pt x="210" y="50"/>
                  </a:lnTo>
                  <a:lnTo>
                    <a:pt x="217" y="36"/>
                  </a:lnTo>
                  <a:lnTo>
                    <a:pt x="221" y="19"/>
                  </a:lnTo>
                  <a:lnTo>
                    <a:pt x="225" y="0"/>
                  </a:lnTo>
                  <a:lnTo>
                    <a:pt x="232" y="4"/>
                  </a:lnTo>
                  <a:lnTo>
                    <a:pt x="236" y="7"/>
                  </a:lnTo>
                  <a:lnTo>
                    <a:pt x="239" y="11"/>
                  </a:lnTo>
                  <a:lnTo>
                    <a:pt x="242" y="17"/>
                  </a:lnTo>
                  <a:lnTo>
                    <a:pt x="236" y="26"/>
                  </a:lnTo>
                  <a:lnTo>
                    <a:pt x="230" y="33"/>
                  </a:lnTo>
                  <a:lnTo>
                    <a:pt x="227" y="40"/>
                  </a:lnTo>
                  <a:lnTo>
                    <a:pt x="225" y="52"/>
                  </a:lnTo>
                  <a:lnTo>
                    <a:pt x="227" y="54"/>
                  </a:lnTo>
                  <a:lnTo>
                    <a:pt x="229" y="56"/>
                  </a:lnTo>
                  <a:lnTo>
                    <a:pt x="232" y="58"/>
                  </a:lnTo>
                  <a:lnTo>
                    <a:pt x="234" y="60"/>
                  </a:lnTo>
                  <a:lnTo>
                    <a:pt x="226" y="67"/>
                  </a:lnTo>
                  <a:lnTo>
                    <a:pt x="221" y="73"/>
                  </a:lnTo>
                  <a:lnTo>
                    <a:pt x="218" y="79"/>
                  </a:lnTo>
                  <a:lnTo>
                    <a:pt x="215" y="88"/>
                  </a:lnTo>
                  <a:lnTo>
                    <a:pt x="218" y="93"/>
                  </a:lnTo>
                  <a:lnTo>
                    <a:pt x="222" y="97"/>
                  </a:lnTo>
                  <a:lnTo>
                    <a:pt x="225" y="101"/>
                  </a:lnTo>
                  <a:lnTo>
                    <a:pt x="229" y="105"/>
                  </a:lnTo>
                  <a:lnTo>
                    <a:pt x="223" y="109"/>
                  </a:lnTo>
                  <a:lnTo>
                    <a:pt x="218" y="114"/>
                  </a:lnTo>
                  <a:lnTo>
                    <a:pt x="212" y="117"/>
                  </a:lnTo>
                  <a:lnTo>
                    <a:pt x="205" y="121"/>
                  </a:lnTo>
                  <a:lnTo>
                    <a:pt x="204" y="127"/>
                  </a:lnTo>
                  <a:lnTo>
                    <a:pt x="204" y="132"/>
                  </a:lnTo>
                  <a:lnTo>
                    <a:pt x="203" y="138"/>
                  </a:lnTo>
                  <a:lnTo>
                    <a:pt x="201" y="143"/>
                  </a:lnTo>
                  <a:lnTo>
                    <a:pt x="207" y="145"/>
                  </a:lnTo>
                  <a:lnTo>
                    <a:pt x="213" y="147"/>
                  </a:lnTo>
                  <a:lnTo>
                    <a:pt x="218" y="149"/>
                  </a:lnTo>
                  <a:lnTo>
                    <a:pt x="223" y="152"/>
                  </a:lnTo>
                  <a:lnTo>
                    <a:pt x="216" y="158"/>
                  </a:lnTo>
                  <a:lnTo>
                    <a:pt x="210" y="161"/>
                  </a:lnTo>
                  <a:lnTo>
                    <a:pt x="203" y="163"/>
                  </a:lnTo>
                  <a:lnTo>
                    <a:pt x="195" y="164"/>
                  </a:lnTo>
                  <a:lnTo>
                    <a:pt x="192" y="173"/>
                  </a:lnTo>
                  <a:lnTo>
                    <a:pt x="191" y="183"/>
                  </a:lnTo>
                  <a:lnTo>
                    <a:pt x="189" y="193"/>
                  </a:lnTo>
                  <a:lnTo>
                    <a:pt x="186" y="203"/>
                  </a:lnTo>
                  <a:lnTo>
                    <a:pt x="191" y="206"/>
                  </a:lnTo>
                  <a:lnTo>
                    <a:pt x="195" y="208"/>
                  </a:lnTo>
                  <a:lnTo>
                    <a:pt x="198" y="211"/>
                  </a:lnTo>
                  <a:lnTo>
                    <a:pt x="202" y="214"/>
                  </a:lnTo>
                  <a:lnTo>
                    <a:pt x="203" y="217"/>
                  </a:lnTo>
                  <a:lnTo>
                    <a:pt x="203" y="220"/>
                  </a:lnTo>
                  <a:lnTo>
                    <a:pt x="203" y="224"/>
                  </a:lnTo>
                  <a:lnTo>
                    <a:pt x="204" y="227"/>
                  </a:lnTo>
                  <a:lnTo>
                    <a:pt x="200" y="227"/>
                  </a:lnTo>
                  <a:lnTo>
                    <a:pt x="195" y="227"/>
                  </a:lnTo>
                  <a:lnTo>
                    <a:pt x="191" y="227"/>
                  </a:lnTo>
                  <a:lnTo>
                    <a:pt x="185" y="226"/>
                  </a:lnTo>
                  <a:lnTo>
                    <a:pt x="184" y="228"/>
                  </a:lnTo>
                  <a:lnTo>
                    <a:pt x="182" y="230"/>
                  </a:lnTo>
                  <a:lnTo>
                    <a:pt x="181" y="233"/>
                  </a:lnTo>
                  <a:lnTo>
                    <a:pt x="180" y="235"/>
                  </a:lnTo>
                  <a:lnTo>
                    <a:pt x="180" y="237"/>
                  </a:lnTo>
                  <a:lnTo>
                    <a:pt x="181" y="240"/>
                  </a:lnTo>
                  <a:lnTo>
                    <a:pt x="181" y="243"/>
                  </a:lnTo>
                  <a:lnTo>
                    <a:pt x="182" y="246"/>
                  </a:lnTo>
                  <a:lnTo>
                    <a:pt x="181" y="246"/>
                  </a:lnTo>
                  <a:lnTo>
                    <a:pt x="180" y="246"/>
                  </a:lnTo>
                  <a:lnTo>
                    <a:pt x="178" y="246"/>
                  </a:lnTo>
                  <a:lnTo>
                    <a:pt x="177" y="246"/>
                  </a:lnTo>
                  <a:lnTo>
                    <a:pt x="178" y="248"/>
                  </a:lnTo>
                  <a:lnTo>
                    <a:pt x="179" y="250"/>
                  </a:lnTo>
                  <a:lnTo>
                    <a:pt x="180" y="252"/>
                  </a:lnTo>
                  <a:lnTo>
                    <a:pt x="181" y="254"/>
                  </a:lnTo>
                  <a:lnTo>
                    <a:pt x="175" y="260"/>
                  </a:lnTo>
                  <a:lnTo>
                    <a:pt x="172" y="263"/>
                  </a:lnTo>
                  <a:lnTo>
                    <a:pt x="171" y="268"/>
                  </a:lnTo>
                  <a:lnTo>
                    <a:pt x="170" y="275"/>
                  </a:lnTo>
                  <a:lnTo>
                    <a:pt x="172" y="276"/>
                  </a:lnTo>
                  <a:lnTo>
                    <a:pt x="173" y="276"/>
                  </a:lnTo>
                  <a:lnTo>
                    <a:pt x="175" y="277"/>
                  </a:lnTo>
                  <a:lnTo>
                    <a:pt x="176" y="278"/>
                  </a:lnTo>
                  <a:lnTo>
                    <a:pt x="175" y="280"/>
                  </a:lnTo>
                  <a:lnTo>
                    <a:pt x="174" y="281"/>
                  </a:lnTo>
                  <a:lnTo>
                    <a:pt x="172" y="283"/>
                  </a:lnTo>
                  <a:lnTo>
                    <a:pt x="171" y="285"/>
                  </a:lnTo>
                  <a:lnTo>
                    <a:pt x="174" y="287"/>
                  </a:lnTo>
                  <a:lnTo>
                    <a:pt x="178" y="290"/>
                  </a:lnTo>
                  <a:lnTo>
                    <a:pt x="181" y="292"/>
                  </a:lnTo>
                  <a:lnTo>
                    <a:pt x="185" y="294"/>
                  </a:lnTo>
                  <a:lnTo>
                    <a:pt x="181" y="297"/>
                  </a:lnTo>
                  <a:lnTo>
                    <a:pt x="176" y="300"/>
                  </a:lnTo>
                  <a:lnTo>
                    <a:pt x="172" y="303"/>
                  </a:lnTo>
                  <a:lnTo>
                    <a:pt x="167" y="306"/>
                  </a:lnTo>
                  <a:lnTo>
                    <a:pt x="166" y="305"/>
                  </a:lnTo>
                  <a:lnTo>
                    <a:pt x="163" y="304"/>
                  </a:lnTo>
                  <a:lnTo>
                    <a:pt x="162" y="304"/>
                  </a:lnTo>
                  <a:lnTo>
                    <a:pt x="160" y="303"/>
                  </a:lnTo>
                  <a:lnTo>
                    <a:pt x="157" y="314"/>
                  </a:lnTo>
                  <a:lnTo>
                    <a:pt x="154" y="324"/>
                  </a:lnTo>
                  <a:lnTo>
                    <a:pt x="151" y="335"/>
                  </a:lnTo>
                  <a:lnTo>
                    <a:pt x="148" y="345"/>
                  </a:lnTo>
                  <a:lnTo>
                    <a:pt x="153" y="349"/>
                  </a:lnTo>
                  <a:lnTo>
                    <a:pt x="158" y="352"/>
                  </a:lnTo>
                  <a:lnTo>
                    <a:pt x="163" y="355"/>
                  </a:lnTo>
                  <a:lnTo>
                    <a:pt x="168" y="362"/>
                  </a:lnTo>
                  <a:lnTo>
                    <a:pt x="161" y="363"/>
                  </a:lnTo>
                  <a:lnTo>
                    <a:pt x="156" y="364"/>
                  </a:lnTo>
                  <a:lnTo>
                    <a:pt x="150" y="366"/>
                  </a:lnTo>
                  <a:lnTo>
                    <a:pt x="144" y="367"/>
                  </a:lnTo>
                  <a:lnTo>
                    <a:pt x="140" y="381"/>
                  </a:lnTo>
                  <a:lnTo>
                    <a:pt x="136" y="391"/>
                  </a:lnTo>
                  <a:lnTo>
                    <a:pt x="135" y="402"/>
                  </a:lnTo>
                  <a:lnTo>
                    <a:pt x="144" y="416"/>
                  </a:lnTo>
                  <a:lnTo>
                    <a:pt x="136" y="425"/>
                  </a:lnTo>
                  <a:lnTo>
                    <a:pt x="130" y="432"/>
                  </a:lnTo>
                  <a:lnTo>
                    <a:pt x="126" y="439"/>
                  </a:lnTo>
                  <a:lnTo>
                    <a:pt x="124" y="447"/>
                  </a:lnTo>
                  <a:lnTo>
                    <a:pt x="120" y="455"/>
                  </a:lnTo>
                  <a:lnTo>
                    <a:pt x="118" y="464"/>
                  </a:lnTo>
                  <a:lnTo>
                    <a:pt x="115" y="475"/>
                  </a:lnTo>
                  <a:lnTo>
                    <a:pt x="112" y="486"/>
                  </a:lnTo>
                  <a:lnTo>
                    <a:pt x="114" y="487"/>
                  </a:lnTo>
                  <a:lnTo>
                    <a:pt x="117" y="489"/>
                  </a:lnTo>
                  <a:lnTo>
                    <a:pt x="120" y="490"/>
                  </a:lnTo>
                  <a:lnTo>
                    <a:pt x="123" y="491"/>
                  </a:lnTo>
                  <a:lnTo>
                    <a:pt x="111" y="500"/>
                  </a:lnTo>
                  <a:lnTo>
                    <a:pt x="105" y="506"/>
                  </a:lnTo>
                  <a:lnTo>
                    <a:pt x="102" y="513"/>
                  </a:lnTo>
                  <a:lnTo>
                    <a:pt x="101" y="517"/>
                  </a:lnTo>
                  <a:lnTo>
                    <a:pt x="101" y="522"/>
                  </a:lnTo>
                  <a:lnTo>
                    <a:pt x="101" y="528"/>
                  </a:lnTo>
                  <a:lnTo>
                    <a:pt x="100" y="537"/>
                  </a:lnTo>
                  <a:lnTo>
                    <a:pt x="96" y="547"/>
                  </a:lnTo>
                  <a:lnTo>
                    <a:pt x="98" y="549"/>
                  </a:lnTo>
                  <a:lnTo>
                    <a:pt x="102" y="551"/>
                  </a:lnTo>
                  <a:lnTo>
                    <a:pt x="105" y="552"/>
                  </a:lnTo>
                  <a:lnTo>
                    <a:pt x="107" y="554"/>
                  </a:lnTo>
                  <a:lnTo>
                    <a:pt x="104" y="560"/>
                  </a:lnTo>
                  <a:lnTo>
                    <a:pt x="100" y="563"/>
                  </a:lnTo>
                  <a:lnTo>
                    <a:pt x="95" y="565"/>
                  </a:lnTo>
                  <a:lnTo>
                    <a:pt x="90" y="566"/>
                  </a:lnTo>
                  <a:lnTo>
                    <a:pt x="87" y="584"/>
                  </a:lnTo>
                  <a:lnTo>
                    <a:pt x="81" y="596"/>
                  </a:lnTo>
                  <a:lnTo>
                    <a:pt x="80" y="609"/>
                  </a:lnTo>
                  <a:lnTo>
                    <a:pt x="87" y="628"/>
                  </a:lnTo>
                  <a:lnTo>
                    <a:pt x="78" y="637"/>
                  </a:lnTo>
                  <a:lnTo>
                    <a:pt x="71" y="649"/>
                  </a:lnTo>
                  <a:lnTo>
                    <a:pt x="68" y="660"/>
                  </a:lnTo>
                  <a:lnTo>
                    <a:pt x="67" y="671"/>
                  </a:lnTo>
                  <a:lnTo>
                    <a:pt x="67" y="681"/>
                  </a:lnTo>
                  <a:lnTo>
                    <a:pt x="68" y="690"/>
                  </a:lnTo>
                  <a:lnTo>
                    <a:pt x="68" y="696"/>
                  </a:lnTo>
                  <a:lnTo>
                    <a:pt x="66" y="698"/>
                  </a:lnTo>
                  <a:lnTo>
                    <a:pt x="59" y="714"/>
                  </a:lnTo>
                  <a:lnTo>
                    <a:pt x="53" y="729"/>
                  </a:lnTo>
                  <a:lnTo>
                    <a:pt x="50" y="745"/>
                  </a:lnTo>
                  <a:lnTo>
                    <a:pt x="46" y="762"/>
                  </a:lnTo>
                  <a:lnTo>
                    <a:pt x="48" y="763"/>
                  </a:lnTo>
                  <a:lnTo>
                    <a:pt x="51" y="764"/>
                  </a:lnTo>
                  <a:lnTo>
                    <a:pt x="53" y="765"/>
                  </a:lnTo>
                  <a:lnTo>
                    <a:pt x="57" y="766"/>
                  </a:lnTo>
                  <a:lnTo>
                    <a:pt x="50" y="780"/>
                  </a:lnTo>
                  <a:lnTo>
                    <a:pt x="45" y="794"/>
                  </a:lnTo>
                  <a:lnTo>
                    <a:pt x="40" y="808"/>
                  </a:lnTo>
                  <a:lnTo>
                    <a:pt x="34" y="823"/>
                  </a:lnTo>
                  <a:lnTo>
                    <a:pt x="37" y="824"/>
                  </a:lnTo>
                  <a:lnTo>
                    <a:pt x="40" y="825"/>
                  </a:lnTo>
                  <a:lnTo>
                    <a:pt x="43" y="827"/>
                  </a:lnTo>
                  <a:lnTo>
                    <a:pt x="46" y="828"/>
                  </a:lnTo>
                  <a:lnTo>
                    <a:pt x="43" y="831"/>
                  </a:lnTo>
                  <a:lnTo>
                    <a:pt x="40" y="833"/>
                  </a:lnTo>
                  <a:lnTo>
                    <a:pt x="37" y="835"/>
                  </a:lnTo>
                  <a:lnTo>
                    <a:pt x="32" y="836"/>
                  </a:lnTo>
                  <a:lnTo>
                    <a:pt x="28" y="849"/>
                  </a:lnTo>
                  <a:lnTo>
                    <a:pt x="25" y="859"/>
                  </a:lnTo>
                  <a:lnTo>
                    <a:pt x="23" y="870"/>
                  </a:lnTo>
                  <a:lnTo>
                    <a:pt x="22" y="883"/>
                  </a:lnTo>
                  <a:lnTo>
                    <a:pt x="18" y="884"/>
                  </a:lnTo>
                  <a:lnTo>
                    <a:pt x="14" y="887"/>
                  </a:lnTo>
                  <a:lnTo>
                    <a:pt x="9" y="888"/>
                  </a:lnTo>
                  <a:lnTo>
                    <a:pt x="5" y="890"/>
                  </a:lnTo>
                  <a:lnTo>
                    <a:pt x="4" y="889"/>
                  </a:lnTo>
                  <a:lnTo>
                    <a:pt x="4" y="888"/>
                  </a:lnTo>
                  <a:lnTo>
                    <a:pt x="3" y="888"/>
                  </a:lnTo>
                  <a:lnTo>
                    <a:pt x="2" y="887"/>
                  </a:lnTo>
                  <a:close/>
                </a:path>
              </a:pathLst>
            </a:custGeom>
            <a:solidFill>
              <a:srgbClr val="003F68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2688" y="1108"/>
              <a:ext cx="118" cy="473"/>
            </a:xfrm>
            <a:custGeom>
              <a:avLst/>
              <a:gdLst/>
              <a:ahLst/>
              <a:cxnLst/>
              <a:rect l="l" t="t" r="r" b="b"/>
              <a:pathLst>
                <a:path w="218" h="805" extrusionOk="0">
                  <a:moveTo>
                    <a:pt x="194" y="0"/>
                  </a:moveTo>
                  <a:lnTo>
                    <a:pt x="0" y="805"/>
                  </a:lnTo>
                  <a:lnTo>
                    <a:pt x="17" y="785"/>
                  </a:lnTo>
                  <a:lnTo>
                    <a:pt x="218" y="6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3"/>
            <p:cNvSpPr txBox="1"/>
            <p:nvPr/>
          </p:nvSpPr>
          <p:spPr>
            <a:xfrm>
              <a:off x="2637" y="719"/>
              <a:ext cx="28" cy="1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2"/>
                </a:buClr>
                <a:buSzPts val="1100"/>
                <a:buFont typeface="Times New Roman"/>
                <a:buNone/>
              </a:pPr>
              <a:r>
                <a:rPr lang="en-US" sz="1100" b="0" i="0" u="none">
                  <a:solidFill>
                    <a:schemeClr val="l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endParaRPr/>
            </a:p>
          </p:txBody>
        </p:sp>
      </p:grpSp>
      <p:sp>
        <p:nvSpPr>
          <p:cNvPr id="145" name="Google Shape;145;p3"/>
          <p:cNvSpPr txBox="1"/>
          <p:nvPr/>
        </p:nvSpPr>
        <p:spPr>
          <a:xfrm>
            <a:off x="755650" y="3213100"/>
            <a:ext cx="1751012" cy="55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5) Dovoljenje za uporabo</a:t>
            </a:r>
            <a:endParaRPr/>
          </a:p>
        </p:txBody>
      </p:sp>
      <p:pic>
        <p:nvPicPr>
          <p:cNvPr id="146" name="Google Shape;146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6655" y="1341593"/>
            <a:ext cx="1684337" cy="1851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3"/>
          <p:cNvSpPr/>
          <p:nvPr/>
        </p:nvSpPr>
        <p:spPr>
          <a:xfrm rot="7080000" flipH="1">
            <a:off x="2768600" y="3438525"/>
            <a:ext cx="698500" cy="771525"/>
          </a:xfrm>
          <a:custGeom>
            <a:avLst/>
            <a:gdLst/>
            <a:ahLst/>
            <a:cxnLst/>
            <a:rect l="l" t="t" r="r" b="b"/>
            <a:pathLst>
              <a:path w="1002" h="1002" extrusionOk="0">
                <a:moveTo>
                  <a:pt x="761" y="355"/>
                </a:moveTo>
                <a:lnTo>
                  <a:pt x="659" y="444"/>
                </a:lnTo>
                <a:lnTo>
                  <a:pt x="216" y="0"/>
                </a:lnTo>
                <a:lnTo>
                  <a:pt x="0" y="203"/>
                </a:lnTo>
                <a:lnTo>
                  <a:pt x="457" y="660"/>
                </a:lnTo>
                <a:lnTo>
                  <a:pt x="342" y="761"/>
                </a:lnTo>
                <a:lnTo>
                  <a:pt x="1002" y="1002"/>
                </a:lnTo>
                <a:lnTo>
                  <a:pt x="761" y="355"/>
                </a:lnTo>
                <a:close/>
              </a:path>
            </a:pathLst>
          </a:custGeom>
          <a:solidFill>
            <a:srgbClr val="000080"/>
          </a:solidFill>
          <a:ln w="9525" cap="flat" cmpd="sng">
            <a:solidFill>
              <a:srgbClr val="00008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8" name="Google Shape;148;p3"/>
          <p:cNvGrpSpPr/>
          <p:nvPr/>
        </p:nvGrpSpPr>
        <p:grpSpPr>
          <a:xfrm>
            <a:off x="5472661" y="2050877"/>
            <a:ext cx="3537945" cy="2063937"/>
            <a:chOff x="3360" y="1248"/>
            <a:chExt cx="2229" cy="1300"/>
          </a:xfrm>
        </p:grpSpPr>
        <p:sp>
          <p:nvSpPr>
            <p:cNvPr id="149" name="Google Shape;149;p3"/>
            <p:cNvSpPr/>
            <p:nvPr/>
          </p:nvSpPr>
          <p:spPr>
            <a:xfrm rot="-360000" flipH="1">
              <a:off x="3360" y="1248"/>
              <a:ext cx="448" cy="476"/>
            </a:xfrm>
            <a:custGeom>
              <a:avLst/>
              <a:gdLst/>
              <a:ahLst/>
              <a:cxnLst/>
              <a:rect l="l" t="t" r="r" b="b"/>
              <a:pathLst>
                <a:path w="1002" h="1003" extrusionOk="0">
                  <a:moveTo>
                    <a:pt x="0" y="1003"/>
                  </a:moveTo>
                  <a:lnTo>
                    <a:pt x="659" y="761"/>
                  </a:lnTo>
                  <a:lnTo>
                    <a:pt x="558" y="660"/>
                  </a:lnTo>
                  <a:lnTo>
                    <a:pt x="1002" y="216"/>
                  </a:lnTo>
                  <a:lnTo>
                    <a:pt x="786" y="0"/>
                  </a:lnTo>
                  <a:lnTo>
                    <a:pt x="342" y="444"/>
                  </a:lnTo>
                  <a:lnTo>
                    <a:pt x="241" y="343"/>
                  </a:lnTo>
                  <a:lnTo>
                    <a:pt x="0" y="1003"/>
                  </a:lnTo>
                  <a:close/>
                </a:path>
              </a:pathLst>
            </a:custGeom>
            <a:solidFill>
              <a:srgbClr val="000080"/>
            </a:solidFill>
            <a:ln w="9525" cap="flat" cmpd="sng">
              <a:solidFill>
                <a:srgbClr val="00008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3"/>
            <p:cNvSpPr txBox="1"/>
            <p:nvPr/>
          </p:nvSpPr>
          <p:spPr>
            <a:xfrm>
              <a:off x="4061" y="1450"/>
              <a:ext cx="1104" cy="1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2) Usposabljanje</a:t>
              </a:r>
              <a:endParaRPr/>
            </a:p>
          </p:txBody>
        </p:sp>
        <p:pic>
          <p:nvPicPr>
            <p:cNvPr id="151" name="Google Shape;151;p3" descr="slaloom"/>
            <p:cNvPicPr preferRelativeResize="0"/>
            <p:nvPr/>
          </p:nvPicPr>
          <p:blipFill rotWithShape="1">
            <a:blip r:embed="rId5">
              <a:alphaModFix/>
            </a:blip>
            <a:srcRect l="75" t="14975" r="69390"/>
            <a:stretch/>
          </p:blipFill>
          <p:spPr>
            <a:xfrm>
              <a:off x="5018" y="1768"/>
              <a:ext cx="571" cy="78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2" name="Google Shape;152;p3"/>
            <p:cNvGrpSpPr/>
            <p:nvPr/>
          </p:nvGrpSpPr>
          <p:grpSpPr>
            <a:xfrm>
              <a:off x="4110" y="1700"/>
              <a:ext cx="908" cy="747"/>
              <a:chOff x="3933" y="812"/>
              <a:chExt cx="1403" cy="1155"/>
            </a:xfrm>
          </p:grpSpPr>
          <p:pic>
            <p:nvPicPr>
              <p:cNvPr id="153" name="Google Shape;153;p3" descr="Cariste vide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3933" y="812"/>
                <a:ext cx="1403" cy="115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4" name="Google Shape;154;p3"/>
              <p:cNvSpPr/>
              <p:nvPr/>
            </p:nvSpPr>
            <p:spPr>
              <a:xfrm>
                <a:off x="4828" y="1688"/>
                <a:ext cx="157" cy="251"/>
              </a:xfrm>
              <a:prstGeom prst="triangle">
                <a:avLst>
                  <a:gd name="adj" fmla="val 50000"/>
                </a:avLst>
              </a:prstGeom>
              <a:solidFill>
                <a:srgbClr val="FF33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3"/>
              <p:cNvSpPr/>
              <p:nvPr/>
            </p:nvSpPr>
            <p:spPr>
              <a:xfrm>
                <a:off x="4249" y="1688"/>
                <a:ext cx="158" cy="251"/>
              </a:xfrm>
              <a:prstGeom prst="triangle">
                <a:avLst>
                  <a:gd name="adj" fmla="val 50000"/>
                </a:avLst>
              </a:prstGeom>
              <a:solidFill>
                <a:srgbClr val="FF33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3"/>
              <p:cNvSpPr/>
              <p:nvPr/>
            </p:nvSpPr>
            <p:spPr>
              <a:xfrm>
                <a:off x="4512" y="1688"/>
                <a:ext cx="158" cy="251"/>
              </a:xfrm>
              <a:prstGeom prst="triangle">
                <a:avLst>
                  <a:gd name="adj" fmla="val 50000"/>
                </a:avLst>
              </a:prstGeom>
              <a:solidFill>
                <a:srgbClr val="FF33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3"/>
              <p:cNvSpPr/>
              <p:nvPr/>
            </p:nvSpPr>
            <p:spPr>
              <a:xfrm>
                <a:off x="5143" y="1688"/>
                <a:ext cx="158" cy="251"/>
              </a:xfrm>
              <a:prstGeom prst="triangle">
                <a:avLst>
                  <a:gd name="adj" fmla="val 50000"/>
                </a:avLst>
              </a:prstGeom>
              <a:solidFill>
                <a:srgbClr val="FF33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8" name="Google Shape;158;p3"/>
          <p:cNvGrpSpPr/>
          <p:nvPr/>
        </p:nvGrpSpPr>
        <p:grpSpPr>
          <a:xfrm>
            <a:off x="598508" y="4776788"/>
            <a:ext cx="4668226" cy="1714500"/>
            <a:chOff x="377" y="2965"/>
            <a:chExt cx="2941" cy="1080"/>
          </a:xfrm>
        </p:grpSpPr>
        <p:sp>
          <p:nvSpPr>
            <p:cNvPr id="159" name="Google Shape;159;p3"/>
            <p:cNvSpPr/>
            <p:nvPr/>
          </p:nvSpPr>
          <p:spPr>
            <a:xfrm rot="7380000">
              <a:off x="2855" y="3049"/>
              <a:ext cx="440" cy="486"/>
            </a:xfrm>
            <a:custGeom>
              <a:avLst/>
              <a:gdLst/>
              <a:ahLst/>
              <a:cxnLst/>
              <a:rect l="l" t="t" r="r" b="b"/>
              <a:pathLst>
                <a:path w="1002" h="1002" extrusionOk="0">
                  <a:moveTo>
                    <a:pt x="761" y="355"/>
                  </a:moveTo>
                  <a:lnTo>
                    <a:pt x="659" y="444"/>
                  </a:lnTo>
                  <a:lnTo>
                    <a:pt x="216" y="0"/>
                  </a:lnTo>
                  <a:lnTo>
                    <a:pt x="0" y="203"/>
                  </a:lnTo>
                  <a:lnTo>
                    <a:pt x="457" y="660"/>
                  </a:lnTo>
                  <a:lnTo>
                    <a:pt x="342" y="761"/>
                  </a:lnTo>
                  <a:lnTo>
                    <a:pt x="1002" y="1002"/>
                  </a:lnTo>
                  <a:lnTo>
                    <a:pt x="761" y="355"/>
                  </a:lnTo>
                  <a:close/>
                </a:path>
              </a:pathLst>
            </a:custGeom>
            <a:solidFill>
              <a:srgbClr val="000080"/>
            </a:solidFill>
            <a:ln w="9525" cap="flat" cmpd="sng">
              <a:solidFill>
                <a:srgbClr val="00008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3"/>
            <p:cNvSpPr txBox="1"/>
            <p:nvPr/>
          </p:nvSpPr>
          <p:spPr>
            <a:xfrm>
              <a:off x="377" y="3105"/>
              <a:ext cx="1063" cy="6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0" u="none" dirty="0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4) Navodila in znanje vezano na delovno mesto</a:t>
              </a:r>
              <a:endParaRPr dirty="0"/>
            </a:p>
          </p:txBody>
        </p:sp>
        <p:pic>
          <p:nvPicPr>
            <p:cNvPr id="161" name="Google Shape;161;p3" descr="plancircul"/>
            <p:cNvPicPr preferRelativeResize="0"/>
            <p:nvPr/>
          </p:nvPicPr>
          <p:blipFill rotWithShape="1">
            <a:blip r:embed="rId7">
              <a:alphaModFix/>
            </a:blip>
            <a:srcRect l="16943" r="32226"/>
            <a:stretch/>
          </p:blipFill>
          <p:spPr>
            <a:xfrm>
              <a:off x="1520" y="2965"/>
              <a:ext cx="1152" cy="108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2" name="Google Shape;162;p3"/>
          <p:cNvGrpSpPr/>
          <p:nvPr/>
        </p:nvGrpSpPr>
        <p:grpSpPr>
          <a:xfrm>
            <a:off x="5538689" y="3660418"/>
            <a:ext cx="3579911" cy="2445923"/>
            <a:chOff x="3489" y="2262"/>
            <a:chExt cx="2255" cy="1541"/>
          </a:xfrm>
        </p:grpSpPr>
        <p:sp>
          <p:nvSpPr>
            <p:cNvPr id="163" name="Google Shape;163;p3"/>
            <p:cNvSpPr txBox="1"/>
            <p:nvPr/>
          </p:nvSpPr>
          <p:spPr>
            <a:xfrm>
              <a:off x="4160" y="3203"/>
              <a:ext cx="1584" cy="1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3) Praktično preverjanje</a:t>
              </a: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 rot="3660000">
              <a:off x="3671" y="2329"/>
              <a:ext cx="440" cy="486"/>
            </a:xfrm>
            <a:custGeom>
              <a:avLst/>
              <a:gdLst/>
              <a:ahLst/>
              <a:cxnLst/>
              <a:rect l="l" t="t" r="r" b="b"/>
              <a:pathLst>
                <a:path w="1002" h="1002" extrusionOk="0">
                  <a:moveTo>
                    <a:pt x="761" y="355"/>
                  </a:moveTo>
                  <a:lnTo>
                    <a:pt x="659" y="444"/>
                  </a:lnTo>
                  <a:lnTo>
                    <a:pt x="216" y="0"/>
                  </a:lnTo>
                  <a:lnTo>
                    <a:pt x="0" y="203"/>
                  </a:lnTo>
                  <a:lnTo>
                    <a:pt x="457" y="660"/>
                  </a:lnTo>
                  <a:lnTo>
                    <a:pt x="342" y="761"/>
                  </a:lnTo>
                  <a:lnTo>
                    <a:pt x="1002" y="1002"/>
                  </a:lnTo>
                  <a:lnTo>
                    <a:pt x="761" y="355"/>
                  </a:lnTo>
                  <a:close/>
                </a:path>
              </a:pathLst>
            </a:custGeom>
            <a:solidFill>
              <a:srgbClr val="000080"/>
            </a:solidFill>
            <a:ln w="9525" cap="flat" cmpd="sng">
              <a:solidFill>
                <a:srgbClr val="00008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3"/>
            <p:cNvSpPr txBox="1"/>
            <p:nvPr/>
          </p:nvSpPr>
          <p:spPr>
            <a:xfrm rot="-240000">
              <a:off x="3514" y="3042"/>
              <a:ext cx="614" cy="740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Calibri"/>
                <a:buNone/>
              </a:pPr>
              <a:endParaRPr sz="28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8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pic>
          <p:nvPicPr>
            <p:cNvPr id="166" name="Google Shape;166;p3" descr="suites"/>
            <p:cNvPicPr preferRelativeResize="0"/>
            <p:nvPr/>
          </p:nvPicPr>
          <p:blipFill rotWithShape="1">
            <a:blip r:embed="rId8">
              <a:alphaModFix/>
            </a:blip>
            <a:srcRect l="80064" t="68539"/>
            <a:stretch/>
          </p:blipFill>
          <p:spPr>
            <a:xfrm>
              <a:off x="3636" y="3360"/>
              <a:ext cx="361" cy="39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" name="Google Shape;167;p3"/>
            <p:cNvSpPr/>
            <p:nvPr/>
          </p:nvSpPr>
          <p:spPr>
            <a:xfrm rot="1860000">
              <a:off x="3634" y="2960"/>
              <a:ext cx="366" cy="486"/>
            </a:xfrm>
            <a:prstGeom prst="rect">
              <a:avLst/>
            </a:prstGeom>
          </p:spPr>
          <p:txBody>
            <a:bodyPr>
              <a:prstTxWarp prst="textPlain">
                <a:avLst/>
              </a:prstTxWarp>
            </a:bodyPr>
            <a:lstStyle/>
            <a:p>
              <a:pPr lvl="0" algn="l"/>
              <a:r>
                <a:rPr b="0" i="0">
                  <a:ln w="9525" cap="flat" cmpd="sng">
                    <a:solidFill>
                      <a:srgbClr val="000000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  <a:solidFill>
                    <a:srgbClr val="000000"/>
                  </a:solidFill>
                  <a:latin typeface="Calibri"/>
                </a:rPr>
                <a:t>CACES  Chariots </a:t>
              </a:r>
            </a:p>
          </p:txBody>
        </p:sp>
      </p:grpSp>
      <p:sp>
        <p:nvSpPr>
          <p:cNvPr id="168" name="Google Shape;168;p3"/>
          <p:cNvSpPr txBox="1"/>
          <p:nvPr/>
        </p:nvSpPr>
        <p:spPr>
          <a:xfrm>
            <a:off x="2749550" y="103187"/>
            <a:ext cx="4303712" cy="46196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Za uporabo viličarja rabimo:</a:t>
            </a:r>
            <a:endParaRPr/>
          </a:p>
        </p:txBody>
      </p:sp>
      <p:sp>
        <p:nvSpPr>
          <p:cNvPr id="169" name="Google Shape;169;p3"/>
          <p:cNvSpPr txBox="1"/>
          <p:nvPr/>
        </p:nvSpPr>
        <p:spPr>
          <a:xfrm>
            <a:off x="2122487" y="884237"/>
            <a:ext cx="2414587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1) Zdravniški pregled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"/>
          <p:cNvSpPr/>
          <p:nvPr/>
        </p:nvSpPr>
        <p:spPr>
          <a:xfrm flipH="1">
            <a:off x="5195424" y="4705286"/>
            <a:ext cx="2971800" cy="1600200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>
            <a:noFill/>
          </a:ln>
          <a:effectLst>
            <a:outerShdw blurRad="63500" dist="107763" dir="2700000">
              <a:schemeClr val="lt2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2400"/>
              <a:buFont typeface="Tahoma"/>
              <a:buNone/>
            </a:pPr>
            <a:r>
              <a:rPr lang="en-US" sz="1600" b="0" i="0" u="none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Praktično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2400"/>
              <a:buFont typeface="Tahoma"/>
              <a:buNone/>
            </a:pPr>
            <a:r>
              <a:rPr lang="en-US" sz="1600" b="0" i="0" u="none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usposabljanje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5" name="Google Shape;175;p4"/>
          <p:cNvGrpSpPr/>
          <p:nvPr/>
        </p:nvGrpSpPr>
        <p:grpSpPr>
          <a:xfrm>
            <a:off x="5508624" y="2289175"/>
            <a:ext cx="2667000" cy="2193925"/>
            <a:chOff x="3933" y="812"/>
            <a:chExt cx="1403" cy="1155"/>
          </a:xfrm>
        </p:grpSpPr>
        <p:pic>
          <p:nvPicPr>
            <p:cNvPr id="176" name="Google Shape;176;p4" descr="Cariste vid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933" y="812"/>
              <a:ext cx="1403" cy="11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Google Shape;177;p4"/>
            <p:cNvSpPr/>
            <p:nvPr/>
          </p:nvSpPr>
          <p:spPr>
            <a:xfrm>
              <a:off x="4828" y="1688"/>
              <a:ext cx="157" cy="251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4249" y="1688"/>
              <a:ext cx="158" cy="251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4512" y="1688"/>
              <a:ext cx="158" cy="251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5143" y="1688"/>
              <a:ext cx="158" cy="251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1" name="Google Shape;181;p4"/>
          <p:cNvSpPr txBox="1"/>
          <p:nvPr/>
        </p:nvSpPr>
        <p:spPr>
          <a:xfrm>
            <a:off x="1116012" y="1435100"/>
            <a:ext cx="7059612" cy="833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2400"/>
              <a:buFont typeface="Tahoma"/>
              <a:buNone/>
            </a:pPr>
            <a:r>
              <a:rPr lang="en-US" sz="2400" b="0" i="0" u="none" dirty="0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Dati vozniku znanje in veščine, ki jih potrebuje za varno upravljanje z viličarjem</a:t>
            </a:r>
            <a:endParaRPr dirty="0"/>
          </a:p>
        </p:txBody>
      </p:sp>
      <p:sp>
        <p:nvSpPr>
          <p:cNvPr id="182" name="Google Shape;182;p4"/>
          <p:cNvSpPr/>
          <p:nvPr/>
        </p:nvSpPr>
        <p:spPr>
          <a:xfrm>
            <a:off x="1437735" y="4705286"/>
            <a:ext cx="2844292" cy="1600200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>
            <a:noFill/>
          </a:ln>
          <a:effectLst>
            <a:outerShdw blurRad="63500" dist="107763" dir="8100000">
              <a:schemeClr val="lt2"/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2400"/>
              <a:buFont typeface="Tahoma"/>
              <a:buNone/>
            </a:pPr>
            <a:r>
              <a:rPr lang="sl-SI" sz="1600" dirty="0" smtClean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T</a:t>
            </a:r>
            <a:r>
              <a:rPr lang="en-US" sz="1600" b="0" i="0" u="none" dirty="0" smtClean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eoretič</a:t>
            </a:r>
            <a:r>
              <a:rPr lang="sl-SI" sz="1600" b="0" i="0" u="none" dirty="0" smtClean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n</a:t>
            </a:r>
            <a:r>
              <a:rPr lang="en-US" sz="1600" b="0" i="0" u="none" dirty="0" smtClean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o 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2400"/>
              <a:buFont typeface="Tahoma"/>
              <a:buNone/>
            </a:pPr>
            <a:r>
              <a:rPr lang="en-US" sz="1600" b="0" i="0" u="none" dirty="0">
                <a:solidFill>
                  <a:srgbClr val="00008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usposabljanje</a:t>
            </a:r>
            <a:endParaRPr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3" name="Google Shape;183;p4"/>
          <p:cNvSpPr txBox="1"/>
          <p:nvPr/>
        </p:nvSpPr>
        <p:spPr>
          <a:xfrm>
            <a:off x="3247230" y="430213"/>
            <a:ext cx="2797175" cy="46196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Cilj usposabljanja</a:t>
            </a:r>
            <a:endParaRPr dirty="0"/>
          </a:p>
        </p:txBody>
      </p:sp>
      <p:pic>
        <p:nvPicPr>
          <p:cNvPr id="184" name="Google Shape;184;p4" descr="slaloom"/>
          <p:cNvPicPr preferRelativeResize="0"/>
          <p:nvPr/>
        </p:nvPicPr>
        <p:blipFill rotWithShape="1">
          <a:blip r:embed="rId4">
            <a:alphaModFix/>
          </a:blip>
          <a:srcRect l="75" t="14975" r="69390"/>
          <a:stretch/>
        </p:blipFill>
        <p:spPr>
          <a:xfrm>
            <a:off x="2176906" y="2492375"/>
            <a:ext cx="1614805" cy="2212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 txBox="1"/>
          <p:nvPr/>
        </p:nvSpPr>
        <p:spPr>
          <a:xfrm>
            <a:off x="4691916" y="2089820"/>
            <a:ext cx="403225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ahoma"/>
              <a:buNone/>
            </a:pPr>
            <a:r>
              <a:rPr lang="en-US" sz="1800" b="1" i="0" u="none" dirty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Vedno potrebujemo še vozniško dovoljenje za vsaj B kategorijo</a:t>
            </a:r>
            <a:r>
              <a:rPr lang="en-US" sz="1800" b="1" i="0" u="none" dirty="0" smtClean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.</a:t>
            </a:r>
            <a:endParaRPr lang="sl-SI" sz="1800" b="1" i="0" u="none" dirty="0" smtClean="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ahoma"/>
              <a:buNone/>
            </a:pPr>
            <a:endParaRPr lang="sl-SI" sz="1800" b="1" dirty="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Tahoma"/>
              <a:buNone/>
            </a:pPr>
            <a:endParaRPr lang="sl-SI" sz="1800" b="1" dirty="0" smtClean="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Tx/>
              <a:buChar char="-"/>
            </a:pPr>
            <a:r>
              <a:rPr lang="sl-SI" sz="1800" b="1" dirty="0" smtClean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Izpit za viličarja znotraj podjetja?</a:t>
            </a:r>
          </a:p>
          <a:p>
            <a:pPr marL="2857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Tx/>
              <a:buChar char="-"/>
            </a:pPr>
            <a:endParaRPr lang="sl-SI" sz="1800" b="1" dirty="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285750" marR="0" lvl="0" indent="-2857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Tx/>
              <a:buChar char="-"/>
            </a:pPr>
            <a:r>
              <a:rPr lang="sl-SI" sz="1800" b="1" dirty="0" smtClean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Izpit za viličarja NPK?</a:t>
            </a:r>
            <a:endParaRPr dirty="0"/>
          </a:p>
        </p:txBody>
      </p:sp>
      <p:pic>
        <p:nvPicPr>
          <p:cNvPr id="191" name="Google Shape;191;p5" descr="suites"/>
          <p:cNvPicPr preferRelativeResize="0"/>
          <p:nvPr/>
        </p:nvPicPr>
        <p:blipFill rotWithShape="1">
          <a:blip r:embed="rId3">
            <a:alphaModFix/>
          </a:blip>
          <a:srcRect l="80064" t="68539"/>
          <a:stretch/>
        </p:blipFill>
        <p:spPr>
          <a:xfrm>
            <a:off x="1820862" y="3100387"/>
            <a:ext cx="2124075" cy="2309812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5"/>
          <p:cNvSpPr txBox="1"/>
          <p:nvPr/>
        </p:nvSpPr>
        <p:spPr>
          <a:xfrm>
            <a:off x="2744787" y="111125"/>
            <a:ext cx="3654425" cy="46196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Izpit za voznika viličarja</a:t>
            </a:r>
            <a:endParaRPr/>
          </a:p>
        </p:txBody>
      </p:sp>
      <p:sp>
        <p:nvSpPr>
          <p:cNvPr id="193" name="Google Shape;193;p5"/>
          <p:cNvSpPr txBox="1"/>
          <p:nvPr/>
        </p:nvSpPr>
        <p:spPr>
          <a:xfrm>
            <a:off x="1219200" y="1673225"/>
            <a:ext cx="3205162" cy="4278312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endParaRPr sz="4000" b="0" i="0" u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endParaRPr sz="40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endParaRPr sz="40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endParaRPr sz="11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94" name="Google Shape;194;p5"/>
          <p:cNvSpPr/>
          <p:nvPr/>
        </p:nvSpPr>
        <p:spPr>
          <a:xfrm>
            <a:off x="1905000" y="1866900"/>
            <a:ext cx="1704975" cy="10287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 dirty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Calibri"/>
              </a:rPr>
              <a:t>Izpit za voznika </a:t>
            </a:r>
            <a:r>
              <a:rPr b="0" i="0" dirty="0" smtClean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Calibri"/>
              </a:rPr>
              <a:t>viličarja</a:t>
            </a:r>
            <a:r>
              <a:rPr lang="sl-SI" b="0" i="0" dirty="0" smtClean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000000"/>
                </a:solidFill>
                <a:latin typeface="Calibri"/>
              </a:rPr>
              <a:t>?</a:t>
            </a:r>
            <a:endParaRPr b="0" i="0" dirty="0">
              <a:ln w="9525" cap="flat" cmpd="sng">
                <a:solidFill>
                  <a:srgbClr val="000000"/>
                </a:solidFill>
                <a:prstDash val="solid"/>
                <a:miter lim="800000"/>
                <a:headEnd type="none" w="sm" len="sm"/>
                <a:tailEnd type="none" w="sm" len="sm"/>
              </a:ln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5" name="Google Shape;195;p5" descr="suites"/>
          <p:cNvPicPr preferRelativeResize="0"/>
          <p:nvPr/>
        </p:nvPicPr>
        <p:blipFill rotWithShape="1">
          <a:blip r:embed="rId3">
            <a:alphaModFix/>
          </a:blip>
          <a:srcRect l="80064" t="68539"/>
          <a:stretch/>
        </p:blipFill>
        <p:spPr>
          <a:xfrm>
            <a:off x="1695449" y="3305174"/>
            <a:ext cx="2124075" cy="2309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6"/>
          <p:cNvSpPr txBox="1">
            <a:spLocks noGrp="1"/>
          </p:cNvSpPr>
          <p:nvPr>
            <p:ph type="title"/>
          </p:nvPr>
        </p:nvSpPr>
        <p:spPr>
          <a:xfrm>
            <a:off x="985837" y="195262"/>
            <a:ext cx="7834312" cy="85725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Kazenska odgovornost</a:t>
            </a:r>
            <a:endParaRPr/>
          </a:p>
        </p:txBody>
      </p:sp>
      <p:pic>
        <p:nvPicPr>
          <p:cNvPr id="201" name="Google Shape;201;p6" descr="prisonnier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1550" y="2420937"/>
            <a:ext cx="3124200" cy="2147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6" descr="levagepersonn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32362" y="1700212"/>
            <a:ext cx="2057400" cy="178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6"/>
          <p:cNvSpPr/>
          <p:nvPr/>
        </p:nvSpPr>
        <p:spPr>
          <a:xfrm>
            <a:off x="4284662" y="1450975"/>
            <a:ext cx="3276600" cy="2209800"/>
          </a:xfrm>
          <a:prstGeom prst="cloudCallout">
            <a:avLst>
              <a:gd name="adj1" fmla="val -6813"/>
              <a:gd name="adj2" fmla="val 19769"/>
            </a:avLst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6"/>
          <p:cNvSpPr txBox="1"/>
          <p:nvPr/>
        </p:nvSpPr>
        <p:spPr>
          <a:xfrm>
            <a:off x="611187" y="5157787"/>
            <a:ext cx="8001000" cy="708025"/>
          </a:xfrm>
          <a:prstGeom prst="rect">
            <a:avLst/>
          </a:prstGeom>
          <a:solidFill>
            <a:schemeClr val="lt1"/>
          </a:solidFill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000"/>
              <a:buFont typeface="Tahoma"/>
              <a:buNone/>
            </a:pPr>
            <a:r>
              <a:rPr lang="en-US" sz="2000" b="0" i="0" u="none">
                <a:solidFill>
                  <a:srgbClr val="FF3300"/>
                </a:solidFill>
                <a:latin typeface="Tahoma"/>
                <a:ea typeface="Tahoma"/>
                <a:cs typeface="Tahoma"/>
                <a:sym typeface="Tahoma"/>
              </a:rPr>
              <a:t>Ogrožanje, poškodba ali smrt osebe zaradi malomarnosti ali napake je kaznivo dejanje, ki lahko vodi v zaporno kazen.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7"/>
          <p:cNvSpPr txBox="1">
            <a:spLocks noGrp="1"/>
          </p:cNvSpPr>
          <p:nvPr>
            <p:ph type="title"/>
          </p:nvPr>
        </p:nvSpPr>
        <p:spPr>
          <a:xfrm>
            <a:off x="982662" y="457200"/>
            <a:ext cx="7704137" cy="822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Globe</a:t>
            </a:r>
            <a:endParaRPr/>
          </a:p>
        </p:txBody>
      </p:sp>
      <p:pic>
        <p:nvPicPr>
          <p:cNvPr id="210" name="Google Shape;210;p7" descr="prisonnier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14800" y="1600200"/>
            <a:ext cx="4876800" cy="33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7"/>
          <p:cNvSpPr txBox="1"/>
          <p:nvPr/>
        </p:nvSpPr>
        <p:spPr>
          <a:xfrm>
            <a:off x="1657350" y="2101850"/>
            <a:ext cx="1200150" cy="1920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0"/>
              <a:buFont typeface="Arial Black"/>
              <a:buNone/>
            </a:pPr>
            <a:r>
              <a:rPr lang="en-US" sz="12000" b="0" i="0" u="none">
                <a:solidFill>
                  <a:srgbClr val="FF0000"/>
                </a:solidFill>
                <a:latin typeface="Arial Black"/>
                <a:ea typeface="Arial Black"/>
                <a:cs typeface="Arial Black"/>
                <a:sym typeface="Arial Black"/>
              </a:rPr>
              <a:t>€</a:t>
            </a:r>
            <a:endParaRPr/>
          </a:p>
        </p:txBody>
      </p:sp>
      <p:sp>
        <p:nvSpPr>
          <p:cNvPr id="212" name="Google Shape;212;p7"/>
          <p:cNvSpPr txBox="1"/>
          <p:nvPr/>
        </p:nvSpPr>
        <p:spPr>
          <a:xfrm>
            <a:off x="719137" y="4267200"/>
            <a:ext cx="3089275" cy="2678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ahoma"/>
              <a:buNone/>
            </a:pPr>
            <a:r>
              <a:rPr lang="en-US" sz="2400" b="0" i="0" u="non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2 000 do 40 000 €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ahoma"/>
              <a:buNone/>
            </a:pPr>
            <a:r>
              <a:rPr lang="en-US" sz="2400" b="0" i="0" u="non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globe za delodajalca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ahoma"/>
              <a:buNone/>
            </a:pPr>
            <a:r>
              <a:rPr lang="en-US" sz="2400" b="0" i="0" u="non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100 do 1 000 € globe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ahoma"/>
              <a:buNone/>
            </a:pPr>
            <a:r>
              <a:rPr lang="en-US" sz="2400" b="0" i="0" u="non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za delavca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ahoma"/>
              <a:buNone/>
            </a:pPr>
            <a:r>
              <a:rPr lang="en-US" sz="2400" b="0" i="0" u="non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(ZVZD-1)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13" name="Google Shape;213;p7"/>
          <p:cNvSpPr txBox="1"/>
          <p:nvPr/>
        </p:nvSpPr>
        <p:spPr>
          <a:xfrm>
            <a:off x="4692650" y="5105400"/>
            <a:ext cx="3614737" cy="830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ahoma"/>
              <a:buNone/>
            </a:pPr>
            <a:r>
              <a:rPr lang="en-US" sz="2400" b="0" i="0" u="non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1 do 12 let zaporne kazni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ahoma"/>
              <a:buNone/>
            </a:pPr>
            <a:r>
              <a:rPr lang="en-US" sz="2400" b="0" i="0" u="non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(ZK-1), 201. člen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8"/>
          <p:cNvSpPr txBox="1">
            <a:spLocks noGrp="1"/>
          </p:cNvSpPr>
          <p:nvPr>
            <p:ph type="title"/>
          </p:nvPr>
        </p:nvSpPr>
        <p:spPr>
          <a:xfrm>
            <a:off x="982662" y="457200"/>
            <a:ext cx="7704137" cy="1128712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Delati brez izpita za viličarja celotno življenje …</a:t>
            </a:r>
            <a:endParaRPr/>
          </a:p>
        </p:txBody>
      </p:sp>
      <p:sp>
        <p:nvSpPr>
          <p:cNvPr id="219" name="Google Shape;219;p8"/>
          <p:cNvSpPr txBox="1"/>
          <p:nvPr/>
        </p:nvSpPr>
        <p:spPr>
          <a:xfrm>
            <a:off x="7988300" y="2473325"/>
            <a:ext cx="1155700" cy="100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ahoma"/>
              <a:buNone/>
            </a:pPr>
            <a:r>
              <a:rPr lang="en-US" sz="6000" b="1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65</a:t>
            </a:r>
            <a:endParaRPr/>
          </a:p>
        </p:txBody>
      </p:sp>
      <p:grpSp>
        <p:nvGrpSpPr>
          <p:cNvPr id="220" name="Google Shape;220;p8"/>
          <p:cNvGrpSpPr/>
          <p:nvPr/>
        </p:nvGrpSpPr>
        <p:grpSpPr>
          <a:xfrm>
            <a:off x="1692275" y="1412875"/>
            <a:ext cx="3032125" cy="2944812"/>
            <a:chOff x="1682" y="1848"/>
            <a:chExt cx="2175" cy="2059"/>
          </a:xfrm>
        </p:grpSpPr>
        <p:sp>
          <p:nvSpPr>
            <p:cNvPr id="221" name="Google Shape;221;p8"/>
            <p:cNvSpPr/>
            <p:nvPr/>
          </p:nvSpPr>
          <p:spPr>
            <a:xfrm>
              <a:off x="1682" y="2946"/>
              <a:ext cx="1747" cy="1"/>
            </a:xfrm>
            <a:custGeom>
              <a:avLst/>
              <a:gdLst/>
              <a:ahLst/>
              <a:cxnLst/>
              <a:rect l="l" t="t" r="r" b="b"/>
              <a:pathLst>
                <a:path w="6987" h="4" extrusionOk="0">
                  <a:moveTo>
                    <a:pt x="0" y="2"/>
                  </a:moveTo>
                  <a:lnTo>
                    <a:pt x="30" y="4"/>
                  </a:lnTo>
                  <a:lnTo>
                    <a:pt x="6987" y="4"/>
                  </a:lnTo>
                  <a:lnTo>
                    <a:pt x="6987" y="0"/>
                  </a:lnTo>
                  <a:lnTo>
                    <a:pt x="30" y="0"/>
                  </a:lnTo>
                  <a:lnTo>
                    <a:pt x="61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5" y="0"/>
                  </a:lnTo>
                  <a:lnTo>
                    <a:pt x="13" y="1"/>
                  </a:lnTo>
                  <a:lnTo>
                    <a:pt x="9" y="1"/>
                  </a:lnTo>
                  <a:lnTo>
                    <a:pt x="7" y="1"/>
                  </a:lnTo>
                  <a:lnTo>
                    <a:pt x="6" y="1"/>
                  </a:lnTo>
                  <a:lnTo>
                    <a:pt x="4" y="1"/>
                  </a:lnTo>
                  <a:lnTo>
                    <a:pt x="3" y="1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4" y="2"/>
                  </a:lnTo>
                  <a:lnTo>
                    <a:pt x="6" y="2"/>
                  </a:lnTo>
                  <a:lnTo>
                    <a:pt x="7" y="2"/>
                  </a:lnTo>
                  <a:lnTo>
                    <a:pt x="9" y="2"/>
                  </a:lnTo>
                  <a:lnTo>
                    <a:pt x="13" y="2"/>
                  </a:lnTo>
                  <a:lnTo>
                    <a:pt x="15" y="4"/>
                  </a:lnTo>
                  <a:lnTo>
                    <a:pt x="17" y="4"/>
                  </a:lnTo>
                  <a:lnTo>
                    <a:pt x="20" y="4"/>
                  </a:lnTo>
                  <a:lnTo>
                    <a:pt x="23" y="4"/>
                  </a:lnTo>
                  <a:lnTo>
                    <a:pt x="28" y="4"/>
                  </a:lnTo>
                  <a:lnTo>
                    <a:pt x="30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8"/>
            <p:cNvSpPr/>
            <p:nvPr/>
          </p:nvSpPr>
          <p:spPr>
            <a:xfrm>
              <a:off x="2916" y="3228"/>
              <a:ext cx="568" cy="381"/>
            </a:xfrm>
            <a:custGeom>
              <a:avLst/>
              <a:gdLst/>
              <a:ahLst/>
              <a:cxnLst/>
              <a:rect l="l" t="t" r="r" b="b"/>
              <a:pathLst>
                <a:path w="2274" h="1525" extrusionOk="0">
                  <a:moveTo>
                    <a:pt x="1699" y="806"/>
                  </a:moveTo>
                  <a:lnTo>
                    <a:pt x="2251" y="903"/>
                  </a:lnTo>
                  <a:lnTo>
                    <a:pt x="2266" y="929"/>
                  </a:lnTo>
                  <a:lnTo>
                    <a:pt x="2274" y="966"/>
                  </a:lnTo>
                  <a:lnTo>
                    <a:pt x="2267" y="1058"/>
                  </a:lnTo>
                  <a:lnTo>
                    <a:pt x="2235" y="1167"/>
                  </a:lnTo>
                  <a:lnTo>
                    <a:pt x="2186" y="1279"/>
                  </a:lnTo>
                  <a:lnTo>
                    <a:pt x="2122" y="1384"/>
                  </a:lnTo>
                  <a:lnTo>
                    <a:pt x="2052" y="1468"/>
                  </a:lnTo>
                  <a:lnTo>
                    <a:pt x="2019" y="1497"/>
                  </a:lnTo>
                  <a:lnTo>
                    <a:pt x="1985" y="1517"/>
                  </a:lnTo>
                  <a:lnTo>
                    <a:pt x="1954" y="1525"/>
                  </a:lnTo>
                  <a:lnTo>
                    <a:pt x="1926" y="1520"/>
                  </a:lnTo>
                  <a:lnTo>
                    <a:pt x="1556" y="1105"/>
                  </a:lnTo>
                  <a:lnTo>
                    <a:pt x="25" y="293"/>
                  </a:lnTo>
                  <a:lnTo>
                    <a:pt x="3" y="264"/>
                  </a:lnTo>
                  <a:lnTo>
                    <a:pt x="0" y="221"/>
                  </a:lnTo>
                  <a:lnTo>
                    <a:pt x="12" y="171"/>
                  </a:lnTo>
                  <a:lnTo>
                    <a:pt x="37" y="117"/>
                  </a:lnTo>
                  <a:lnTo>
                    <a:pt x="69" y="67"/>
                  </a:lnTo>
                  <a:lnTo>
                    <a:pt x="107" y="26"/>
                  </a:lnTo>
                  <a:lnTo>
                    <a:pt x="146" y="3"/>
                  </a:lnTo>
                  <a:lnTo>
                    <a:pt x="185" y="0"/>
                  </a:lnTo>
                  <a:lnTo>
                    <a:pt x="1699" y="8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8"/>
            <p:cNvSpPr/>
            <p:nvPr/>
          </p:nvSpPr>
          <p:spPr>
            <a:xfrm>
              <a:off x="3339" y="3423"/>
              <a:ext cx="146" cy="37"/>
            </a:xfrm>
            <a:custGeom>
              <a:avLst/>
              <a:gdLst/>
              <a:ahLst/>
              <a:cxnLst/>
              <a:rect l="l" t="t" r="r" b="b"/>
              <a:pathLst>
                <a:path w="583" h="149" extrusionOk="0">
                  <a:moveTo>
                    <a:pt x="574" y="106"/>
                  </a:moveTo>
                  <a:lnTo>
                    <a:pt x="560" y="97"/>
                  </a:lnTo>
                  <a:lnTo>
                    <a:pt x="9" y="0"/>
                  </a:lnTo>
                  <a:lnTo>
                    <a:pt x="0" y="51"/>
                  </a:lnTo>
                  <a:lnTo>
                    <a:pt x="551" y="148"/>
                  </a:lnTo>
                  <a:lnTo>
                    <a:pt x="537" y="141"/>
                  </a:lnTo>
                  <a:lnTo>
                    <a:pt x="551" y="148"/>
                  </a:lnTo>
                  <a:lnTo>
                    <a:pt x="553" y="148"/>
                  </a:lnTo>
                  <a:lnTo>
                    <a:pt x="558" y="149"/>
                  </a:lnTo>
                  <a:lnTo>
                    <a:pt x="560" y="148"/>
                  </a:lnTo>
                  <a:lnTo>
                    <a:pt x="563" y="148"/>
                  </a:lnTo>
                  <a:lnTo>
                    <a:pt x="565" y="147"/>
                  </a:lnTo>
                  <a:lnTo>
                    <a:pt x="567" y="147"/>
                  </a:lnTo>
                  <a:lnTo>
                    <a:pt x="570" y="146"/>
                  </a:lnTo>
                  <a:lnTo>
                    <a:pt x="572" y="145"/>
                  </a:lnTo>
                  <a:lnTo>
                    <a:pt x="573" y="142"/>
                  </a:lnTo>
                  <a:lnTo>
                    <a:pt x="576" y="141"/>
                  </a:lnTo>
                  <a:lnTo>
                    <a:pt x="577" y="140"/>
                  </a:lnTo>
                  <a:lnTo>
                    <a:pt x="578" y="136"/>
                  </a:lnTo>
                  <a:lnTo>
                    <a:pt x="579" y="134"/>
                  </a:lnTo>
                  <a:lnTo>
                    <a:pt x="579" y="133"/>
                  </a:lnTo>
                  <a:lnTo>
                    <a:pt x="580" y="130"/>
                  </a:lnTo>
                  <a:lnTo>
                    <a:pt x="580" y="128"/>
                  </a:lnTo>
                  <a:lnTo>
                    <a:pt x="580" y="126"/>
                  </a:lnTo>
                  <a:lnTo>
                    <a:pt x="583" y="122"/>
                  </a:lnTo>
                  <a:lnTo>
                    <a:pt x="580" y="120"/>
                  </a:lnTo>
                  <a:lnTo>
                    <a:pt x="580" y="117"/>
                  </a:lnTo>
                  <a:lnTo>
                    <a:pt x="580" y="116"/>
                  </a:lnTo>
                  <a:lnTo>
                    <a:pt x="579" y="114"/>
                  </a:lnTo>
                  <a:lnTo>
                    <a:pt x="579" y="110"/>
                  </a:lnTo>
                  <a:lnTo>
                    <a:pt x="578" y="109"/>
                  </a:lnTo>
                  <a:lnTo>
                    <a:pt x="577" y="107"/>
                  </a:lnTo>
                  <a:lnTo>
                    <a:pt x="574" y="106"/>
                  </a:lnTo>
                  <a:lnTo>
                    <a:pt x="573" y="103"/>
                  </a:lnTo>
                  <a:lnTo>
                    <a:pt x="571" y="102"/>
                  </a:lnTo>
                  <a:lnTo>
                    <a:pt x="567" y="101"/>
                  </a:lnTo>
                  <a:lnTo>
                    <a:pt x="565" y="100"/>
                  </a:lnTo>
                  <a:lnTo>
                    <a:pt x="563" y="97"/>
                  </a:lnTo>
                  <a:lnTo>
                    <a:pt x="560" y="97"/>
                  </a:lnTo>
                  <a:lnTo>
                    <a:pt x="574" y="1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3390" y="3449"/>
              <a:ext cx="101" cy="166"/>
            </a:xfrm>
            <a:custGeom>
              <a:avLst/>
              <a:gdLst/>
              <a:ahLst/>
              <a:cxnLst/>
              <a:rect l="l" t="t" r="r" b="b"/>
              <a:pathLst>
                <a:path w="402" h="664" extrusionOk="0">
                  <a:moveTo>
                    <a:pt x="8" y="651"/>
                  </a:moveTo>
                  <a:lnTo>
                    <a:pt x="16" y="658"/>
                  </a:lnTo>
                  <a:lnTo>
                    <a:pt x="36" y="663"/>
                  </a:lnTo>
                  <a:lnTo>
                    <a:pt x="57" y="664"/>
                  </a:lnTo>
                  <a:lnTo>
                    <a:pt x="76" y="661"/>
                  </a:lnTo>
                  <a:lnTo>
                    <a:pt x="97" y="654"/>
                  </a:lnTo>
                  <a:lnTo>
                    <a:pt x="117" y="645"/>
                  </a:lnTo>
                  <a:lnTo>
                    <a:pt x="135" y="633"/>
                  </a:lnTo>
                  <a:lnTo>
                    <a:pt x="154" y="618"/>
                  </a:lnTo>
                  <a:lnTo>
                    <a:pt x="173" y="600"/>
                  </a:lnTo>
                  <a:lnTo>
                    <a:pt x="191" y="581"/>
                  </a:lnTo>
                  <a:lnTo>
                    <a:pt x="210" y="560"/>
                  </a:lnTo>
                  <a:lnTo>
                    <a:pt x="227" y="537"/>
                  </a:lnTo>
                  <a:lnTo>
                    <a:pt x="244" y="514"/>
                  </a:lnTo>
                  <a:lnTo>
                    <a:pt x="262" y="489"/>
                  </a:lnTo>
                  <a:lnTo>
                    <a:pt x="278" y="462"/>
                  </a:lnTo>
                  <a:lnTo>
                    <a:pt x="294" y="433"/>
                  </a:lnTo>
                  <a:lnTo>
                    <a:pt x="309" y="406"/>
                  </a:lnTo>
                  <a:lnTo>
                    <a:pt x="323" y="378"/>
                  </a:lnTo>
                  <a:lnTo>
                    <a:pt x="337" y="348"/>
                  </a:lnTo>
                  <a:lnTo>
                    <a:pt x="349" y="320"/>
                  </a:lnTo>
                  <a:lnTo>
                    <a:pt x="361" y="290"/>
                  </a:lnTo>
                  <a:lnTo>
                    <a:pt x="372" y="261"/>
                  </a:lnTo>
                  <a:lnTo>
                    <a:pt x="381" y="232"/>
                  </a:lnTo>
                  <a:lnTo>
                    <a:pt x="388" y="205"/>
                  </a:lnTo>
                  <a:lnTo>
                    <a:pt x="395" y="178"/>
                  </a:lnTo>
                  <a:lnTo>
                    <a:pt x="399" y="151"/>
                  </a:lnTo>
                  <a:lnTo>
                    <a:pt x="402" y="126"/>
                  </a:lnTo>
                  <a:lnTo>
                    <a:pt x="402" y="101"/>
                  </a:lnTo>
                  <a:lnTo>
                    <a:pt x="401" y="78"/>
                  </a:lnTo>
                  <a:lnTo>
                    <a:pt x="399" y="55"/>
                  </a:lnTo>
                  <a:lnTo>
                    <a:pt x="393" y="35"/>
                  </a:lnTo>
                  <a:lnTo>
                    <a:pt x="383" y="15"/>
                  </a:lnTo>
                  <a:lnTo>
                    <a:pt x="370" y="0"/>
                  </a:lnTo>
                  <a:lnTo>
                    <a:pt x="333" y="35"/>
                  </a:lnTo>
                  <a:lnTo>
                    <a:pt x="340" y="42"/>
                  </a:lnTo>
                  <a:lnTo>
                    <a:pt x="344" y="53"/>
                  </a:lnTo>
                  <a:lnTo>
                    <a:pt x="348" y="67"/>
                  </a:lnTo>
                  <a:lnTo>
                    <a:pt x="350" y="82"/>
                  </a:lnTo>
                  <a:lnTo>
                    <a:pt x="350" y="101"/>
                  </a:lnTo>
                  <a:lnTo>
                    <a:pt x="350" y="121"/>
                  </a:lnTo>
                  <a:lnTo>
                    <a:pt x="348" y="144"/>
                  </a:lnTo>
                  <a:lnTo>
                    <a:pt x="344" y="167"/>
                  </a:lnTo>
                  <a:lnTo>
                    <a:pt x="337" y="192"/>
                  </a:lnTo>
                  <a:lnTo>
                    <a:pt x="331" y="218"/>
                  </a:lnTo>
                  <a:lnTo>
                    <a:pt x="322" y="245"/>
                  </a:lnTo>
                  <a:lnTo>
                    <a:pt x="314" y="271"/>
                  </a:lnTo>
                  <a:lnTo>
                    <a:pt x="303" y="300"/>
                  </a:lnTo>
                  <a:lnTo>
                    <a:pt x="290" y="327"/>
                  </a:lnTo>
                  <a:lnTo>
                    <a:pt x="277" y="354"/>
                  </a:lnTo>
                  <a:lnTo>
                    <a:pt x="264" y="381"/>
                  </a:lnTo>
                  <a:lnTo>
                    <a:pt x="250" y="410"/>
                  </a:lnTo>
                  <a:lnTo>
                    <a:pt x="233" y="436"/>
                  </a:lnTo>
                  <a:lnTo>
                    <a:pt x="218" y="459"/>
                  </a:lnTo>
                  <a:lnTo>
                    <a:pt x="203" y="483"/>
                  </a:lnTo>
                  <a:lnTo>
                    <a:pt x="186" y="507"/>
                  </a:lnTo>
                  <a:lnTo>
                    <a:pt x="169" y="528"/>
                  </a:lnTo>
                  <a:lnTo>
                    <a:pt x="153" y="546"/>
                  </a:lnTo>
                  <a:lnTo>
                    <a:pt x="136" y="562"/>
                  </a:lnTo>
                  <a:lnTo>
                    <a:pt x="121" y="579"/>
                  </a:lnTo>
                  <a:lnTo>
                    <a:pt x="106" y="589"/>
                  </a:lnTo>
                  <a:lnTo>
                    <a:pt x="91" y="600"/>
                  </a:lnTo>
                  <a:lnTo>
                    <a:pt x="76" y="607"/>
                  </a:lnTo>
                  <a:lnTo>
                    <a:pt x="65" y="611"/>
                  </a:lnTo>
                  <a:lnTo>
                    <a:pt x="55" y="613"/>
                  </a:lnTo>
                  <a:lnTo>
                    <a:pt x="45" y="612"/>
                  </a:lnTo>
                  <a:lnTo>
                    <a:pt x="37" y="609"/>
                  </a:lnTo>
                  <a:lnTo>
                    <a:pt x="45" y="615"/>
                  </a:lnTo>
                  <a:lnTo>
                    <a:pt x="37" y="609"/>
                  </a:lnTo>
                  <a:lnTo>
                    <a:pt x="35" y="608"/>
                  </a:lnTo>
                  <a:lnTo>
                    <a:pt x="31" y="608"/>
                  </a:lnTo>
                  <a:lnTo>
                    <a:pt x="29" y="607"/>
                  </a:lnTo>
                  <a:lnTo>
                    <a:pt x="26" y="607"/>
                  </a:lnTo>
                  <a:lnTo>
                    <a:pt x="23" y="607"/>
                  </a:lnTo>
                  <a:lnTo>
                    <a:pt x="21" y="608"/>
                  </a:lnTo>
                  <a:lnTo>
                    <a:pt x="18" y="608"/>
                  </a:lnTo>
                  <a:lnTo>
                    <a:pt x="17" y="609"/>
                  </a:lnTo>
                  <a:lnTo>
                    <a:pt x="15" y="611"/>
                  </a:lnTo>
                  <a:lnTo>
                    <a:pt x="11" y="612"/>
                  </a:lnTo>
                  <a:lnTo>
                    <a:pt x="10" y="613"/>
                  </a:lnTo>
                  <a:lnTo>
                    <a:pt x="9" y="614"/>
                  </a:lnTo>
                  <a:lnTo>
                    <a:pt x="6" y="615"/>
                  </a:lnTo>
                  <a:lnTo>
                    <a:pt x="5" y="619"/>
                  </a:lnTo>
                  <a:lnTo>
                    <a:pt x="4" y="621"/>
                  </a:lnTo>
                  <a:lnTo>
                    <a:pt x="3" y="622"/>
                  </a:lnTo>
                  <a:lnTo>
                    <a:pt x="3" y="625"/>
                  </a:lnTo>
                  <a:lnTo>
                    <a:pt x="2" y="627"/>
                  </a:lnTo>
                  <a:lnTo>
                    <a:pt x="2" y="631"/>
                  </a:lnTo>
                  <a:lnTo>
                    <a:pt x="0" y="632"/>
                  </a:lnTo>
                  <a:lnTo>
                    <a:pt x="0" y="634"/>
                  </a:lnTo>
                  <a:lnTo>
                    <a:pt x="0" y="637"/>
                  </a:lnTo>
                  <a:lnTo>
                    <a:pt x="2" y="639"/>
                  </a:lnTo>
                  <a:lnTo>
                    <a:pt x="2" y="641"/>
                  </a:lnTo>
                  <a:lnTo>
                    <a:pt x="3" y="645"/>
                  </a:lnTo>
                  <a:lnTo>
                    <a:pt x="4" y="646"/>
                  </a:lnTo>
                  <a:lnTo>
                    <a:pt x="5" y="648"/>
                  </a:lnTo>
                  <a:lnTo>
                    <a:pt x="6" y="650"/>
                  </a:lnTo>
                  <a:lnTo>
                    <a:pt x="8" y="652"/>
                  </a:lnTo>
                  <a:lnTo>
                    <a:pt x="10" y="653"/>
                  </a:lnTo>
                  <a:lnTo>
                    <a:pt x="13" y="657"/>
                  </a:lnTo>
                  <a:lnTo>
                    <a:pt x="16" y="658"/>
                  </a:lnTo>
                  <a:lnTo>
                    <a:pt x="8" y="6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3298" y="3497"/>
              <a:ext cx="104" cy="115"/>
            </a:xfrm>
            <a:custGeom>
              <a:avLst/>
              <a:gdLst/>
              <a:ahLst/>
              <a:cxnLst/>
              <a:rect l="l" t="t" r="r" b="b"/>
              <a:pathLst>
                <a:path w="414" h="459" extrusionOk="0">
                  <a:moveTo>
                    <a:pt x="14" y="50"/>
                  </a:moveTo>
                  <a:lnTo>
                    <a:pt x="8" y="44"/>
                  </a:lnTo>
                  <a:lnTo>
                    <a:pt x="377" y="459"/>
                  </a:lnTo>
                  <a:lnTo>
                    <a:pt x="414" y="423"/>
                  </a:lnTo>
                  <a:lnTo>
                    <a:pt x="46" y="10"/>
                  </a:lnTo>
                  <a:lnTo>
                    <a:pt x="39" y="4"/>
                  </a:lnTo>
                  <a:lnTo>
                    <a:pt x="46" y="10"/>
                  </a:lnTo>
                  <a:lnTo>
                    <a:pt x="44" y="6"/>
                  </a:lnTo>
                  <a:lnTo>
                    <a:pt x="41" y="5"/>
                  </a:lnTo>
                  <a:lnTo>
                    <a:pt x="39" y="4"/>
                  </a:lnTo>
                  <a:lnTo>
                    <a:pt x="36" y="3"/>
                  </a:lnTo>
                  <a:lnTo>
                    <a:pt x="34" y="1"/>
                  </a:lnTo>
                  <a:lnTo>
                    <a:pt x="33" y="1"/>
                  </a:lnTo>
                  <a:lnTo>
                    <a:pt x="30" y="0"/>
                  </a:lnTo>
                  <a:lnTo>
                    <a:pt x="27" y="0"/>
                  </a:lnTo>
                  <a:lnTo>
                    <a:pt x="24" y="0"/>
                  </a:lnTo>
                  <a:lnTo>
                    <a:pt x="22" y="1"/>
                  </a:lnTo>
                  <a:lnTo>
                    <a:pt x="20" y="1"/>
                  </a:lnTo>
                  <a:lnTo>
                    <a:pt x="18" y="3"/>
                  </a:lnTo>
                  <a:lnTo>
                    <a:pt x="15" y="3"/>
                  </a:lnTo>
                  <a:lnTo>
                    <a:pt x="13" y="4"/>
                  </a:lnTo>
                  <a:lnTo>
                    <a:pt x="11" y="5"/>
                  </a:lnTo>
                  <a:lnTo>
                    <a:pt x="9" y="7"/>
                  </a:lnTo>
                  <a:lnTo>
                    <a:pt x="8" y="10"/>
                  </a:lnTo>
                  <a:lnTo>
                    <a:pt x="7" y="11"/>
                  </a:lnTo>
                  <a:lnTo>
                    <a:pt x="5" y="13"/>
                  </a:lnTo>
                  <a:lnTo>
                    <a:pt x="4" y="14"/>
                  </a:lnTo>
                  <a:lnTo>
                    <a:pt x="2" y="17"/>
                  </a:lnTo>
                  <a:lnTo>
                    <a:pt x="1" y="19"/>
                  </a:lnTo>
                  <a:lnTo>
                    <a:pt x="1" y="23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1" y="31"/>
                  </a:lnTo>
                  <a:lnTo>
                    <a:pt x="1" y="33"/>
                  </a:lnTo>
                  <a:lnTo>
                    <a:pt x="2" y="37"/>
                  </a:lnTo>
                  <a:lnTo>
                    <a:pt x="4" y="39"/>
                  </a:lnTo>
                  <a:lnTo>
                    <a:pt x="5" y="42"/>
                  </a:lnTo>
                  <a:lnTo>
                    <a:pt x="8" y="44"/>
                  </a:lnTo>
                  <a:lnTo>
                    <a:pt x="14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8"/>
            <p:cNvSpPr/>
            <p:nvPr/>
          </p:nvSpPr>
          <p:spPr>
            <a:xfrm>
              <a:off x="2915" y="3294"/>
              <a:ext cx="393" cy="216"/>
            </a:xfrm>
            <a:custGeom>
              <a:avLst/>
              <a:gdLst/>
              <a:ahLst/>
              <a:cxnLst/>
              <a:rect l="l" t="t" r="r" b="b"/>
              <a:pathLst>
                <a:path w="1570" h="863" extrusionOk="0">
                  <a:moveTo>
                    <a:pt x="13" y="50"/>
                  </a:moveTo>
                  <a:lnTo>
                    <a:pt x="14" y="50"/>
                  </a:lnTo>
                  <a:lnTo>
                    <a:pt x="1545" y="863"/>
                  </a:lnTo>
                  <a:lnTo>
                    <a:pt x="1570" y="817"/>
                  </a:lnTo>
                  <a:lnTo>
                    <a:pt x="39" y="5"/>
                  </a:lnTo>
                  <a:lnTo>
                    <a:pt x="40" y="5"/>
                  </a:lnTo>
                  <a:lnTo>
                    <a:pt x="39" y="5"/>
                  </a:lnTo>
                  <a:lnTo>
                    <a:pt x="37" y="4"/>
                  </a:lnTo>
                  <a:lnTo>
                    <a:pt x="32" y="2"/>
                  </a:lnTo>
                  <a:lnTo>
                    <a:pt x="30" y="2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2" y="0"/>
                  </a:lnTo>
                  <a:lnTo>
                    <a:pt x="19" y="2"/>
                  </a:lnTo>
                  <a:lnTo>
                    <a:pt x="18" y="2"/>
                  </a:lnTo>
                  <a:lnTo>
                    <a:pt x="15" y="4"/>
                  </a:lnTo>
                  <a:lnTo>
                    <a:pt x="13" y="5"/>
                  </a:lnTo>
                  <a:lnTo>
                    <a:pt x="12" y="6"/>
                  </a:lnTo>
                  <a:lnTo>
                    <a:pt x="9" y="7"/>
                  </a:lnTo>
                  <a:lnTo>
                    <a:pt x="8" y="10"/>
                  </a:lnTo>
                  <a:lnTo>
                    <a:pt x="6" y="11"/>
                  </a:lnTo>
                  <a:lnTo>
                    <a:pt x="5" y="13"/>
                  </a:lnTo>
                  <a:lnTo>
                    <a:pt x="4" y="15"/>
                  </a:lnTo>
                  <a:lnTo>
                    <a:pt x="2" y="18"/>
                  </a:lnTo>
                  <a:lnTo>
                    <a:pt x="1" y="20"/>
                  </a:lnTo>
                  <a:lnTo>
                    <a:pt x="1" y="21"/>
                  </a:lnTo>
                  <a:lnTo>
                    <a:pt x="1" y="24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1" y="32"/>
                  </a:lnTo>
                  <a:lnTo>
                    <a:pt x="1" y="34"/>
                  </a:lnTo>
                  <a:lnTo>
                    <a:pt x="1" y="36"/>
                  </a:lnTo>
                  <a:lnTo>
                    <a:pt x="2" y="38"/>
                  </a:lnTo>
                  <a:lnTo>
                    <a:pt x="4" y="41"/>
                  </a:lnTo>
                  <a:lnTo>
                    <a:pt x="5" y="44"/>
                  </a:lnTo>
                  <a:lnTo>
                    <a:pt x="8" y="45"/>
                  </a:lnTo>
                  <a:lnTo>
                    <a:pt x="9" y="47"/>
                  </a:lnTo>
                  <a:lnTo>
                    <a:pt x="12" y="49"/>
                  </a:lnTo>
                  <a:lnTo>
                    <a:pt x="14" y="50"/>
                  </a:lnTo>
                  <a:lnTo>
                    <a:pt x="13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2909" y="3221"/>
              <a:ext cx="60" cy="86"/>
            </a:xfrm>
            <a:custGeom>
              <a:avLst/>
              <a:gdLst/>
              <a:ahLst/>
              <a:cxnLst/>
              <a:rect l="l" t="t" r="r" b="b"/>
              <a:pathLst>
                <a:path w="238" h="343" extrusionOk="0">
                  <a:moveTo>
                    <a:pt x="224" y="5"/>
                  </a:moveTo>
                  <a:lnTo>
                    <a:pt x="219" y="2"/>
                  </a:lnTo>
                  <a:lnTo>
                    <a:pt x="205" y="0"/>
                  </a:lnTo>
                  <a:lnTo>
                    <a:pt x="192" y="0"/>
                  </a:lnTo>
                  <a:lnTo>
                    <a:pt x="177" y="2"/>
                  </a:lnTo>
                  <a:lnTo>
                    <a:pt x="164" y="6"/>
                  </a:lnTo>
                  <a:lnTo>
                    <a:pt x="153" y="12"/>
                  </a:lnTo>
                  <a:lnTo>
                    <a:pt x="141" y="18"/>
                  </a:lnTo>
                  <a:lnTo>
                    <a:pt x="129" y="26"/>
                  </a:lnTo>
                  <a:lnTo>
                    <a:pt x="117" y="35"/>
                  </a:lnTo>
                  <a:lnTo>
                    <a:pt x="107" y="45"/>
                  </a:lnTo>
                  <a:lnTo>
                    <a:pt x="96" y="56"/>
                  </a:lnTo>
                  <a:lnTo>
                    <a:pt x="86" y="67"/>
                  </a:lnTo>
                  <a:lnTo>
                    <a:pt x="76" y="79"/>
                  </a:lnTo>
                  <a:lnTo>
                    <a:pt x="66" y="92"/>
                  </a:lnTo>
                  <a:lnTo>
                    <a:pt x="57" y="105"/>
                  </a:lnTo>
                  <a:lnTo>
                    <a:pt x="50" y="118"/>
                  </a:lnTo>
                  <a:lnTo>
                    <a:pt x="40" y="132"/>
                  </a:lnTo>
                  <a:lnTo>
                    <a:pt x="34" y="147"/>
                  </a:lnTo>
                  <a:lnTo>
                    <a:pt x="26" y="161"/>
                  </a:lnTo>
                  <a:lnTo>
                    <a:pt x="21" y="175"/>
                  </a:lnTo>
                  <a:lnTo>
                    <a:pt x="16" y="189"/>
                  </a:lnTo>
                  <a:lnTo>
                    <a:pt x="11" y="204"/>
                  </a:lnTo>
                  <a:lnTo>
                    <a:pt x="7" y="219"/>
                  </a:lnTo>
                  <a:lnTo>
                    <a:pt x="4" y="233"/>
                  </a:lnTo>
                  <a:lnTo>
                    <a:pt x="1" y="247"/>
                  </a:lnTo>
                  <a:lnTo>
                    <a:pt x="0" y="260"/>
                  </a:lnTo>
                  <a:lnTo>
                    <a:pt x="0" y="274"/>
                  </a:lnTo>
                  <a:lnTo>
                    <a:pt x="3" y="287"/>
                  </a:lnTo>
                  <a:lnTo>
                    <a:pt x="5" y="300"/>
                  </a:lnTo>
                  <a:lnTo>
                    <a:pt x="11" y="312"/>
                  </a:lnTo>
                  <a:lnTo>
                    <a:pt x="17" y="324"/>
                  </a:lnTo>
                  <a:lnTo>
                    <a:pt x="27" y="334"/>
                  </a:lnTo>
                  <a:lnTo>
                    <a:pt x="38" y="343"/>
                  </a:lnTo>
                  <a:lnTo>
                    <a:pt x="65" y="298"/>
                  </a:lnTo>
                  <a:lnTo>
                    <a:pt x="62" y="297"/>
                  </a:lnTo>
                  <a:lnTo>
                    <a:pt x="58" y="292"/>
                  </a:lnTo>
                  <a:lnTo>
                    <a:pt x="57" y="290"/>
                  </a:lnTo>
                  <a:lnTo>
                    <a:pt x="55" y="285"/>
                  </a:lnTo>
                  <a:lnTo>
                    <a:pt x="53" y="278"/>
                  </a:lnTo>
                  <a:lnTo>
                    <a:pt x="52" y="271"/>
                  </a:lnTo>
                  <a:lnTo>
                    <a:pt x="52" y="261"/>
                  </a:lnTo>
                  <a:lnTo>
                    <a:pt x="53" y="252"/>
                  </a:lnTo>
                  <a:lnTo>
                    <a:pt x="55" y="241"/>
                  </a:lnTo>
                  <a:lnTo>
                    <a:pt x="57" y="230"/>
                  </a:lnTo>
                  <a:lnTo>
                    <a:pt x="60" y="220"/>
                  </a:lnTo>
                  <a:lnTo>
                    <a:pt x="64" y="207"/>
                  </a:lnTo>
                  <a:lnTo>
                    <a:pt x="69" y="195"/>
                  </a:lnTo>
                  <a:lnTo>
                    <a:pt x="75" y="182"/>
                  </a:lnTo>
                  <a:lnTo>
                    <a:pt x="79" y="170"/>
                  </a:lnTo>
                  <a:lnTo>
                    <a:pt x="86" y="157"/>
                  </a:lnTo>
                  <a:lnTo>
                    <a:pt x="94" y="145"/>
                  </a:lnTo>
                  <a:lnTo>
                    <a:pt x="101" y="134"/>
                  </a:lnTo>
                  <a:lnTo>
                    <a:pt x="108" y="122"/>
                  </a:lnTo>
                  <a:lnTo>
                    <a:pt x="117" y="110"/>
                  </a:lnTo>
                  <a:lnTo>
                    <a:pt x="125" y="100"/>
                  </a:lnTo>
                  <a:lnTo>
                    <a:pt x="134" y="91"/>
                  </a:lnTo>
                  <a:lnTo>
                    <a:pt x="142" y="82"/>
                  </a:lnTo>
                  <a:lnTo>
                    <a:pt x="151" y="76"/>
                  </a:lnTo>
                  <a:lnTo>
                    <a:pt x="159" y="67"/>
                  </a:lnTo>
                  <a:lnTo>
                    <a:pt x="168" y="63"/>
                  </a:lnTo>
                  <a:lnTo>
                    <a:pt x="175" y="58"/>
                  </a:lnTo>
                  <a:lnTo>
                    <a:pt x="182" y="54"/>
                  </a:lnTo>
                  <a:lnTo>
                    <a:pt x="188" y="53"/>
                  </a:lnTo>
                  <a:lnTo>
                    <a:pt x="195" y="52"/>
                  </a:lnTo>
                  <a:lnTo>
                    <a:pt x="200" y="52"/>
                  </a:lnTo>
                  <a:lnTo>
                    <a:pt x="205" y="53"/>
                  </a:lnTo>
                  <a:lnTo>
                    <a:pt x="199" y="51"/>
                  </a:lnTo>
                  <a:lnTo>
                    <a:pt x="205" y="53"/>
                  </a:lnTo>
                  <a:lnTo>
                    <a:pt x="207" y="53"/>
                  </a:lnTo>
                  <a:lnTo>
                    <a:pt x="211" y="54"/>
                  </a:lnTo>
                  <a:lnTo>
                    <a:pt x="213" y="54"/>
                  </a:lnTo>
                  <a:lnTo>
                    <a:pt x="216" y="53"/>
                  </a:lnTo>
                  <a:lnTo>
                    <a:pt x="219" y="53"/>
                  </a:lnTo>
                  <a:lnTo>
                    <a:pt x="221" y="52"/>
                  </a:lnTo>
                  <a:lnTo>
                    <a:pt x="224" y="52"/>
                  </a:lnTo>
                  <a:lnTo>
                    <a:pt x="225" y="51"/>
                  </a:lnTo>
                  <a:lnTo>
                    <a:pt x="227" y="50"/>
                  </a:lnTo>
                  <a:lnTo>
                    <a:pt x="229" y="46"/>
                  </a:lnTo>
                  <a:lnTo>
                    <a:pt x="231" y="45"/>
                  </a:lnTo>
                  <a:lnTo>
                    <a:pt x="233" y="44"/>
                  </a:lnTo>
                  <a:lnTo>
                    <a:pt x="234" y="41"/>
                  </a:lnTo>
                  <a:lnTo>
                    <a:pt x="234" y="39"/>
                  </a:lnTo>
                  <a:lnTo>
                    <a:pt x="235" y="38"/>
                  </a:lnTo>
                  <a:lnTo>
                    <a:pt x="237" y="35"/>
                  </a:lnTo>
                  <a:lnTo>
                    <a:pt x="237" y="32"/>
                  </a:lnTo>
                  <a:lnTo>
                    <a:pt x="237" y="30"/>
                  </a:lnTo>
                  <a:lnTo>
                    <a:pt x="238" y="27"/>
                  </a:lnTo>
                  <a:lnTo>
                    <a:pt x="237" y="25"/>
                  </a:lnTo>
                  <a:lnTo>
                    <a:pt x="237" y="24"/>
                  </a:lnTo>
                  <a:lnTo>
                    <a:pt x="237" y="20"/>
                  </a:lnTo>
                  <a:lnTo>
                    <a:pt x="235" y="18"/>
                  </a:lnTo>
                  <a:lnTo>
                    <a:pt x="235" y="15"/>
                  </a:lnTo>
                  <a:lnTo>
                    <a:pt x="234" y="14"/>
                  </a:lnTo>
                  <a:lnTo>
                    <a:pt x="233" y="12"/>
                  </a:lnTo>
                  <a:lnTo>
                    <a:pt x="231" y="11"/>
                  </a:lnTo>
                  <a:lnTo>
                    <a:pt x="229" y="7"/>
                  </a:lnTo>
                  <a:lnTo>
                    <a:pt x="226" y="6"/>
                  </a:lnTo>
                  <a:lnTo>
                    <a:pt x="224" y="5"/>
                  </a:lnTo>
                  <a:lnTo>
                    <a:pt x="221" y="4"/>
                  </a:lnTo>
                  <a:lnTo>
                    <a:pt x="219" y="2"/>
                  </a:lnTo>
                  <a:lnTo>
                    <a:pt x="224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2959" y="3222"/>
              <a:ext cx="388" cy="214"/>
            </a:xfrm>
            <a:custGeom>
              <a:avLst/>
              <a:gdLst/>
              <a:ahLst/>
              <a:cxnLst/>
              <a:rect l="l" t="t" r="r" b="b"/>
              <a:pathLst>
                <a:path w="1553" h="855" extrusionOk="0">
                  <a:moveTo>
                    <a:pt x="1531" y="803"/>
                  </a:moveTo>
                  <a:lnTo>
                    <a:pt x="1539" y="806"/>
                  </a:lnTo>
                  <a:lnTo>
                    <a:pt x="25" y="0"/>
                  </a:lnTo>
                  <a:lnTo>
                    <a:pt x="0" y="46"/>
                  </a:lnTo>
                  <a:lnTo>
                    <a:pt x="1514" y="852"/>
                  </a:lnTo>
                  <a:lnTo>
                    <a:pt x="1522" y="854"/>
                  </a:lnTo>
                  <a:lnTo>
                    <a:pt x="1514" y="852"/>
                  </a:lnTo>
                  <a:lnTo>
                    <a:pt x="1517" y="853"/>
                  </a:lnTo>
                  <a:lnTo>
                    <a:pt x="1520" y="854"/>
                  </a:lnTo>
                  <a:lnTo>
                    <a:pt x="1523" y="854"/>
                  </a:lnTo>
                  <a:lnTo>
                    <a:pt x="1526" y="855"/>
                  </a:lnTo>
                  <a:lnTo>
                    <a:pt x="1528" y="855"/>
                  </a:lnTo>
                  <a:lnTo>
                    <a:pt x="1531" y="855"/>
                  </a:lnTo>
                  <a:lnTo>
                    <a:pt x="1533" y="854"/>
                  </a:lnTo>
                  <a:lnTo>
                    <a:pt x="1535" y="854"/>
                  </a:lnTo>
                  <a:lnTo>
                    <a:pt x="1537" y="853"/>
                  </a:lnTo>
                  <a:lnTo>
                    <a:pt x="1540" y="852"/>
                  </a:lnTo>
                  <a:lnTo>
                    <a:pt x="1541" y="851"/>
                  </a:lnTo>
                  <a:lnTo>
                    <a:pt x="1544" y="848"/>
                  </a:lnTo>
                  <a:lnTo>
                    <a:pt x="1546" y="846"/>
                  </a:lnTo>
                  <a:lnTo>
                    <a:pt x="1547" y="845"/>
                  </a:lnTo>
                  <a:lnTo>
                    <a:pt x="1548" y="842"/>
                  </a:lnTo>
                  <a:lnTo>
                    <a:pt x="1549" y="841"/>
                  </a:lnTo>
                  <a:lnTo>
                    <a:pt x="1550" y="839"/>
                  </a:lnTo>
                  <a:lnTo>
                    <a:pt x="1552" y="835"/>
                  </a:lnTo>
                  <a:lnTo>
                    <a:pt x="1552" y="834"/>
                  </a:lnTo>
                  <a:lnTo>
                    <a:pt x="1552" y="832"/>
                  </a:lnTo>
                  <a:lnTo>
                    <a:pt x="1553" y="829"/>
                  </a:lnTo>
                  <a:lnTo>
                    <a:pt x="1553" y="827"/>
                  </a:lnTo>
                  <a:lnTo>
                    <a:pt x="1552" y="825"/>
                  </a:lnTo>
                  <a:lnTo>
                    <a:pt x="1552" y="821"/>
                  </a:lnTo>
                  <a:lnTo>
                    <a:pt x="1552" y="820"/>
                  </a:lnTo>
                  <a:lnTo>
                    <a:pt x="1550" y="818"/>
                  </a:lnTo>
                  <a:lnTo>
                    <a:pt x="1549" y="815"/>
                  </a:lnTo>
                  <a:lnTo>
                    <a:pt x="1548" y="814"/>
                  </a:lnTo>
                  <a:lnTo>
                    <a:pt x="1546" y="812"/>
                  </a:lnTo>
                  <a:lnTo>
                    <a:pt x="1544" y="809"/>
                  </a:lnTo>
                  <a:lnTo>
                    <a:pt x="1541" y="807"/>
                  </a:lnTo>
                  <a:lnTo>
                    <a:pt x="1539" y="806"/>
                  </a:lnTo>
                  <a:lnTo>
                    <a:pt x="1531" y="8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3087" y="3317"/>
              <a:ext cx="85" cy="169"/>
            </a:xfrm>
            <a:custGeom>
              <a:avLst/>
              <a:gdLst/>
              <a:ahLst/>
              <a:cxnLst/>
              <a:rect l="l" t="t" r="r" b="b"/>
              <a:pathLst>
                <a:path w="340" h="675" extrusionOk="0">
                  <a:moveTo>
                    <a:pt x="0" y="0"/>
                  </a:moveTo>
                  <a:lnTo>
                    <a:pt x="0" y="584"/>
                  </a:lnTo>
                  <a:lnTo>
                    <a:pt x="22" y="625"/>
                  </a:lnTo>
                  <a:lnTo>
                    <a:pt x="68" y="657"/>
                  </a:lnTo>
                  <a:lnTo>
                    <a:pt x="117" y="674"/>
                  </a:lnTo>
                  <a:lnTo>
                    <a:pt x="163" y="675"/>
                  </a:lnTo>
                  <a:lnTo>
                    <a:pt x="210" y="662"/>
                  </a:lnTo>
                  <a:lnTo>
                    <a:pt x="252" y="636"/>
                  </a:lnTo>
                  <a:lnTo>
                    <a:pt x="289" y="597"/>
                  </a:lnTo>
                  <a:lnTo>
                    <a:pt x="319" y="545"/>
                  </a:lnTo>
                  <a:lnTo>
                    <a:pt x="340" y="485"/>
                  </a:lnTo>
                  <a:lnTo>
                    <a:pt x="302" y="448"/>
                  </a:lnTo>
                  <a:lnTo>
                    <a:pt x="288" y="426"/>
                  </a:lnTo>
                  <a:lnTo>
                    <a:pt x="278" y="398"/>
                  </a:lnTo>
                  <a:lnTo>
                    <a:pt x="274" y="364"/>
                  </a:lnTo>
                  <a:lnTo>
                    <a:pt x="278" y="324"/>
                  </a:lnTo>
                  <a:lnTo>
                    <a:pt x="289" y="274"/>
                  </a:lnTo>
                  <a:lnTo>
                    <a:pt x="313" y="218"/>
                  </a:lnTo>
                  <a:lnTo>
                    <a:pt x="294" y="150"/>
                  </a:lnTo>
                  <a:lnTo>
                    <a:pt x="265" y="98"/>
                  </a:lnTo>
                  <a:lnTo>
                    <a:pt x="224" y="62"/>
                  </a:lnTo>
                  <a:lnTo>
                    <a:pt x="178" y="41"/>
                  </a:lnTo>
                  <a:lnTo>
                    <a:pt x="130" y="36"/>
                  </a:lnTo>
                  <a:lnTo>
                    <a:pt x="83" y="49"/>
                  </a:lnTo>
                  <a:lnTo>
                    <a:pt x="40" y="79"/>
                  </a:lnTo>
                  <a:lnTo>
                    <a:pt x="6" y="129"/>
                  </a:lnTo>
                  <a:lnTo>
                    <a:pt x="18" y="98"/>
                  </a:lnTo>
                  <a:lnTo>
                    <a:pt x="22" y="70"/>
                  </a:lnTo>
                  <a:lnTo>
                    <a:pt x="13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F8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8"/>
            <p:cNvSpPr/>
            <p:nvPr/>
          </p:nvSpPr>
          <p:spPr>
            <a:xfrm>
              <a:off x="3087" y="3215"/>
              <a:ext cx="234" cy="227"/>
            </a:xfrm>
            <a:custGeom>
              <a:avLst/>
              <a:gdLst/>
              <a:ahLst/>
              <a:cxnLst/>
              <a:rect l="l" t="t" r="r" b="b"/>
              <a:pathLst>
                <a:path w="936" h="909" extrusionOk="0">
                  <a:moveTo>
                    <a:pt x="0" y="74"/>
                  </a:moveTo>
                  <a:lnTo>
                    <a:pt x="0" y="319"/>
                  </a:lnTo>
                  <a:lnTo>
                    <a:pt x="449" y="559"/>
                  </a:lnTo>
                  <a:lnTo>
                    <a:pt x="410" y="556"/>
                  </a:lnTo>
                  <a:lnTo>
                    <a:pt x="372" y="558"/>
                  </a:lnTo>
                  <a:lnTo>
                    <a:pt x="338" y="581"/>
                  </a:lnTo>
                  <a:lnTo>
                    <a:pt x="305" y="635"/>
                  </a:lnTo>
                  <a:lnTo>
                    <a:pt x="278" y="733"/>
                  </a:lnTo>
                  <a:lnTo>
                    <a:pt x="274" y="779"/>
                  </a:lnTo>
                  <a:lnTo>
                    <a:pt x="279" y="821"/>
                  </a:lnTo>
                  <a:lnTo>
                    <a:pt x="293" y="855"/>
                  </a:lnTo>
                  <a:lnTo>
                    <a:pt x="317" y="882"/>
                  </a:lnTo>
                  <a:lnTo>
                    <a:pt x="352" y="899"/>
                  </a:lnTo>
                  <a:lnTo>
                    <a:pt x="399" y="906"/>
                  </a:lnTo>
                  <a:lnTo>
                    <a:pt x="463" y="909"/>
                  </a:lnTo>
                  <a:lnTo>
                    <a:pt x="532" y="901"/>
                  </a:lnTo>
                  <a:lnTo>
                    <a:pt x="605" y="881"/>
                  </a:lnTo>
                  <a:lnTo>
                    <a:pt x="679" y="849"/>
                  </a:lnTo>
                  <a:lnTo>
                    <a:pt x="748" y="806"/>
                  </a:lnTo>
                  <a:lnTo>
                    <a:pt x="813" y="752"/>
                  </a:lnTo>
                  <a:lnTo>
                    <a:pt x="867" y="687"/>
                  </a:lnTo>
                  <a:lnTo>
                    <a:pt x="912" y="611"/>
                  </a:lnTo>
                  <a:lnTo>
                    <a:pt x="932" y="575"/>
                  </a:lnTo>
                  <a:lnTo>
                    <a:pt x="936" y="533"/>
                  </a:lnTo>
                  <a:lnTo>
                    <a:pt x="928" y="491"/>
                  </a:lnTo>
                  <a:lnTo>
                    <a:pt x="905" y="446"/>
                  </a:lnTo>
                  <a:lnTo>
                    <a:pt x="873" y="401"/>
                  </a:lnTo>
                  <a:lnTo>
                    <a:pt x="831" y="358"/>
                  </a:lnTo>
                  <a:lnTo>
                    <a:pt x="730" y="285"/>
                  </a:lnTo>
                  <a:lnTo>
                    <a:pt x="674" y="247"/>
                  </a:lnTo>
                  <a:lnTo>
                    <a:pt x="629" y="210"/>
                  </a:lnTo>
                  <a:lnTo>
                    <a:pt x="555" y="133"/>
                  </a:lnTo>
                  <a:lnTo>
                    <a:pt x="481" y="62"/>
                  </a:lnTo>
                  <a:lnTo>
                    <a:pt x="432" y="29"/>
                  </a:lnTo>
                  <a:lnTo>
                    <a:pt x="372" y="0"/>
                  </a:lnTo>
                  <a:lnTo>
                    <a:pt x="281" y="9"/>
                  </a:lnTo>
                  <a:lnTo>
                    <a:pt x="191" y="24"/>
                  </a:lnTo>
                  <a:lnTo>
                    <a:pt x="15" y="69"/>
                  </a:lnTo>
                  <a:lnTo>
                    <a:pt x="0" y="74"/>
                  </a:lnTo>
                  <a:close/>
                </a:path>
              </a:pathLst>
            </a:custGeom>
            <a:solidFill>
              <a:srgbClr val="FFBF8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8"/>
            <p:cNvSpPr/>
            <p:nvPr/>
          </p:nvSpPr>
          <p:spPr>
            <a:xfrm>
              <a:off x="3087" y="2199"/>
              <a:ext cx="30" cy="232"/>
            </a:xfrm>
            <a:custGeom>
              <a:avLst/>
              <a:gdLst/>
              <a:ahLst/>
              <a:cxnLst/>
              <a:rect l="l" t="t" r="r" b="b"/>
              <a:pathLst>
                <a:path w="118" h="929" extrusionOk="0">
                  <a:moveTo>
                    <a:pt x="0" y="0"/>
                  </a:moveTo>
                  <a:lnTo>
                    <a:pt x="0" y="929"/>
                  </a:lnTo>
                  <a:lnTo>
                    <a:pt x="7" y="914"/>
                  </a:lnTo>
                  <a:lnTo>
                    <a:pt x="64" y="765"/>
                  </a:lnTo>
                  <a:lnTo>
                    <a:pt x="103" y="603"/>
                  </a:lnTo>
                  <a:lnTo>
                    <a:pt x="118" y="440"/>
                  </a:lnTo>
                  <a:lnTo>
                    <a:pt x="107" y="277"/>
                  </a:lnTo>
                  <a:lnTo>
                    <a:pt x="91" y="197"/>
                  </a:lnTo>
                  <a:lnTo>
                    <a:pt x="65" y="122"/>
                  </a:lnTo>
                  <a:lnTo>
                    <a:pt x="31" y="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F8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8"/>
            <p:cNvSpPr/>
            <p:nvPr/>
          </p:nvSpPr>
          <p:spPr>
            <a:xfrm>
              <a:off x="2658" y="2094"/>
              <a:ext cx="429" cy="470"/>
            </a:xfrm>
            <a:custGeom>
              <a:avLst/>
              <a:gdLst/>
              <a:ahLst/>
              <a:cxnLst/>
              <a:rect l="l" t="t" r="r" b="b"/>
              <a:pathLst>
                <a:path w="1717" h="1878" extrusionOk="0">
                  <a:moveTo>
                    <a:pt x="1717" y="1347"/>
                  </a:moveTo>
                  <a:lnTo>
                    <a:pt x="1717" y="418"/>
                  </a:lnTo>
                  <a:lnTo>
                    <a:pt x="1705" y="400"/>
                  </a:lnTo>
                  <a:lnTo>
                    <a:pt x="1652" y="339"/>
                  </a:lnTo>
                  <a:lnTo>
                    <a:pt x="1588" y="281"/>
                  </a:lnTo>
                  <a:lnTo>
                    <a:pt x="1462" y="267"/>
                  </a:lnTo>
                  <a:lnTo>
                    <a:pt x="1407" y="255"/>
                  </a:lnTo>
                  <a:lnTo>
                    <a:pt x="1358" y="237"/>
                  </a:lnTo>
                  <a:lnTo>
                    <a:pt x="1314" y="212"/>
                  </a:lnTo>
                  <a:lnTo>
                    <a:pt x="1275" y="176"/>
                  </a:lnTo>
                  <a:lnTo>
                    <a:pt x="1239" y="128"/>
                  </a:lnTo>
                  <a:lnTo>
                    <a:pt x="1211" y="66"/>
                  </a:lnTo>
                  <a:lnTo>
                    <a:pt x="1159" y="133"/>
                  </a:lnTo>
                  <a:lnTo>
                    <a:pt x="1099" y="172"/>
                  </a:lnTo>
                  <a:lnTo>
                    <a:pt x="1031" y="186"/>
                  </a:lnTo>
                  <a:lnTo>
                    <a:pt x="959" y="180"/>
                  </a:lnTo>
                  <a:lnTo>
                    <a:pt x="882" y="156"/>
                  </a:lnTo>
                  <a:lnTo>
                    <a:pt x="806" y="115"/>
                  </a:lnTo>
                  <a:lnTo>
                    <a:pt x="730" y="63"/>
                  </a:lnTo>
                  <a:lnTo>
                    <a:pt x="660" y="0"/>
                  </a:lnTo>
                  <a:lnTo>
                    <a:pt x="631" y="59"/>
                  </a:lnTo>
                  <a:lnTo>
                    <a:pt x="588" y="105"/>
                  </a:lnTo>
                  <a:lnTo>
                    <a:pt x="536" y="139"/>
                  </a:lnTo>
                  <a:lnTo>
                    <a:pt x="477" y="162"/>
                  </a:lnTo>
                  <a:lnTo>
                    <a:pt x="416" y="175"/>
                  </a:lnTo>
                  <a:lnTo>
                    <a:pt x="357" y="180"/>
                  </a:lnTo>
                  <a:lnTo>
                    <a:pt x="258" y="171"/>
                  </a:lnTo>
                  <a:lnTo>
                    <a:pt x="244" y="222"/>
                  </a:lnTo>
                  <a:lnTo>
                    <a:pt x="257" y="271"/>
                  </a:lnTo>
                  <a:lnTo>
                    <a:pt x="294" y="329"/>
                  </a:lnTo>
                  <a:lnTo>
                    <a:pt x="348" y="403"/>
                  </a:lnTo>
                  <a:lnTo>
                    <a:pt x="303" y="528"/>
                  </a:lnTo>
                  <a:lnTo>
                    <a:pt x="271" y="511"/>
                  </a:lnTo>
                  <a:lnTo>
                    <a:pt x="243" y="484"/>
                  </a:lnTo>
                  <a:lnTo>
                    <a:pt x="188" y="413"/>
                  </a:lnTo>
                  <a:lnTo>
                    <a:pt x="139" y="326"/>
                  </a:lnTo>
                  <a:lnTo>
                    <a:pt x="86" y="242"/>
                  </a:lnTo>
                  <a:lnTo>
                    <a:pt x="23" y="176"/>
                  </a:lnTo>
                  <a:lnTo>
                    <a:pt x="0" y="163"/>
                  </a:lnTo>
                  <a:lnTo>
                    <a:pt x="0" y="768"/>
                  </a:lnTo>
                  <a:lnTo>
                    <a:pt x="10" y="765"/>
                  </a:lnTo>
                  <a:lnTo>
                    <a:pt x="160" y="1041"/>
                  </a:lnTo>
                  <a:lnTo>
                    <a:pt x="318" y="1301"/>
                  </a:lnTo>
                  <a:lnTo>
                    <a:pt x="223" y="1304"/>
                  </a:lnTo>
                  <a:lnTo>
                    <a:pt x="108" y="1301"/>
                  </a:lnTo>
                  <a:lnTo>
                    <a:pt x="0" y="1290"/>
                  </a:lnTo>
                  <a:lnTo>
                    <a:pt x="0" y="768"/>
                  </a:lnTo>
                  <a:lnTo>
                    <a:pt x="13" y="765"/>
                  </a:lnTo>
                  <a:lnTo>
                    <a:pt x="125" y="977"/>
                  </a:lnTo>
                  <a:lnTo>
                    <a:pt x="261" y="1211"/>
                  </a:lnTo>
                  <a:lnTo>
                    <a:pt x="336" y="1326"/>
                  </a:lnTo>
                  <a:lnTo>
                    <a:pt x="412" y="1431"/>
                  </a:lnTo>
                  <a:lnTo>
                    <a:pt x="490" y="1521"/>
                  </a:lnTo>
                  <a:lnTo>
                    <a:pt x="566" y="1592"/>
                  </a:lnTo>
                  <a:lnTo>
                    <a:pt x="691" y="1693"/>
                  </a:lnTo>
                  <a:lnTo>
                    <a:pt x="808" y="1771"/>
                  </a:lnTo>
                  <a:lnTo>
                    <a:pt x="916" y="1826"/>
                  </a:lnTo>
                  <a:lnTo>
                    <a:pt x="1015" y="1861"/>
                  </a:lnTo>
                  <a:lnTo>
                    <a:pt x="1106" y="1876"/>
                  </a:lnTo>
                  <a:lnTo>
                    <a:pt x="1189" y="1878"/>
                  </a:lnTo>
                  <a:lnTo>
                    <a:pt x="1263" y="1863"/>
                  </a:lnTo>
                  <a:lnTo>
                    <a:pt x="1332" y="1839"/>
                  </a:lnTo>
                  <a:lnTo>
                    <a:pt x="1393" y="1803"/>
                  </a:lnTo>
                  <a:lnTo>
                    <a:pt x="1446" y="1761"/>
                  </a:lnTo>
                  <a:lnTo>
                    <a:pt x="1537" y="1661"/>
                  </a:lnTo>
                  <a:lnTo>
                    <a:pt x="1605" y="1556"/>
                  </a:lnTo>
                  <a:lnTo>
                    <a:pt x="1654" y="1465"/>
                  </a:lnTo>
                  <a:lnTo>
                    <a:pt x="1717" y="1347"/>
                  </a:lnTo>
                  <a:close/>
                </a:path>
              </a:pathLst>
            </a:custGeom>
            <a:solidFill>
              <a:srgbClr val="FFBF8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8"/>
            <p:cNvSpPr/>
            <p:nvPr/>
          </p:nvSpPr>
          <p:spPr>
            <a:xfrm>
              <a:off x="3002" y="3233"/>
              <a:ext cx="85" cy="61"/>
            </a:xfrm>
            <a:custGeom>
              <a:avLst/>
              <a:gdLst/>
              <a:ahLst/>
              <a:cxnLst/>
              <a:rect l="l" t="t" r="r" b="b"/>
              <a:pathLst>
                <a:path w="342" h="245" extrusionOk="0">
                  <a:moveTo>
                    <a:pt x="342" y="245"/>
                  </a:moveTo>
                  <a:lnTo>
                    <a:pt x="342" y="0"/>
                  </a:lnTo>
                  <a:lnTo>
                    <a:pt x="180" y="40"/>
                  </a:lnTo>
                  <a:lnTo>
                    <a:pt x="90" y="55"/>
                  </a:lnTo>
                  <a:lnTo>
                    <a:pt x="0" y="65"/>
                  </a:lnTo>
                  <a:lnTo>
                    <a:pt x="342" y="245"/>
                  </a:lnTo>
                  <a:close/>
                </a:path>
              </a:pathLst>
            </a:custGeom>
            <a:solidFill>
              <a:srgbClr val="FFBF8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2934" y="3272"/>
              <a:ext cx="153" cy="192"/>
            </a:xfrm>
            <a:custGeom>
              <a:avLst/>
              <a:gdLst/>
              <a:ahLst/>
              <a:cxnLst/>
              <a:rect l="l" t="t" r="r" b="b"/>
              <a:pathLst>
                <a:path w="611" h="767" extrusionOk="0">
                  <a:moveTo>
                    <a:pt x="611" y="762"/>
                  </a:moveTo>
                  <a:lnTo>
                    <a:pt x="611" y="178"/>
                  </a:lnTo>
                  <a:lnTo>
                    <a:pt x="592" y="154"/>
                  </a:lnTo>
                  <a:lnTo>
                    <a:pt x="547" y="124"/>
                  </a:lnTo>
                  <a:lnTo>
                    <a:pt x="493" y="110"/>
                  </a:lnTo>
                  <a:lnTo>
                    <a:pt x="437" y="112"/>
                  </a:lnTo>
                  <a:lnTo>
                    <a:pt x="386" y="134"/>
                  </a:lnTo>
                  <a:lnTo>
                    <a:pt x="350" y="182"/>
                  </a:lnTo>
                  <a:lnTo>
                    <a:pt x="351" y="93"/>
                  </a:lnTo>
                  <a:lnTo>
                    <a:pt x="337" y="55"/>
                  </a:lnTo>
                  <a:lnTo>
                    <a:pt x="305" y="32"/>
                  </a:lnTo>
                  <a:lnTo>
                    <a:pt x="249" y="1"/>
                  </a:lnTo>
                  <a:lnTo>
                    <a:pt x="201" y="0"/>
                  </a:lnTo>
                  <a:lnTo>
                    <a:pt x="157" y="27"/>
                  </a:lnTo>
                  <a:lnTo>
                    <a:pt x="117" y="81"/>
                  </a:lnTo>
                  <a:lnTo>
                    <a:pt x="70" y="180"/>
                  </a:lnTo>
                  <a:lnTo>
                    <a:pt x="28" y="305"/>
                  </a:lnTo>
                  <a:lnTo>
                    <a:pt x="1" y="431"/>
                  </a:lnTo>
                  <a:lnTo>
                    <a:pt x="0" y="534"/>
                  </a:lnTo>
                  <a:lnTo>
                    <a:pt x="25" y="572"/>
                  </a:lnTo>
                  <a:lnTo>
                    <a:pt x="58" y="601"/>
                  </a:lnTo>
                  <a:lnTo>
                    <a:pt x="96" y="621"/>
                  </a:lnTo>
                  <a:lnTo>
                    <a:pt x="137" y="634"/>
                  </a:lnTo>
                  <a:lnTo>
                    <a:pt x="177" y="638"/>
                  </a:lnTo>
                  <a:lnTo>
                    <a:pt x="215" y="631"/>
                  </a:lnTo>
                  <a:lnTo>
                    <a:pt x="248" y="614"/>
                  </a:lnTo>
                  <a:lnTo>
                    <a:pt x="272" y="586"/>
                  </a:lnTo>
                  <a:lnTo>
                    <a:pt x="276" y="641"/>
                  </a:lnTo>
                  <a:lnTo>
                    <a:pt x="301" y="691"/>
                  </a:lnTo>
                  <a:lnTo>
                    <a:pt x="340" y="730"/>
                  </a:lnTo>
                  <a:lnTo>
                    <a:pt x="390" y="756"/>
                  </a:lnTo>
                  <a:lnTo>
                    <a:pt x="443" y="767"/>
                  </a:lnTo>
                  <a:lnTo>
                    <a:pt x="495" y="757"/>
                  </a:lnTo>
                  <a:lnTo>
                    <a:pt x="541" y="728"/>
                  </a:lnTo>
                  <a:lnTo>
                    <a:pt x="578" y="673"/>
                  </a:lnTo>
                  <a:lnTo>
                    <a:pt x="601" y="748"/>
                  </a:lnTo>
                  <a:lnTo>
                    <a:pt x="611" y="762"/>
                  </a:lnTo>
                  <a:close/>
                </a:path>
              </a:pathLst>
            </a:custGeom>
            <a:solidFill>
              <a:srgbClr val="FFBF8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8"/>
            <p:cNvSpPr/>
            <p:nvPr/>
          </p:nvSpPr>
          <p:spPr>
            <a:xfrm>
              <a:off x="2552" y="2130"/>
              <a:ext cx="106" cy="287"/>
            </a:xfrm>
            <a:custGeom>
              <a:avLst/>
              <a:gdLst/>
              <a:ahLst/>
              <a:cxnLst/>
              <a:rect l="l" t="t" r="r" b="b"/>
              <a:pathLst>
                <a:path w="422" h="1146" extrusionOk="0">
                  <a:moveTo>
                    <a:pt x="422" y="624"/>
                  </a:moveTo>
                  <a:lnTo>
                    <a:pt x="422" y="19"/>
                  </a:lnTo>
                  <a:lnTo>
                    <a:pt x="410" y="12"/>
                  </a:lnTo>
                  <a:lnTo>
                    <a:pt x="370" y="0"/>
                  </a:lnTo>
                  <a:lnTo>
                    <a:pt x="325" y="0"/>
                  </a:lnTo>
                  <a:lnTo>
                    <a:pt x="274" y="15"/>
                  </a:lnTo>
                  <a:lnTo>
                    <a:pt x="216" y="45"/>
                  </a:lnTo>
                  <a:lnTo>
                    <a:pt x="151" y="93"/>
                  </a:lnTo>
                  <a:lnTo>
                    <a:pt x="130" y="131"/>
                  </a:lnTo>
                  <a:lnTo>
                    <a:pt x="113" y="171"/>
                  </a:lnTo>
                  <a:lnTo>
                    <a:pt x="104" y="263"/>
                  </a:lnTo>
                  <a:lnTo>
                    <a:pt x="118" y="360"/>
                  </a:lnTo>
                  <a:lnTo>
                    <a:pt x="151" y="454"/>
                  </a:lnTo>
                  <a:lnTo>
                    <a:pt x="204" y="534"/>
                  </a:lnTo>
                  <a:lnTo>
                    <a:pt x="270" y="595"/>
                  </a:lnTo>
                  <a:lnTo>
                    <a:pt x="308" y="614"/>
                  </a:lnTo>
                  <a:lnTo>
                    <a:pt x="348" y="627"/>
                  </a:lnTo>
                  <a:lnTo>
                    <a:pt x="392" y="630"/>
                  </a:lnTo>
                  <a:lnTo>
                    <a:pt x="422" y="624"/>
                  </a:lnTo>
                  <a:lnTo>
                    <a:pt x="422" y="1146"/>
                  </a:lnTo>
                  <a:lnTo>
                    <a:pt x="309" y="1137"/>
                  </a:lnTo>
                  <a:lnTo>
                    <a:pt x="249" y="1117"/>
                  </a:lnTo>
                  <a:lnTo>
                    <a:pt x="192" y="1080"/>
                  </a:lnTo>
                  <a:lnTo>
                    <a:pt x="144" y="1029"/>
                  </a:lnTo>
                  <a:lnTo>
                    <a:pt x="101" y="965"/>
                  </a:lnTo>
                  <a:lnTo>
                    <a:pt x="67" y="891"/>
                  </a:lnTo>
                  <a:lnTo>
                    <a:pt x="39" y="808"/>
                  </a:lnTo>
                  <a:lnTo>
                    <a:pt x="0" y="616"/>
                  </a:lnTo>
                  <a:lnTo>
                    <a:pt x="58" y="587"/>
                  </a:lnTo>
                  <a:lnTo>
                    <a:pt x="99" y="547"/>
                  </a:lnTo>
                  <a:lnTo>
                    <a:pt x="152" y="456"/>
                  </a:lnTo>
                  <a:lnTo>
                    <a:pt x="191" y="517"/>
                  </a:lnTo>
                  <a:lnTo>
                    <a:pt x="231" y="561"/>
                  </a:lnTo>
                  <a:lnTo>
                    <a:pt x="270" y="594"/>
                  </a:lnTo>
                  <a:lnTo>
                    <a:pt x="308" y="614"/>
                  </a:lnTo>
                  <a:lnTo>
                    <a:pt x="378" y="630"/>
                  </a:lnTo>
                  <a:lnTo>
                    <a:pt x="422" y="624"/>
                  </a:lnTo>
                  <a:close/>
                </a:path>
              </a:pathLst>
            </a:custGeom>
            <a:solidFill>
              <a:srgbClr val="FFBF8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8"/>
            <p:cNvSpPr/>
            <p:nvPr/>
          </p:nvSpPr>
          <p:spPr>
            <a:xfrm>
              <a:off x="1766" y="2691"/>
              <a:ext cx="402" cy="426"/>
            </a:xfrm>
            <a:custGeom>
              <a:avLst/>
              <a:gdLst/>
              <a:ahLst/>
              <a:cxnLst/>
              <a:rect l="l" t="t" r="r" b="b"/>
              <a:pathLst>
                <a:path w="1607" h="1703" extrusionOk="0">
                  <a:moveTo>
                    <a:pt x="94" y="628"/>
                  </a:moveTo>
                  <a:lnTo>
                    <a:pt x="42" y="736"/>
                  </a:lnTo>
                  <a:lnTo>
                    <a:pt x="13" y="844"/>
                  </a:lnTo>
                  <a:lnTo>
                    <a:pt x="0" y="950"/>
                  </a:lnTo>
                  <a:lnTo>
                    <a:pt x="0" y="1053"/>
                  </a:lnTo>
                  <a:lnTo>
                    <a:pt x="12" y="1242"/>
                  </a:lnTo>
                  <a:lnTo>
                    <a:pt x="13" y="1322"/>
                  </a:lnTo>
                  <a:lnTo>
                    <a:pt x="1" y="1395"/>
                  </a:lnTo>
                  <a:lnTo>
                    <a:pt x="3" y="1484"/>
                  </a:lnTo>
                  <a:lnTo>
                    <a:pt x="14" y="1519"/>
                  </a:lnTo>
                  <a:lnTo>
                    <a:pt x="29" y="1547"/>
                  </a:lnTo>
                  <a:lnTo>
                    <a:pt x="72" y="1585"/>
                  </a:lnTo>
                  <a:lnTo>
                    <a:pt x="126" y="1598"/>
                  </a:lnTo>
                  <a:lnTo>
                    <a:pt x="184" y="1590"/>
                  </a:lnTo>
                  <a:lnTo>
                    <a:pt x="239" y="1562"/>
                  </a:lnTo>
                  <a:lnTo>
                    <a:pt x="282" y="1517"/>
                  </a:lnTo>
                  <a:lnTo>
                    <a:pt x="299" y="1488"/>
                  </a:lnTo>
                  <a:lnTo>
                    <a:pt x="308" y="1457"/>
                  </a:lnTo>
                  <a:lnTo>
                    <a:pt x="325" y="1395"/>
                  </a:lnTo>
                  <a:lnTo>
                    <a:pt x="332" y="1313"/>
                  </a:lnTo>
                  <a:lnTo>
                    <a:pt x="340" y="1233"/>
                  </a:lnTo>
                  <a:lnTo>
                    <a:pt x="354" y="1181"/>
                  </a:lnTo>
                  <a:lnTo>
                    <a:pt x="364" y="1285"/>
                  </a:lnTo>
                  <a:lnTo>
                    <a:pt x="382" y="1412"/>
                  </a:lnTo>
                  <a:lnTo>
                    <a:pt x="398" y="1478"/>
                  </a:lnTo>
                  <a:lnTo>
                    <a:pt x="423" y="1545"/>
                  </a:lnTo>
                  <a:lnTo>
                    <a:pt x="456" y="1607"/>
                  </a:lnTo>
                  <a:lnTo>
                    <a:pt x="500" y="1665"/>
                  </a:lnTo>
                  <a:lnTo>
                    <a:pt x="527" y="1683"/>
                  </a:lnTo>
                  <a:lnTo>
                    <a:pt x="554" y="1695"/>
                  </a:lnTo>
                  <a:lnTo>
                    <a:pt x="612" y="1703"/>
                  </a:lnTo>
                  <a:lnTo>
                    <a:pt x="658" y="1694"/>
                  </a:lnTo>
                  <a:lnTo>
                    <a:pt x="687" y="1673"/>
                  </a:lnTo>
                  <a:lnTo>
                    <a:pt x="727" y="1625"/>
                  </a:lnTo>
                  <a:lnTo>
                    <a:pt x="755" y="1568"/>
                  </a:lnTo>
                  <a:lnTo>
                    <a:pt x="773" y="1503"/>
                  </a:lnTo>
                  <a:lnTo>
                    <a:pt x="783" y="1435"/>
                  </a:lnTo>
                  <a:lnTo>
                    <a:pt x="791" y="1307"/>
                  </a:lnTo>
                  <a:lnTo>
                    <a:pt x="792" y="1211"/>
                  </a:lnTo>
                  <a:lnTo>
                    <a:pt x="832" y="1430"/>
                  </a:lnTo>
                  <a:lnTo>
                    <a:pt x="853" y="1512"/>
                  </a:lnTo>
                  <a:lnTo>
                    <a:pt x="878" y="1578"/>
                  </a:lnTo>
                  <a:lnTo>
                    <a:pt x="906" y="1629"/>
                  </a:lnTo>
                  <a:lnTo>
                    <a:pt x="942" y="1664"/>
                  </a:lnTo>
                  <a:lnTo>
                    <a:pt x="984" y="1688"/>
                  </a:lnTo>
                  <a:lnTo>
                    <a:pt x="1036" y="1698"/>
                  </a:lnTo>
                  <a:lnTo>
                    <a:pt x="1071" y="1690"/>
                  </a:lnTo>
                  <a:lnTo>
                    <a:pt x="1099" y="1675"/>
                  </a:lnTo>
                  <a:lnTo>
                    <a:pt x="1143" y="1623"/>
                  </a:lnTo>
                  <a:lnTo>
                    <a:pt x="1171" y="1548"/>
                  </a:lnTo>
                  <a:lnTo>
                    <a:pt x="1190" y="1457"/>
                  </a:lnTo>
                  <a:lnTo>
                    <a:pt x="1197" y="1353"/>
                  </a:lnTo>
                  <a:lnTo>
                    <a:pt x="1199" y="1244"/>
                  </a:lnTo>
                  <a:lnTo>
                    <a:pt x="1191" y="1025"/>
                  </a:lnTo>
                  <a:lnTo>
                    <a:pt x="1607" y="1025"/>
                  </a:lnTo>
                  <a:lnTo>
                    <a:pt x="1600" y="934"/>
                  </a:lnTo>
                  <a:lnTo>
                    <a:pt x="1581" y="854"/>
                  </a:lnTo>
                  <a:lnTo>
                    <a:pt x="1549" y="785"/>
                  </a:lnTo>
                  <a:lnTo>
                    <a:pt x="1510" y="726"/>
                  </a:lnTo>
                  <a:lnTo>
                    <a:pt x="1413" y="618"/>
                  </a:lnTo>
                  <a:lnTo>
                    <a:pt x="1305" y="515"/>
                  </a:lnTo>
                  <a:lnTo>
                    <a:pt x="1254" y="411"/>
                  </a:lnTo>
                  <a:lnTo>
                    <a:pt x="1195" y="282"/>
                  </a:lnTo>
                  <a:lnTo>
                    <a:pt x="1170" y="222"/>
                  </a:lnTo>
                  <a:lnTo>
                    <a:pt x="1134" y="169"/>
                  </a:lnTo>
                  <a:lnTo>
                    <a:pt x="1087" y="124"/>
                  </a:lnTo>
                  <a:lnTo>
                    <a:pt x="1033" y="84"/>
                  </a:lnTo>
                  <a:lnTo>
                    <a:pt x="971" y="52"/>
                  </a:lnTo>
                  <a:lnTo>
                    <a:pt x="905" y="27"/>
                  </a:lnTo>
                  <a:lnTo>
                    <a:pt x="837" y="11"/>
                  </a:lnTo>
                  <a:lnTo>
                    <a:pt x="766" y="1"/>
                  </a:lnTo>
                  <a:lnTo>
                    <a:pt x="696" y="0"/>
                  </a:lnTo>
                  <a:lnTo>
                    <a:pt x="627" y="9"/>
                  </a:lnTo>
                  <a:lnTo>
                    <a:pt x="562" y="26"/>
                  </a:lnTo>
                  <a:lnTo>
                    <a:pt x="503" y="52"/>
                  </a:lnTo>
                  <a:lnTo>
                    <a:pt x="450" y="89"/>
                  </a:lnTo>
                  <a:lnTo>
                    <a:pt x="406" y="135"/>
                  </a:lnTo>
                  <a:lnTo>
                    <a:pt x="372" y="190"/>
                  </a:lnTo>
                  <a:lnTo>
                    <a:pt x="349" y="258"/>
                  </a:lnTo>
                  <a:lnTo>
                    <a:pt x="340" y="305"/>
                  </a:lnTo>
                  <a:lnTo>
                    <a:pt x="319" y="349"/>
                  </a:lnTo>
                  <a:lnTo>
                    <a:pt x="253" y="431"/>
                  </a:lnTo>
                  <a:lnTo>
                    <a:pt x="172" y="520"/>
                  </a:lnTo>
                  <a:lnTo>
                    <a:pt x="94" y="628"/>
                  </a:lnTo>
                  <a:close/>
                </a:path>
              </a:pathLst>
            </a:custGeom>
            <a:solidFill>
              <a:srgbClr val="FFBF8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8"/>
            <p:cNvSpPr/>
            <p:nvPr/>
          </p:nvSpPr>
          <p:spPr>
            <a:xfrm>
              <a:off x="3082" y="3319"/>
              <a:ext cx="90" cy="53"/>
            </a:xfrm>
            <a:custGeom>
              <a:avLst/>
              <a:gdLst/>
              <a:ahLst/>
              <a:cxnLst/>
              <a:rect l="l" t="t" r="r" b="b"/>
              <a:pathLst>
                <a:path w="359" h="210" extrusionOk="0">
                  <a:moveTo>
                    <a:pt x="3" y="106"/>
                  </a:moveTo>
                  <a:lnTo>
                    <a:pt x="49" y="130"/>
                  </a:lnTo>
                  <a:lnTo>
                    <a:pt x="56" y="118"/>
                  </a:lnTo>
                  <a:lnTo>
                    <a:pt x="63" y="106"/>
                  </a:lnTo>
                  <a:lnTo>
                    <a:pt x="72" y="98"/>
                  </a:lnTo>
                  <a:lnTo>
                    <a:pt x="79" y="88"/>
                  </a:lnTo>
                  <a:lnTo>
                    <a:pt x="87" y="80"/>
                  </a:lnTo>
                  <a:lnTo>
                    <a:pt x="95" y="74"/>
                  </a:lnTo>
                  <a:lnTo>
                    <a:pt x="105" y="67"/>
                  </a:lnTo>
                  <a:lnTo>
                    <a:pt x="114" y="62"/>
                  </a:lnTo>
                  <a:lnTo>
                    <a:pt x="124" y="59"/>
                  </a:lnTo>
                  <a:lnTo>
                    <a:pt x="133" y="55"/>
                  </a:lnTo>
                  <a:lnTo>
                    <a:pt x="143" y="53"/>
                  </a:lnTo>
                  <a:lnTo>
                    <a:pt x="153" y="52"/>
                  </a:lnTo>
                  <a:lnTo>
                    <a:pt x="163" y="52"/>
                  </a:lnTo>
                  <a:lnTo>
                    <a:pt x="172" y="52"/>
                  </a:lnTo>
                  <a:lnTo>
                    <a:pt x="183" y="54"/>
                  </a:lnTo>
                  <a:lnTo>
                    <a:pt x="192" y="55"/>
                  </a:lnTo>
                  <a:lnTo>
                    <a:pt x="203" y="60"/>
                  </a:lnTo>
                  <a:lnTo>
                    <a:pt x="211" y="63"/>
                  </a:lnTo>
                  <a:lnTo>
                    <a:pt x="222" y="67"/>
                  </a:lnTo>
                  <a:lnTo>
                    <a:pt x="231" y="74"/>
                  </a:lnTo>
                  <a:lnTo>
                    <a:pt x="240" y="80"/>
                  </a:lnTo>
                  <a:lnTo>
                    <a:pt x="249" y="87"/>
                  </a:lnTo>
                  <a:lnTo>
                    <a:pt x="257" y="95"/>
                  </a:lnTo>
                  <a:lnTo>
                    <a:pt x="264" y="105"/>
                  </a:lnTo>
                  <a:lnTo>
                    <a:pt x="273" y="115"/>
                  </a:lnTo>
                  <a:lnTo>
                    <a:pt x="281" y="126"/>
                  </a:lnTo>
                  <a:lnTo>
                    <a:pt x="286" y="138"/>
                  </a:lnTo>
                  <a:lnTo>
                    <a:pt x="292" y="151"/>
                  </a:lnTo>
                  <a:lnTo>
                    <a:pt x="297" y="164"/>
                  </a:lnTo>
                  <a:lnTo>
                    <a:pt x="301" y="179"/>
                  </a:lnTo>
                  <a:lnTo>
                    <a:pt x="305" y="193"/>
                  </a:lnTo>
                  <a:lnTo>
                    <a:pt x="308" y="210"/>
                  </a:lnTo>
                  <a:lnTo>
                    <a:pt x="359" y="204"/>
                  </a:lnTo>
                  <a:lnTo>
                    <a:pt x="355" y="184"/>
                  </a:lnTo>
                  <a:lnTo>
                    <a:pt x="352" y="166"/>
                  </a:lnTo>
                  <a:lnTo>
                    <a:pt x="347" y="147"/>
                  </a:lnTo>
                  <a:lnTo>
                    <a:pt x="340" y="131"/>
                  </a:lnTo>
                  <a:lnTo>
                    <a:pt x="333" y="114"/>
                  </a:lnTo>
                  <a:lnTo>
                    <a:pt x="325" y="100"/>
                  </a:lnTo>
                  <a:lnTo>
                    <a:pt x="315" y="86"/>
                  </a:lnTo>
                  <a:lnTo>
                    <a:pt x="305" y="73"/>
                  </a:lnTo>
                  <a:lnTo>
                    <a:pt x="295" y="60"/>
                  </a:lnTo>
                  <a:lnTo>
                    <a:pt x="284" y="49"/>
                  </a:lnTo>
                  <a:lnTo>
                    <a:pt x="273" y="39"/>
                  </a:lnTo>
                  <a:lnTo>
                    <a:pt x="260" y="29"/>
                  </a:lnTo>
                  <a:lnTo>
                    <a:pt x="247" y="22"/>
                  </a:lnTo>
                  <a:lnTo>
                    <a:pt x="234" y="15"/>
                  </a:lnTo>
                  <a:lnTo>
                    <a:pt x="219" y="10"/>
                  </a:lnTo>
                  <a:lnTo>
                    <a:pt x="206" y="7"/>
                  </a:lnTo>
                  <a:lnTo>
                    <a:pt x="192" y="2"/>
                  </a:lnTo>
                  <a:lnTo>
                    <a:pt x="178" y="1"/>
                  </a:lnTo>
                  <a:lnTo>
                    <a:pt x="164" y="0"/>
                  </a:lnTo>
                  <a:lnTo>
                    <a:pt x="147" y="1"/>
                  </a:lnTo>
                  <a:lnTo>
                    <a:pt x="133" y="2"/>
                  </a:lnTo>
                  <a:lnTo>
                    <a:pt x="119" y="5"/>
                  </a:lnTo>
                  <a:lnTo>
                    <a:pt x="106" y="10"/>
                  </a:lnTo>
                  <a:lnTo>
                    <a:pt x="92" y="15"/>
                  </a:lnTo>
                  <a:lnTo>
                    <a:pt x="79" y="23"/>
                  </a:lnTo>
                  <a:lnTo>
                    <a:pt x="66" y="31"/>
                  </a:lnTo>
                  <a:lnTo>
                    <a:pt x="54" y="40"/>
                  </a:lnTo>
                  <a:lnTo>
                    <a:pt x="42" y="52"/>
                  </a:lnTo>
                  <a:lnTo>
                    <a:pt x="30" y="63"/>
                  </a:lnTo>
                  <a:lnTo>
                    <a:pt x="21" y="76"/>
                  </a:lnTo>
                  <a:lnTo>
                    <a:pt x="11" y="92"/>
                  </a:lnTo>
                  <a:lnTo>
                    <a:pt x="3" y="107"/>
                  </a:lnTo>
                  <a:lnTo>
                    <a:pt x="49" y="131"/>
                  </a:lnTo>
                  <a:lnTo>
                    <a:pt x="3" y="107"/>
                  </a:lnTo>
                  <a:lnTo>
                    <a:pt x="2" y="111"/>
                  </a:lnTo>
                  <a:lnTo>
                    <a:pt x="1" y="113"/>
                  </a:lnTo>
                  <a:lnTo>
                    <a:pt x="1" y="115"/>
                  </a:lnTo>
                  <a:lnTo>
                    <a:pt x="0" y="118"/>
                  </a:lnTo>
                  <a:lnTo>
                    <a:pt x="0" y="120"/>
                  </a:lnTo>
                  <a:lnTo>
                    <a:pt x="1" y="124"/>
                  </a:lnTo>
                  <a:lnTo>
                    <a:pt x="1" y="126"/>
                  </a:lnTo>
                  <a:lnTo>
                    <a:pt x="2" y="128"/>
                  </a:lnTo>
                  <a:lnTo>
                    <a:pt x="2" y="131"/>
                  </a:lnTo>
                  <a:lnTo>
                    <a:pt x="3" y="132"/>
                  </a:lnTo>
                  <a:lnTo>
                    <a:pt x="4" y="134"/>
                  </a:lnTo>
                  <a:lnTo>
                    <a:pt x="8" y="137"/>
                  </a:lnTo>
                  <a:lnTo>
                    <a:pt x="9" y="138"/>
                  </a:lnTo>
                  <a:lnTo>
                    <a:pt x="11" y="139"/>
                  </a:lnTo>
                  <a:lnTo>
                    <a:pt x="13" y="141"/>
                  </a:lnTo>
                  <a:lnTo>
                    <a:pt x="15" y="141"/>
                  </a:lnTo>
                  <a:lnTo>
                    <a:pt x="16" y="143"/>
                  </a:lnTo>
                  <a:lnTo>
                    <a:pt x="20" y="144"/>
                  </a:lnTo>
                  <a:lnTo>
                    <a:pt x="22" y="144"/>
                  </a:lnTo>
                  <a:lnTo>
                    <a:pt x="24" y="144"/>
                  </a:lnTo>
                  <a:lnTo>
                    <a:pt x="27" y="145"/>
                  </a:lnTo>
                  <a:lnTo>
                    <a:pt x="29" y="145"/>
                  </a:lnTo>
                  <a:lnTo>
                    <a:pt x="30" y="144"/>
                  </a:lnTo>
                  <a:lnTo>
                    <a:pt x="34" y="144"/>
                  </a:lnTo>
                  <a:lnTo>
                    <a:pt x="36" y="143"/>
                  </a:lnTo>
                  <a:lnTo>
                    <a:pt x="39" y="143"/>
                  </a:lnTo>
                  <a:lnTo>
                    <a:pt x="40" y="141"/>
                  </a:lnTo>
                  <a:lnTo>
                    <a:pt x="42" y="139"/>
                  </a:lnTo>
                  <a:lnTo>
                    <a:pt x="46" y="138"/>
                  </a:lnTo>
                  <a:lnTo>
                    <a:pt x="47" y="134"/>
                  </a:lnTo>
                  <a:lnTo>
                    <a:pt x="48" y="132"/>
                  </a:lnTo>
                  <a:lnTo>
                    <a:pt x="49" y="130"/>
                  </a:lnTo>
                  <a:lnTo>
                    <a:pt x="3" y="1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8"/>
            <p:cNvSpPr/>
            <p:nvPr/>
          </p:nvSpPr>
          <p:spPr>
            <a:xfrm>
              <a:off x="3015" y="3293"/>
              <a:ext cx="84" cy="59"/>
            </a:xfrm>
            <a:custGeom>
              <a:avLst/>
              <a:gdLst/>
              <a:ahLst/>
              <a:cxnLst/>
              <a:rect l="l" t="t" r="r" b="b"/>
              <a:pathLst>
                <a:path w="338" h="237" extrusionOk="0">
                  <a:moveTo>
                    <a:pt x="3" y="96"/>
                  </a:moveTo>
                  <a:lnTo>
                    <a:pt x="50" y="111"/>
                  </a:lnTo>
                  <a:lnTo>
                    <a:pt x="57" y="100"/>
                  </a:lnTo>
                  <a:lnTo>
                    <a:pt x="64" y="89"/>
                  </a:lnTo>
                  <a:lnTo>
                    <a:pt x="72" y="81"/>
                  </a:lnTo>
                  <a:lnTo>
                    <a:pt x="82" y="74"/>
                  </a:lnTo>
                  <a:lnTo>
                    <a:pt x="90" y="68"/>
                  </a:lnTo>
                  <a:lnTo>
                    <a:pt x="101" y="63"/>
                  </a:lnTo>
                  <a:lnTo>
                    <a:pt x="111" y="59"/>
                  </a:lnTo>
                  <a:lnTo>
                    <a:pt x="122" y="55"/>
                  </a:lnTo>
                  <a:lnTo>
                    <a:pt x="134" y="54"/>
                  </a:lnTo>
                  <a:lnTo>
                    <a:pt x="146" y="52"/>
                  </a:lnTo>
                  <a:lnTo>
                    <a:pt x="156" y="52"/>
                  </a:lnTo>
                  <a:lnTo>
                    <a:pt x="168" y="54"/>
                  </a:lnTo>
                  <a:lnTo>
                    <a:pt x="180" y="55"/>
                  </a:lnTo>
                  <a:lnTo>
                    <a:pt x="192" y="57"/>
                  </a:lnTo>
                  <a:lnTo>
                    <a:pt x="204" y="62"/>
                  </a:lnTo>
                  <a:lnTo>
                    <a:pt x="215" y="65"/>
                  </a:lnTo>
                  <a:lnTo>
                    <a:pt x="226" y="70"/>
                  </a:lnTo>
                  <a:lnTo>
                    <a:pt x="234" y="77"/>
                  </a:lnTo>
                  <a:lnTo>
                    <a:pt x="245" y="83"/>
                  </a:lnTo>
                  <a:lnTo>
                    <a:pt x="253" y="91"/>
                  </a:lnTo>
                  <a:lnTo>
                    <a:pt x="260" y="100"/>
                  </a:lnTo>
                  <a:lnTo>
                    <a:pt x="269" y="107"/>
                  </a:lnTo>
                  <a:lnTo>
                    <a:pt x="273" y="116"/>
                  </a:lnTo>
                  <a:lnTo>
                    <a:pt x="279" y="126"/>
                  </a:lnTo>
                  <a:lnTo>
                    <a:pt x="283" y="134"/>
                  </a:lnTo>
                  <a:lnTo>
                    <a:pt x="285" y="143"/>
                  </a:lnTo>
                  <a:lnTo>
                    <a:pt x="286" y="154"/>
                  </a:lnTo>
                  <a:lnTo>
                    <a:pt x="286" y="165"/>
                  </a:lnTo>
                  <a:lnTo>
                    <a:pt x="285" y="175"/>
                  </a:lnTo>
                  <a:lnTo>
                    <a:pt x="283" y="187"/>
                  </a:lnTo>
                  <a:lnTo>
                    <a:pt x="279" y="199"/>
                  </a:lnTo>
                  <a:lnTo>
                    <a:pt x="272" y="212"/>
                  </a:lnTo>
                  <a:lnTo>
                    <a:pt x="318" y="237"/>
                  </a:lnTo>
                  <a:lnTo>
                    <a:pt x="328" y="219"/>
                  </a:lnTo>
                  <a:lnTo>
                    <a:pt x="332" y="201"/>
                  </a:lnTo>
                  <a:lnTo>
                    <a:pt x="336" y="184"/>
                  </a:lnTo>
                  <a:lnTo>
                    <a:pt x="338" y="167"/>
                  </a:lnTo>
                  <a:lnTo>
                    <a:pt x="337" y="150"/>
                  </a:lnTo>
                  <a:lnTo>
                    <a:pt x="336" y="134"/>
                  </a:lnTo>
                  <a:lnTo>
                    <a:pt x="332" y="119"/>
                  </a:lnTo>
                  <a:lnTo>
                    <a:pt x="325" y="103"/>
                  </a:lnTo>
                  <a:lnTo>
                    <a:pt x="318" y="89"/>
                  </a:lnTo>
                  <a:lnTo>
                    <a:pt x="310" y="76"/>
                  </a:lnTo>
                  <a:lnTo>
                    <a:pt x="299" y="64"/>
                  </a:lnTo>
                  <a:lnTo>
                    <a:pt x="289" y="52"/>
                  </a:lnTo>
                  <a:lnTo>
                    <a:pt x="277" y="43"/>
                  </a:lnTo>
                  <a:lnTo>
                    <a:pt x="264" y="35"/>
                  </a:lnTo>
                  <a:lnTo>
                    <a:pt x="251" y="25"/>
                  </a:lnTo>
                  <a:lnTo>
                    <a:pt x="237" y="18"/>
                  </a:lnTo>
                  <a:lnTo>
                    <a:pt x="220" y="12"/>
                  </a:lnTo>
                  <a:lnTo>
                    <a:pt x="206" y="9"/>
                  </a:lnTo>
                  <a:lnTo>
                    <a:pt x="191" y="4"/>
                  </a:lnTo>
                  <a:lnTo>
                    <a:pt x="175" y="2"/>
                  </a:lnTo>
                  <a:lnTo>
                    <a:pt x="159" y="0"/>
                  </a:lnTo>
                  <a:lnTo>
                    <a:pt x="142" y="0"/>
                  </a:lnTo>
                  <a:lnTo>
                    <a:pt x="127" y="2"/>
                  </a:lnTo>
                  <a:lnTo>
                    <a:pt x="110" y="4"/>
                  </a:lnTo>
                  <a:lnTo>
                    <a:pt x="95" y="10"/>
                  </a:lnTo>
                  <a:lnTo>
                    <a:pt x="81" y="15"/>
                  </a:lnTo>
                  <a:lnTo>
                    <a:pt x="64" y="23"/>
                  </a:lnTo>
                  <a:lnTo>
                    <a:pt x="50" y="31"/>
                  </a:lnTo>
                  <a:lnTo>
                    <a:pt x="37" y="43"/>
                  </a:lnTo>
                  <a:lnTo>
                    <a:pt x="25" y="56"/>
                  </a:lnTo>
                  <a:lnTo>
                    <a:pt x="13" y="70"/>
                  </a:lnTo>
                  <a:lnTo>
                    <a:pt x="5" y="87"/>
                  </a:lnTo>
                  <a:lnTo>
                    <a:pt x="52" y="101"/>
                  </a:lnTo>
                  <a:lnTo>
                    <a:pt x="5" y="87"/>
                  </a:lnTo>
                  <a:lnTo>
                    <a:pt x="4" y="89"/>
                  </a:lnTo>
                  <a:lnTo>
                    <a:pt x="3" y="93"/>
                  </a:lnTo>
                  <a:lnTo>
                    <a:pt x="3" y="95"/>
                  </a:lnTo>
                  <a:lnTo>
                    <a:pt x="0" y="98"/>
                  </a:lnTo>
                  <a:lnTo>
                    <a:pt x="0" y="101"/>
                  </a:lnTo>
                  <a:lnTo>
                    <a:pt x="0" y="103"/>
                  </a:lnTo>
                  <a:lnTo>
                    <a:pt x="3" y="106"/>
                  </a:lnTo>
                  <a:lnTo>
                    <a:pt x="3" y="107"/>
                  </a:lnTo>
                  <a:lnTo>
                    <a:pt x="4" y="109"/>
                  </a:lnTo>
                  <a:lnTo>
                    <a:pt x="5" y="113"/>
                  </a:lnTo>
                  <a:lnTo>
                    <a:pt x="6" y="114"/>
                  </a:lnTo>
                  <a:lnTo>
                    <a:pt x="7" y="116"/>
                  </a:lnTo>
                  <a:lnTo>
                    <a:pt x="10" y="117"/>
                  </a:lnTo>
                  <a:lnTo>
                    <a:pt x="11" y="119"/>
                  </a:lnTo>
                  <a:lnTo>
                    <a:pt x="13" y="120"/>
                  </a:lnTo>
                  <a:lnTo>
                    <a:pt x="16" y="121"/>
                  </a:lnTo>
                  <a:lnTo>
                    <a:pt x="18" y="122"/>
                  </a:lnTo>
                  <a:lnTo>
                    <a:pt x="20" y="124"/>
                  </a:lnTo>
                  <a:lnTo>
                    <a:pt x="22" y="124"/>
                  </a:lnTo>
                  <a:lnTo>
                    <a:pt x="24" y="124"/>
                  </a:lnTo>
                  <a:lnTo>
                    <a:pt x="26" y="126"/>
                  </a:lnTo>
                  <a:lnTo>
                    <a:pt x="30" y="126"/>
                  </a:lnTo>
                  <a:lnTo>
                    <a:pt x="32" y="124"/>
                  </a:lnTo>
                  <a:lnTo>
                    <a:pt x="35" y="124"/>
                  </a:lnTo>
                  <a:lnTo>
                    <a:pt x="36" y="124"/>
                  </a:lnTo>
                  <a:lnTo>
                    <a:pt x="38" y="122"/>
                  </a:lnTo>
                  <a:lnTo>
                    <a:pt x="42" y="121"/>
                  </a:lnTo>
                  <a:lnTo>
                    <a:pt x="44" y="120"/>
                  </a:lnTo>
                  <a:lnTo>
                    <a:pt x="45" y="117"/>
                  </a:lnTo>
                  <a:lnTo>
                    <a:pt x="48" y="116"/>
                  </a:lnTo>
                  <a:lnTo>
                    <a:pt x="49" y="114"/>
                  </a:lnTo>
                  <a:lnTo>
                    <a:pt x="50" y="111"/>
                  </a:lnTo>
                  <a:lnTo>
                    <a:pt x="3" y="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8"/>
            <p:cNvSpPr/>
            <p:nvPr/>
          </p:nvSpPr>
          <p:spPr>
            <a:xfrm>
              <a:off x="3004" y="3273"/>
              <a:ext cx="25" cy="45"/>
            </a:xfrm>
            <a:custGeom>
              <a:avLst/>
              <a:gdLst/>
              <a:ahLst/>
              <a:cxnLst/>
              <a:rect l="l" t="t" r="r" b="b"/>
              <a:pathLst>
                <a:path w="100" h="179" extrusionOk="0">
                  <a:moveTo>
                    <a:pt x="10" y="48"/>
                  </a:moveTo>
                  <a:lnTo>
                    <a:pt x="17" y="51"/>
                  </a:lnTo>
                  <a:lnTo>
                    <a:pt x="22" y="52"/>
                  </a:lnTo>
                  <a:lnTo>
                    <a:pt x="24" y="55"/>
                  </a:lnTo>
                  <a:lnTo>
                    <a:pt x="27" y="56"/>
                  </a:lnTo>
                  <a:lnTo>
                    <a:pt x="29" y="57"/>
                  </a:lnTo>
                  <a:lnTo>
                    <a:pt x="33" y="59"/>
                  </a:lnTo>
                  <a:lnTo>
                    <a:pt x="34" y="62"/>
                  </a:lnTo>
                  <a:lnTo>
                    <a:pt x="35" y="63"/>
                  </a:lnTo>
                  <a:lnTo>
                    <a:pt x="37" y="65"/>
                  </a:lnTo>
                  <a:lnTo>
                    <a:pt x="39" y="68"/>
                  </a:lnTo>
                  <a:lnTo>
                    <a:pt x="40" y="70"/>
                  </a:lnTo>
                  <a:lnTo>
                    <a:pt x="41" y="74"/>
                  </a:lnTo>
                  <a:lnTo>
                    <a:pt x="42" y="77"/>
                  </a:lnTo>
                  <a:lnTo>
                    <a:pt x="43" y="81"/>
                  </a:lnTo>
                  <a:lnTo>
                    <a:pt x="46" y="83"/>
                  </a:lnTo>
                  <a:lnTo>
                    <a:pt x="46" y="89"/>
                  </a:lnTo>
                  <a:lnTo>
                    <a:pt x="47" y="93"/>
                  </a:lnTo>
                  <a:lnTo>
                    <a:pt x="47" y="96"/>
                  </a:lnTo>
                  <a:lnTo>
                    <a:pt x="48" y="102"/>
                  </a:lnTo>
                  <a:lnTo>
                    <a:pt x="48" y="106"/>
                  </a:lnTo>
                  <a:lnTo>
                    <a:pt x="48" y="111"/>
                  </a:lnTo>
                  <a:lnTo>
                    <a:pt x="48" y="116"/>
                  </a:lnTo>
                  <a:lnTo>
                    <a:pt x="48" y="121"/>
                  </a:lnTo>
                  <a:lnTo>
                    <a:pt x="48" y="127"/>
                  </a:lnTo>
                  <a:lnTo>
                    <a:pt x="48" y="132"/>
                  </a:lnTo>
                  <a:lnTo>
                    <a:pt x="48" y="137"/>
                  </a:lnTo>
                  <a:lnTo>
                    <a:pt x="47" y="142"/>
                  </a:lnTo>
                  <a:lnTo>
                    <a:pt x="47" y="148"/>
                  </a:lnTo>
                  <a:lnTo>
                    <a:pt x="47" y="154"/>
                  </a:lnTo>
                  <a:lnTo>
                    <a:pt x="47" y="159"/>
                  </a:lnTo>
                  <a:lnTo>
                    <a:pt x="46" y="165"/>
                  </a:lnTo>
                  <a:lnTo>
                    <a:pt x="46" y="169"/>
                  </a:lnTo>
                  <a:lnTo>
                    <a:pt x="46" y="174"/>
                  </a:lnTo>
                  <a:lnTo>
                    <a:pt x="95" y="179"/>
                  </a:lnTo>
                  <a:lnTo>
                    <a:pt x="98" y="173"/>
                  </a:lnTo>
                  <a:lnTo>
                    <a:pt x="98" y="168"/>
                  </a:lnTo>
                  <a:lnTo>
                    <a:pt x="98" y="163"/>
                  </a:lnTo>
                  <a:lnTo>
                    <a:pt x="99" y="158"/>
                  </a:lnTo>
                  <a:lnTo>
                    <a:pt x="99" y="152"/>
                  </a:lnTo>
                  <a:lnTo>
                    <a:pt x="99" y="146"/>
                  </a:lnTo>
                  <a:lnTo>
                    <a:pt x="100" y="140"/>
                  </a:lnTo>
                  <a:lnTo>
                    <a:pt x="100" y="134"/>
                  </a:lnTo>
                  <a:lnTo>
                    <a:pt x="100" y="128"/>
                  </a:lnTo>
                  <a:lnTo>
                    <a:pt x="100" y="121"/>
                  </a:lnTo>
                  <a:lnTo>
                    <a:pt x="100" y="116"/>
                  </a:lnTo>
                  <a:lnTo>
                    <a:pt x="100" y="109"/>
                  </a:lnTo>
                  <a:lnTo>
                    <a:pt x="100" y="103"/>
                  </a:lnTo>
                  <a:lnTo>
                    <a:pt x="99" y="96"/>
                  </a:lnTo>
                  <a:lnTo>
                    <a:pt x="99" y="91"/>
                  </a:lnTo>
                  <a:lnTo>
                    <a:pt x="98" y="85"/>
                  </a:lnTo>
                  <a:lnTo>
                    <a:pt x="95" y="78"/>
                  </a:lnTo>
                  <a:lnTo>
                    <a:pt x="94" y="72"/>
                  </a:lnTo>
                  <a:lnTo>
                    <a:pt x="93" y="67"/>
                  </a:lnTo>
                  <a:lnTo>
                    <a:pt x="92" y="61"/>
                  </a:lnTo>
                  <a:lnTo>
                    <a:pt x="89" y="54"/>
                  </a:lnTo>
                  <a:lnTo>
                    <a:pt x="87" y="49"/>
                  </a:lnTo>
                  <a:lnTo>
                    <a:pt x="85" y="42"/>
                  </a:lnTo>
                  <a:lnTo>
                    <a:pt x="80" y="37"/>
                  </a:lnTo>
                  <a:lnTo>
                    <a:pt x="76" y="30"/>
                  </a:lnTo>
                  <a:lnTo>
                    <a:pt x="72" y="25"/>
                  </a:lnTo>
                  <a:lnTo>
                    <a:pt x="66" y="22"/>
                  </a:lnTo>
                  <a:lnTo>
                    <a:pt x="61" y="16"/>
                  </a:lnTo>
                  <a:lnTo>
                    <a:pt x="54" y="12"/>
                  </a:lnTo>
                  <a:lnTo>
                    <a:pt x="49" y="9"/>
                  </a:lnTo>
                  <a:lnTo>
                    <a:pt x="41" y="5"/>
                  </a:lnTo>
                  <a:lnTo>
                    <a:pt x="35" y="3"/>
                  </a:lnTo>
                  <a:lnTo>
                    <a:pt x="42" y="7"/>
                  </a:lnTo>
                  <a:lnTo>
                    <a:pt x="35" y="3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1" y="2"/>
                  </a:lnTo>
                  <a:lnTo>
                    <a:pt x="17" y="2"/>
                  </a:lnTo>
                  <a:lnTo>
                    <a:pt x="15" y="3"/>
                  </a:lnTo>
                  <a:lnTo>
                    <a:pt x="14" y="4"/>
                  </a:lnTo>
                  <a:lnTo>
                    <a:pt x="11" y="5"/>
                  </a:lnTo>
                  <a:lnTo>
                    <a:pt x="10" y="7"/>
                  </a:lnTo>
                  <a:lnTo>
                    <a:pt x="8" y="9"/>
                  </a:lnTo>
                  <a:lnTo>
                    <a:pt x="7" y="11"/>
                  </a:lnTo>
                  <a:lnTo>
                    <a:pt x="4" y="12"/>
                  </a:lnTo>
                  <a:lnTo>
                    <a:pt x="3" y="15"/>
                  </a:lnTo>
                  <a:lnTo>
                    <a:pt x="2" y="17"/>
                  </a:lnTo>
                  <a:lnTo>
                    <a:pt x="2" y="18"/>
                  </a:lnTo>
                  <a:lnTo>
                    <a:pt x="1" y="22"/>
                  </a:lnTo>
                  <a:lnTo>
                    <a:pt x="1" y="24"/>
                  </a:lnTo>
                  <a:lnTo>
                    <a:pt x="1" y="26"/>
                  </a:lnTo>
                  <a:lnTo>
                    <a:pt x="0" y="29"/>
                  </a:lnTo>
                  <a:lnTo>
                    <a:pt x="1" y="30"/>
                  </a:lnTo>
                  <a:lnTo>
                    <a:pt x="1" y="33"/>
                  </a:lnTo>
                  <a:lnTo>
                    <a:pt x="1" y="36"/>
                  </a:lnTo>
                  <a:lnTo>
                    <a:pt x="2" y="38"/>
                  </a:lnTo>
                  <a:lnTo>
                    <a:pt x="3" y="39"/>
                  </a:lnTo>
                  <a:lnTo>
                    <a:pt x="4" y="42"/>
                  </a:lnTo>
                  <a:lnTo>
                    <a:pt x="7" y="44"/>
                  </a:lnTo>
                  <a:lnTo>
                    <a:pt x="9" y="46"/>
                  </a:lnTo>
                  <a:lnTo>
                    <a:pt x="10" y="48"/>
                  </a:lnTo>
                  <a:lnTo>
                    <a:pt x="13" y="50"/>
                  </a:lnTo>
                  <a:lnTo>
                    <a:pt x="15" y="51"/>
                  </a:lnTo>
                  <a:lnTo>
                    <a:pt x="17" y="51"/>
                  </a:lnTo>
                  <a:lnTo>
                    <a:pt x="10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8"/>
            <p:cNvSpPr/>
            <p:nvPr/>
          </p:nvSpPr>
          <p:spPr>
            <a:xfrm>
              <a:off x="2957" y="3265"/>
              <a:ext cx="58" cy="34"/>
            </a:xfrm>
            <a:custGeom>
              <a:avLst/>
              <a:gdLst/>
              <a:ahLst/>
              <a:cxnLst/>
              <a:rect l="l" t="t" r="r" b="b"/>
              <a:pathLst>
                <a:path w="230" h="137" extrusionOk="0">
                  <a:moveTo>
                    <a:pt x="48" y="124"/>
                  </a:moveTo>
                  <a:lnTo>
                    <a:pt x="47" y="124"/>
                  </a:lnTo>
                  <a:lnTo>
                    <a:pt x="53" y="116"/>
                  </a:lnTo>
                  <a:lnTo>
                    <a:pt x="58" y="110"/>
                  </a:lnTo>
                  <a:lnTo>
                    <a:pt x="61" y="102"/>
                  </a:lnTo>
                  <a:lnTo>
                    <a:pt x="67" y="97"/>
                  </a:lnTo>
                  <a:lnTo>
                    <a:pt x="72" y="90"/>
                  </a:lnTo>
                  <a:lnTo>
                    <a:pt x="76" y="85"/>
                  </a:lnTo>
                  <a:lnTo>
                    <a:pt x="81" y="80"/>
                  </a:lnTo>
                  <a:lnTo>
                    <a:pt x="85" y="76"/>
                  </a:lnTo>
                  <a:lnTo>
                    <a:pt x="89" y="71"/>
                  </a:lnTo>
                  <a:lnTo>
                    <a:pt x="94" y="69"/>
                  </a:lnTo>
                  <a:lnTo>
                    <a:pt x="98" y="64"/>
                  </a:lnTo>
                  <a:lnTo>
                    <a:pt x="102" y="62"/>
                  </a:lnTo>
                  <a:lnTo>
                    <a:pt x="106" y="59"/>
                  </a:lnTo>
                  <a:lnTo>
                    <a:pt x="110" y="58"/>
                  </a:lnTo>
                  <a:lnTo>
                    <a:pt x="113" y="57"/>
                  </a:lnTo>
                  <a:lnTo>
                    <a:pt x="118" y="56"/>
                  </a:lnTo>
                  <a:lnTo>
                    <a:pt x="121" y="54"/>
                  </a:lnTo>
                  <a:lnTo>
                    <a:pt x="125" y="52"/>
                  </a:lnTo>
                  <a:lnTo>
                    <a:pt x="130" y="52"/>
                  </a:lnTo>
                  <a:lnTo>
                    <a:pt x="133" y="52"/>
                  </a:lnTo>
                  <a:lnTo>
                    <a:pt x="137" y="52"/>
                  </a:lnTo>
                  <a:lnTo>
                    <a:pt x="143" y="52"/>
                  </a:lnTo>
                  <a:lnTo>
                    <a:pt x="146" y="54"/>
                  </a:lnTo>
                  <a:lnTo>
                    <a:pt x="151" y="56"/>
                  </a:lnTo>
                  <a:lnTo>
                    <a:pt x="157" y="57"/>
                  </a:lnTo>
                  <a:lnTo>
                    <a:pt x="162" y="59"/>
                  </a:lnTo>
                  <a:lnTo>
                    <a:pt x="166" y="62"/>
                  </a:lnTo>
                  <a:lnTo>
                    <a:pt x="173" y="64"/>
                  </a:lnTo>
                  <a:lnTo>
                    <a:pt x="178" y="69"/>
                  </a:lnTo>
                  <a:lnTo>
                    <a:pt x="185" y="72"/>
                  </a:lnTo>
                  <a:lnTo>
                    <a:pt x="191" y="77"/>
                  </a:lnTo>
                  <a:lnTo>
                    <a:pt x="198" y="82"/>
                  </a:lnTo>
                  <a:lnTo>
                    <a:pt x="230" y="41"/>
                  </a:lnTo>
                  <a:lnTo>
                    <a:pt x="222" y="34"/>
                  </a:lnTo>
                  <a:lnTo>
                    <a:pt x="214" y="30"/>
                  </a:lnTo>
                  <a:lnTo>
                    <a:pt x="205" y="24"/>
                  </a:lnTo>
                  <a:lnTo>
                    <a:pt x="198" y="19"/>
                  </a:lnTo>
                  <a:lnTo>
                    <a:pt x="190" y="15"/>
                  </a:lnTo>
                  <a:lnTo>
                    <a:pt x="183" y="11"/>
                  </a:lnTo>
                  <a:lnTo>
                    <a:pt x="173" y="8"/>
                  </a:lnTo>
                  <a:lnTo>
                    <a:pt x="165" y="6"/>
                  </a:lnTo>
                  <a:lnTo>
                    <a:pt x="158" y="4"/>
                  </a:lnTo>
                  <a:lnTo>
                    <a:pt x="150" y="2"/>
                  </a:lnTo>
                  <a:lnTo>
                    <a:pt x="143" y="0"/>
                  </a:lnTo>
                  <a:lnTo>
                    <a:pt x="134" y="0"/>
                  </a:lnTo>
                  <a:lnTo>
                    <a:pt x="126" y="0"/>
                  </a:lnTo>
                  <a:lnTo>
                    <a:pt x="119" y="2"/>
                  </a:lnTo>
                  <a:lnTo>
                    <a:pt x="111" y="4"/>
                  </a:lnTo>
                  <a:lnTo>
                    <a:pt x="104" y="5"/>
                  </a:lnTo>
                  <a:lnTo>
                    <a:pt x="95" y="7"/>
                  </a:lnTo>
                  <a:lnTo>
                    <a:pt x="89" y="10"/>
                  </a:lnTo>
                  <a:lnTo>
                    <a:pt x="81" y="13"/>
                  </a:lnTo>
                  <a:lnTo>
                    <a:pt x="74" y="18"/>
                  </a:lnTo>
                  <a:lnTo>
                    <a:pt x="68" y="23"/>
                  </a:lnTo>
                  <a:lnTo>
                    <a:pt x="61" y="28"/>
                  </a:lnTo>
                  <a:lnTo>
                    <a:pt x="55" y="33"/>
                  </a:lnTo>
                  <a:lnTo>
                    <a:pt x="48" y="38"/>
                  </a:lnTo>
                  <a:lnTo>
                    <a:pt x="43" y="45"/>
                  </a:lnTo>
                  <a:lnTo>
                    <a:pt x="37" y="51"/>
                  </a:lnTo>
                  <a:lnTo>
                    <a:pt x="32" y="58"/>
                  </a:lnTo>
                  <a:lnTo>
                    <a:pt x="26" y="64"/>
                  </a:lnTo>
                  <a:lnTo>
                    <a:pt x="20" y="72"/>
                  </a:lnTo>
                  <a:lnTo>
                    <a:pt x="15" y="80"/>
                  </a:lnTo>
                  <a:lnTo>
                    <a:pt x="9" y="88"/>
                  </a:lnTo>
                  <a:lnTo>
                    <a:pt x="4" y="97"/>
                  </a:lnTo>
                  <a:lnTo>
                    <a:pt x="3" y="97"/>
                  </a:lnTo>
                  <a:lnTo>
                    <a:pt x="4" y="97"/>
                  </a:lnTo>
                  <a:lnTo>
                    <a:pt x="2" y="99"/>
                  </a:lnTo>
                  <a:lnTo>
                    <a:pt x="1" y="102"/>
                  </a:lnTo>
                  <a:lnTo>
                    <a:pt x="1" y="104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2"/>
                  </a:lnTo>
                  <a:lnTo>
                    <a:pt x="1" y="115"/>
                  </a:lnTo>
                  <a:lnTo>
                    <a:pt x="1" y="117"/>
                  </a:lnTo>
                  <a:lnTo>
                    <a:pt x="2" y="121"/>
                  </a:lnTo>
                  <a:lnTo>
                    <a:pt x="2" y="122"/>
                  </a:lnTo>
                  <a:lnTo>
                    <a:pt x="3" y="124"/>
                  </a:lnTo>
                  <a:lnTo>
                    <a:pt x="4" y="127"/>
                  </a:lnTo>
                  <a:lnTo>
                    <a:pt x="7" y="128"/>
                  </a:lnTo>
                  <a:lnTo>
                    <a:pt x="8" y="129"/>
                  </a:lnTo>
                  <a:lnTo>
                    <a:pt x="9" y="130"/>
                  </a:lnTo>
                  <a:lnTo>
                    <a:pt x="13" y="132"/>
                  </a:lnTo>
                  <a:lnTo>
                    <a:pt x="15" y="134"/>
                  </a:lnTo>
                  <a:lnTo>
                    <a:pt x="16" y="135"/>
                  </a:lnTo>
                  <a:lnTo>
                    <a:pt x="19" y="136"/>
                  </a:lnTo>
                  <a:lnTo>
                    <a:pt x="21" y="136"/>
                  </a:lnTo>
                  <a:lnTo>
                    <a:pt x="24" y="137"/>
                  </a:lnTo>
                  <a:lnTo>
                    <a:pt x="27" y="137"/>
                  </a:lnTo>
                  <a:lnTo>
                    <a:pt x="28" y="137"/>
                  </a:lnTo>
                  <a:lnTo>
                    <a:pt x="30" y="136"/>
                  </a:lnTo>
                  <a:lnTo>
                    <a:pt x="33" y="136"/>
                  </a:lnTo>
                  <a:lnTo>
                    <a:pt x="35" y="135"/>
                  </a:lnTo>
                  <a:lnTo>
                    <a:pt x="39" y="135"/>
                  </a:lnTo>
                  <a:lnTo>
                    <a:pt x="40" y="132"/>
                  </a:lnTo>
                  <a:lnTo>
                    <a:pt x="42" y="130"/>
                  </a:lnTo>
                  <a:lnTo>
                    <a:pt x="45" y="129"/>
                  </a:lnTo>
                  <a:lnTo>
                    <a:pt x="46" y="127"/>
                  </a:lnTo>
                  <a:lnTo>
                    <a:pt x="47" y="124"/>
                  </a:lnTo>
                  <a:lnTo>
                    <a:pt x="48" y="1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2927" y="3289"/>
              <a:ext cx="42" cy="123"/>
            </a:xfrm>
            <a:custGeom>
              <a:avLst/>
              <a:gdLst/>
              <a:ahLst/>
              <a:cxnLst/>
              <a:rect l="l" t="t" r="r" b="b"/>
              <a:pathLst>
                <a:path w="167" h="492" extrusionOk="0">
                  <a:moveTo>
                    <a:pt x="50" y="455"/>
                  </a:moveTo>
                  <a:lnTo>
                    <a:pt x="54" y="461"/>
                  </a:lnTo>
                  <a:lnTo>
                    <a:pt x="52" y="453"/>
                  </a:lnTo>
                  <a:lnTo>
                    <a:pt x="52" y="443"/>
                  </a:lnTo>
                  <a:lnTo>
                    <a:pt x="52" y="431"/>
                  </a:lnTo>
                  <a:lnTo>
                    <a:pt x="52" y="420"/>
                  </a:lnTo>
                  <a:lnTo>
                    <a:pt x="52" y="408"/>
                  </a:lnTo>
                  <a:lnTo>
                    <a:pt x="54" y="395"/>
                  </a:lnTo>
                  <a:lnTo>
                    <a:pt x="55" y="381"/>
                  </a:lnTo>
                  <a:lnTo>
                    <a:pt x="56" y="368"/>
                  </a:lnTo>
                  <a:lnTo>
                    <a:pt x="58" y="352"/>
                  </a:lnTo>
                  <a:lnTo>
                    <a:pt x="61" y="338"/>
                  </a:lnTo>
                  <a:lnTo>
                    <a:pt x="63" y="324"/>
                  </a:lnTo>
                  <a:lnTo>
                    <a:pt x="67" y="307"/>
                  </a:lnTo>
                  <a:lnTo>
                    <a:pt x="70" y="292"/>
                  </a:lnTo>
                  <a:lnTo>
                    <a:pt x="74" y="277"/>
                  </a:lnTo>
                  <a:lnTo>
                    <a:pt x="78" y="260"/>
                  </a:lnTo>
                  <a:lnTo>
                    <a:pt x="82" y="245"/>
                  </a:lnTo>
                  <a:lnTo>
                    <a:pt x="87" y="228"/>
                  </a:lnTo>
                  <a:lnTo>
                    <a:pt x="91" y="213"/>
                  </a:lnTo>
                  <a:lnTo>
                    <a:pt x="96" y="197"/>
                  </a:lnTo>
                  <a:lnTo>
                    <a:pt x="101" y="182"/>
                  </a:lnTo>
                  <a:lnTo>
                    <a:pt x="107" y="167"/>
                  </a:lnTo>
                  <a:lnTo>
                    <a:pt x="112" y="150"/>
                  </a:lnTo>
                  <a:lnTo>
                    <a:pt x="117" y="136"/>
                  </a:lnTo>
                  <a:lnTo>
                    <a:pt x="122" y="122"/>
                  </a:lnTo>
                  <a:lnTo>
                    <a:pt x="128" y="108"/>
                  </a:lnTo>
                  <a:lnTo>
                    <a:pt x="134" y="95"/>
                  </a:lnTo>
                  <a:lnTo>
                    <a:pt x="139" y="82"/>
                  </a:lnTo>
                  <a:lnTo>
                    <a:pt x="146" y="69"/>
                  </a:lnTo>
                  <a:lnTo>
                    <a:pt x="151" y="57"/>
                  </a:lnTo>
                  <a:lnTo>
                    <a:pt x="156" y="46"/>
                  </a:lnTo>
                  <a:lnTo>
                    <a:pt x="162" y="37"/>
                  </a:lnTo>
                  <a:lnTo>
                    <a:pt x="167" y="27"/>
                  </a:lnTo>
                  <a:lnTo>
                    <a:pt x="122" y="0"/>
                  </a:lnTo>
                  <a:lnTo>
                    <a:pt x="117" y="12"/>
                  </a:lnTo>
                  <a:lnTo>
                    <a:pt x="110" y="24"/>
                  </a:lnTo>
                  <a:lnTo>
                    <a:pt x="104" y="35"/>
                  </a:lnTo>
                  <a:lnTo>
                    <a:pt x="99" y="48"/>
                  </a:lnTo>
                  <a:lnTo>
                    <a:pt x="93" y="61"/>
                  </a:lnTo>
                  <a:lnTo>
                    <a:pt x="86" y="74"/>
                  </a:lnTo>
                  <a:lnTo>
                    <a:pt x="81" y="89"/>
                  </a:lnTo>
                  <a:lnTo>
                    <a:pt x="74" y="104"/>
                  </a:lnTo>
                  <a:lnTo>
                    <a:pt x="69" y="118"/>
                  </a:lnTo>
                  <a:lnTo>
                    <a:pt x="62" y="134"/>
                  </a:lnTo>
                  <a:lnTo>
                    <a:pt x="57" y="149"/>
                  </a:lnTo>
                  <a:lnTo>
                    <a:pt x="52" y="165"/>
                  </a:lnTo>
                  <a:lnTo>
                    <a:pt x="47" y="182"/>
                  </a:lnTo>
                  <a:lnTo>
                    <a:pt x="42" y="197"/>
                  </a:lnTo>
                  <a:lnTo>
                    <a:pt x="36" y="214"/>
                  </a:lnTo>
                  <a:lnTo>
                    <a:pt x="32" y="232"/>
                  </a:lnTo>
                  <a:lnTo>
                    <a:pt x="28" y="247"/>
                  </a:lnTo>
                  <a:lnTo>
                    <a:pt x="23" y="264"/>
                  </a:lnTo>
                  <a:lnTo>
                    <a:pt x="19" y="280"/>
                  </a:lnTo>
                  <a:lnTo>
                    <a:pt x="16" y="297"/>
                  </a:lnTo>
                  <a:lnTo>
                    <a:pt x="13" y="313"/>
                  </a:lnTo>
                  <a:lnTo>
                    <a:pt x="9" y="329"/>
                  </a:lnTo>
                  <a:lnTo>
                    <a:pt x="6" y="344"/>
                  </a:lnTo>
                  <a:lnTo>
                    <a:pt x="5" y="359"/>
                  </a:lnTo>
                  <a:lnTo>
                    <a:pt x="3" y="376"/>
                  </a:lnTo>
                  <a:lnTo>
                    <a:pt x="2" y="390"/>
                  </a:lnTo>
                  <a:lnTo>
                    <a:pt x="0" y="404"/>
                  </a:lnTo>
                  <a:lnTo>
                    <a:pt x="0" y="418"/>
                  </a:lnTo>
                  <a:lnTo>
                    <a:pt x="0" y="431"/>
                  </a:lnTo>
                  <a:lnTo>
                    <a:pt x="0" y="446"/>
                  </a:lnTo>
                  <a:lnTo>
                    <a:pt x="2" y="457"/>
                  </a:lnTo>
                  <a:lnTo>
                    <a:pt x="3" y="470"/>
                  </a:lnTo>
                  <a:lnTo>
                    <a:pt x="5" y="476"/>
                  </a:lnTo>
                  <a:lnTo>
                    <a:pt x="3" y="470"/>
                  </a:lnTo>
                  <a:lnTo>
                    <a:pt x="3" y="473"/>
                  </a:lnTo>
                  <a:lnTo>
                    <a:pt x="4" y="475"/>
                  </a:lnTo>
                  <a:lnTo>
                    <a:pt x="5" y="479"/>
                  </a:lnTo>
                  <a:lnTo>
                    <a:pt x="6" y="481"/>
                  </a:lnTo>
                  <a:lnTo>
                    <a:pt x="8" y="483"/>
                  </a:lnTo>
                  <a:lnTo>
                    <a:pt x="9" y="485"/>
                  </a:lnTo>
                  <a:lnTo>
                    <a:pt x="11" y="486"/>
                  </a:lnTo>
                  <a:lnTo>
                    <a:pt x="13" y="487"/>
                  </a:lnTo>
                  <a:lnTo>
                    <a:pt x="16" y="488"/>
                  </a:lnTo>
                  <a:lnTo>
                    <a:pt x="18" y="489"/>
                  </a:lnTo>
                  <a:lnTo>
                    <a:pt x="19" y="492"/>
                  </a:lnTo>
                  <a:lnTo>
                    <a:pt x="22" y="492"/>
                  </a:lnTo>
                  <a:lnTo>
                    <a:pt x="24" y="492"/>
                  </a:lnTo>
                  <a:lnTo>
                    <a:pt x="28" y="492"/>
                  </a:lnTo>
                  <a:lnTo>
                    <a:pt x="30" y="492"/>
                  </a:lnTo>
                  <a:lnTo>
                    <a:pt x="32" y="492"/>
                  </a:lnTo>
                  <a:lnTo>
                    <a:pt x="34" y="492"/>
                  </a:lnTo>
                  <a:lnTo>
                    <a:pt x="36" y="489"/>
                  </a:lnTo>
                  <a:lnTo>
                    <a:pt x="39" y="489"/>
                  </a:lnTo>
                  <a:lnTo>
                    <a:pt x="42" y="488"/>
                  </a:lnTo>
                  <a:lnTo>
                    <a:pt x="43" y="487"/>
                  </a:lnTo>
                  <a:lnTo>
                    <a:pt x="45" y="486"/>
                  </a:lnTo>
                  <a:lnTo>
                    <a:pt x="47" y="485"/>
                  </a:lnTo>
                  <a:lnTo>
                    <a:pt x="48" y="482"/>
                  </a:lnTo>
                  <a:lnTo>
                    <a:pt x="49" y="481"/>
                  </a:lnTo>
                  <a:lnTo>
                    <a:pt x="50" y="479"/>
                  </a:lnTo>
                  <a:lnTo>
                    <a:pt x="52" y="475"/>
                  </a:lnTo>
                  <a:lnTo>
                    <a:pt x="54" y="473"/>
                  </a:lnTo>
                  <a:lnTo>
                    <a:pt x="54" y="470"/>
                  </a:lnTo>
                  <a:lnTo>
                    <a:pt x="54" y="468"/>
                  </a:lnTo>
                  <a:lnTo>
                    <a:pt x="54" y="466"/>
                  </a:lnTo>
                  <a:lnTo>
                    <a:pt x="54" y="461"/>
                  </a:lnTo>
                  <a:lnTo>
                    <a:pt x="50" y="4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2928" y="3403"/>
              <a:ext cx="81" cy="35"/>
            </a:xfrm>
            <a:custGeom>
              <a:avLst/>
              <a:gdLst/>
              <a:ahLst/>
              <a:cxnLst/>
              <a:rect l="l" t="t" r="r" b="b"/>
              <a:pathLst>
                <a:path w="322" h="143" extrusionOk="0">
                  <a:moveTo>
                    <a:pt x="319" y="66"/>
                  </a:moveTo>
                  <a:lnTo>
                    <a:pt x="272" y="51"/>
                  </a:lnTo>
                  <a:lnTo>
                    <a:pt x="268" y="57"/>
                  </a:lnTo>
                  <a:lnTo>
                    <a:pt x="264" y="63"/>
                  </a:lnTo>
                  <a:lnTo>
                    <a:pt x="260" y="67"/>
                  </a:lnTo>
                  <a:lnTo>
                    <a:pt x="255" y="71"/>
                  </a:lnTo>
                  <a:lnTo>
                    <a:pt x="250" y="76"/>
                  </a:lnTo>
                  <a:lnTo>
                    <a:pt x="244" y="79"/>
                  </a:lnTo>
                  <a:lnTo>
                    <a:pt x="238" y="82"/>
                  </a:lnTo>
                  <a:lnTo>
                    <a:pt x="232" y="84"/>
                  </a:lnTo>
                  <a:lnTo>
                    <a:pt x="224" y="86"/>
                  </a:lnTo>
                  <a:lnTo>
                    <a:pt x="218" y="89"/>
                  </a:lnTo>
                  <a:lnTo>
                    <a:pt x="209" y="90"/>
                  </a:lnTo>
                  <a:lnTo>
                    <a:pt x="200" y="91"/>
                  </a:lnTo>
                  <a:lnTo>
                    <a:pt x="193" y="91"/>
                  </a:lnTo>
                  <a:lnTo>
                    <a:pt x="183" y="90"/>
                  </a:lnTo>
                  <a:lnTo>
                    <a:pt x="174" y="90"/>
                  </a:lnTo>
                  <a:lnTo>
                    <a:pt x="167" y="86"/>
                  </a:lnTo>
                  <a:lnTo>
                    <a:pt x="157" y="85"/>
                  </a:lnTo>
                  <a:lnTo>
                    <a:pt x="148" y="83"/>
                  </a:lnTo>
                  <a:lnTo>
                    <a:pt x="140" y="80"/>
                  </a:lnTo>
                  <a:lnTo>
                    <a:pt x="130" y="77"/>
                  </a:lnTo>
                  <a:lnTo>
                    <a:pt x="121" y="72"/>
                  </a:lnTo>
                  <a:lnTo>
                    <a:pt x="114" y="67"/>
                  </a:lnTo>
                  <a:lnTo>
                    <a:pt x="104" y="64"/>
                  </a:lnTo>
                  <a:lnTo>
                    <a:pt x="96" y="57"/>
                  </a:lnTo>
                  <a:lnTo>
                    <a:pt x="89" y="52"/>
                  </a:lnTo>
                  <a:lnTo>
                    <a:pt x="81" y="45"/>
                  </a:lnTo>
                  <a:lnTo>
                    <a:pt x="75" y="39"/>
                  </a:lnTo>
                  <a:lnTo>
                    <a:pt x="68" y="31"/>
                  </a:lnTo>
                  <a:lnTo>
                    <a:pt x="62" y="25"/>
                  </a:lnTo>
                  <a:lnTo>
                    <a:pt x="56" y="17"/>
                  </a:lnTo>
                  <a:lnTo>
                    <a:pt x="51" y="7"/>
                  </a:lnTo>
                  <a:lnTo>
                    <a:pt x="45" y="0"/>
                  </a:lnTo>
                  <a:lnTo>
                    <a:pt x="0" y="21"/>
                  </a:lnTo>
                  <a:lnTo>
                    <a:pt x="5" y="33"/>
                  </a:lnTo>
                  <a:lnTo>
                    <a:pt x="13" y="45"/>
                  </a:lnTo>
                  <a:lnTo>
                    <a:pt x="21" y="56"/>
                  </a:lnTo>
                  <a:lnTo>
                    <a:pt x="29" y="66"/>
                  </a:lnTo>
                  <a:lnTo>
                    <a:pt x="38" y="76"/>
                  </a:lnTo>
                  <a:lnTo>
                    <a:pt x="47" y="84"/>
                  </a:lnTo>
                  <a:lnTo>
                    <a:pt x="56" y="92"/>
                  </a:lnTo>
                  <a:lnTo>
                    <a:pt x="66" y="99"/>
                  </a:lnTo>
                  <a:lnTo>
                    <a:pt x="77" y="106"/>
                  </a:lnTo>
                  <a:lnTo>
                    <a:pt x="88" y="112"/>
                  </a:lnTo>
                  <a:lnTo>
                    <a:pt x="99" y="119"/>
                  </a:lnTo>
                  <a:lnTo>
                    <a:pt x="110" y="124"/>
                  </a:lnTo>
                  <a:lnTo>
                    <a:pt x="121" y="129"/>
                  </a:lnTo>
                  <a:lnTo>
                    <a:pt x="133" y="132"/>
                  </a:lnTo>
                  <a:lnTo>
                    <a:pt x="144" y="136"/>
                  </a:lnTo>
                  <a:lnTo>
                    <a:pt x="156" y="138"/>
                  </a:lnTo>
                  <a:lnTo>
                    <a:pt x="168" y="141"/>
                  </a:lnTo>
                  <a:lnTo>
                    <a:pt x="180" y="142"/>
                  </a:lnTo>
                  <a:lnTo>
                    <a:pt x="192" y="143"/>
                  </a:lnTo>
                  <a:lnTo>
                    <a:pt x="203" y="142"/>
                  </a:lnTo>
                  <a:lnTo>
                    <a:pt x="214" y="142"/>
                  </a:lnTo>
                  <a:lnTo>
                    <a:pt x="226" y="138"/>
                  </a:lnTo>
                  <a:lnTo>
                    <a:pt x="237" y="137"/>
                  </a:lnTo>
                  <a:lnTo>
                    <a:pt x="248" y="134"/>
                  </a:lnTo>
                  <a:lnTo>
                    <a:pt x="259" y="130"/>
                  </a:lnTo>
                  <a:lnTo>
                    <a:pt x="270" y="124"/>
                  </a:lnTo>
                  <a:lnTo>
                    <a:pt x="278" y="118"/>
                  </a:lnTo>
                  <a:lnTo>
                    <a:pt x="287" y="111"/>
                  </a:lnTo>
                  <a:lnTo>
                    <a:pt x="297" y="104"/>
                  </a:lnTo>
                  <a:lnTo>
                    <a:pt x="304" y="95"/>
                  </a:lnTo>
                  <a:lnTo>
                    <a:pt x="311" y="85"/>
                  </a:lnTo>
                  <a:lnTo>
                    <a:pt x="317" y="76"/>
                  </a:lnTo>
                  <a:lnTo>
                    <a:pt x="270" y="59"/>
                  </a:lnTo>
                  <a:lnTo>
                    <a:pt x="317" y="76"/>
                  </a:lnTo>
                  <a:lnTo>
                    <a:pt x="318" y="72"/>
                  </a:lnTo>
                  <a:lnTo>
                    <a:pt x="319" y="69"/>
                  </a:lnTo>
                  <a:lnTo>
                    <a:pt x="319" y="66"/>
                  </a:lnTo>
                  <a:lnTo>
                    <a:pt x="322" y="64"/>
                  </a:lnTo>
                  <a:lnTo>
                    <a:pt x="322" y="60"/>
                  </a:lnTo>
                  <a:lnTo>
                    <a:pt x="322" y="58"/>
                  </a:lnTo>
                  <a:lnTo>
                    <a:pt x="319" y="56"/>
                  </a:lnTo>
                  <a:lnTo>
                    <a:pt x="319" y="54"/>
                  </a:lnTo>
                  <a:lnTo>
                    <a:pt x="318" y="52"/>
                  </a:lnTo>
                  <a:lnTo>
                    <a:pt x="317" y="50"/>
                  </a:lnTo>
                  <a:lnTo>
                    <a:pt x="316" y="47"/>
                  </a:lnTo>
                  <a:lnTo>
                    <a:pt x="315" y="45"/>
                  </a:lnTo>
                  <a:lnTo>
                    <a:pt x="312" y="44"/>
                  </a:lnTo>
                  <a:lnTo>
                    <a:pt x="311" y="43"/>
                  </a:lnTo>
                  <a:lnTo>
                    <a:pt x="309" y="41"/>
                  </a:lnTo>
                  <a:lnTo>
                    <a:pt x="306" y="40"/>
                  </a:lnTo>
                  <a:lnTo>
                    <a:pt x="304" y="39"/>
                  </a:lnTo>
                  <a:lnTo>
                    <a:pt x="302" y="38"/>
                  </a:lnTo>
                  <a:lnTo>
                    <a:pt x="299" y="38"/>
                  </a:lnTo>
                  <a:lnTo>
                    <a:pt x="298" y="37"/>
                  </a:lnTo>
                  <a:lnTo>
                    <a:pt x="296" y="37"/>
                  </a:lnTo>
                  <a:lnTo>
                    <a:pt x="292" y="37"/>
                  </a:lnTo>
                  <a:lnTo>
                    <a:pt x="290" y="37"/>
                  </a:lnTo>
                  <a:lnTo>
                    <a:pt x="287" y="38"/>
                  </a:lnTo>
                  <a:lnTo>
                    <a:pt x="285" y="38"/>
                  </a:lnTo>
                  <a:lnTo>
                    <a:pt x="284" y="39"/>
                  </a:lnTo>
                  <a:lnTo>
                    <a:pt x="280" y="40"/>
                  </a:lnTo>
                  <a:lnTo>
                    <a:pt x="278" y="41"/>
                  </a:lnTo>
                  <a:lnTo>
                    <a:pt x="277" y="44"/>
                  </a:lnTo>
                  <a:lnTo>
                    <a:pt x="274" y="45"/>
                  </a:lnTo>
                  <a:lnTo>
                    <a:pt x="273" y="47"/>
                  </a:lnTo>
                  <a:lnTo>
                    <a:pt x="272" y="51"/>
                  </a:lnTo>
                  <a:lnTo>
                    <a:pt x="319" y="6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2995" y="3418"/>
              <a:ext cx="91" cy="52"/>
            </a:xfrm>
            <a:custGeom>
              <a:avLst/>
              <a:gdLst/>
              <a:ahLst/>
              <a:cxnLst/>
              <a:rect l="l" t="t" r="r" b="b"/>
              <a:pathLst>
                <a:path w="360" h="212" extrusionOk="0">
                  <a:moveTo>
                    <a:pt x="359" y="85"/>
                  </a:moveTo>
                  <a:lnTo>
                    <a:pt x="309" y="83"/>
                  </a:lnTo>
                  <a:lnTo>
                    <a:pt x="303" y="96"/>
                  </a:lnTo>
                  <a:lnTo>
                    <a:pt x="296" y="109"/>
                  </a:lnTo>
                  <a:lnTo>
                    <a:pt x="288" y="118"/>
                  </a:lnTo>
                  <a:lnTo>
                    <a:pt x="279" y="128"/>
                  </a:lnTo>
                  <a:lnTo>
                    <a:pt x="270" y="136"/>
                  </a:lnTo>
                  <a:lnTo>
                    <a:pt x="262" y="142"/>
                  </a:lnTo>
                  <a:lnTo>
                    <a:pt x="252" y="148"/>
                  </a:lnTo>
                  <a:lnTo>
                    <a:pt x="242" y="151"/>
                  </a:lnTo>
                  <a:lnTo>
                    <a:pt x="231" y="155"/>
                  </a:lnTo>
                  <a:lnTo>
                    <a:pt x="220" y="157"/>
                  </a:lnTo>
                  <a:lnTo>
                    <a:pt x="211" y="157"/>
                  </a:lnTo>
                  <a:lnTo>
                    <a:pt x="199" y="160"/>
                  </a:lnTo>
                  <a:lnTo>
                    <a:pt x="188" y="157"/>
                  </a:lnTo>
                  <a:lnTo>
                    <a:pt x="177" y="156"/>
                  </a:lnTo>
                  <a:lnTo>
                    <a:pt x="165" y="154"/>
                  </a:lnTo>
                  <a:lnTo>
                    <a:pt x="153" y="150"/>
                  </a:lnTo>
                  <a:lnTo>
                    <a:pt x="142" y="147"/>
                  </a:lnTo>
                  <a:lnTo>
                    <a:pt x="133" y="141"/>
                  </a:lnTo>
                  <a:lnTo>
                    <a:pt x="122" y="135"/>
                  </a:lnTo>
                  <a:lnTo>
                    <a:pt x="112" y="128"/>
                  </a:lnTo>
                  <a:lnTo>
                    <a:pt x="102" y="121"/>
                  </a:lnTo>
                  <a:lnTo>
                    <a:pt x="94" y="112"/>
                  </a:lnTo>
                  <a:lnTo>
                    <a:pt x="84" y="103"/>
                  </a:lnTo>
                  <a:lnTo>
                    <a:pt x="77" y="95"/>
                  </a:lnTo>
                  <a:lnTo>
                    <a:pt x="71" y="85"/>
                  </a:lnTo>
                  <a:lnTo>
                    <a:pt x="64" y="75"/>
                  </a:lnTo>
                  <a:lnTo>
                    <a:pt x="61" y="64"/>
                  </a:lnTo>
                  <a:lnTo>
                    <a:pt x="57" y="53"/>
                  </a:lnTo>
                  <a:lnTo>
                    <a:pt x="55" y="43"/>
                  </a:lnTo>
                  <a:lnTo>
                    <a:pt x="51" y="31"/>
                  </a:lnTo>
                  <a:lnTo>
                    <a:pt x="51" y="19"/>
                  </a:lnTo>
                  <a:lnTo>
                    <a:pt x="51" y="7"/>
                  </a:lnTo>
                  <a:lnTo>
                    <a:pt x="2" y="0"/>
                  </a:lnTo>
                  <a:lnTo>
                    <a:pt x="0" y="19"/>
                  </a:lnTo>
                  <a:lnTo>
                    <a:pt x="2" y="36"/>
                  </a:lnTo>
                  <a:lnTo>
                    <a:pt x="3" y="52"/>
                  </a:lnTo>
                  <a:lnTo>
                    <a:pt x="6" y="69"/>
                  </a:lnTo>
                  <a:lnTo>
                    <a:pt x="12" y="84"/>
                  </a:lnTo>
                  <a:lnTo>
                    <a:pt x="19" y="98"/>
                  </a:lnTo>
                  <a:lnTo>
                    <a:pt x="28" y="112"/>
                  </a:lnTo>
                  <a:lnTo>
                    <a:pt x="36" y="125"/>
                  </a:lnTo>
                  <a:lnTo>
                    <a:pt x="45" y="138"/>
                  </a:lnTo>
                  <a:lnTo>
                    <a:pt x="57" y="150"/>
                  </a:lnTo>
                  <a:lnTo>
                    <a:pt x="69" y="161"/>
                  </a:lnTo>
                  <a:lnTo>
                    <a:pt x="81" y="169"/>
                  </a:lnTo>
                  <a:lnTo>
                    <a:pt x="95" y="179"/>
                  </a:lnTo>
                  <a:lnTo>
                    <a:pt x="108" y="187"/>
                  </a:lnTo>
                  <a:lnTo>
                    <a:pt x="122" y="193"/>
                  </a:lnTo>
                  <a:lnTo>
                    <a:pt x="136" y="200"/>
                  </a:lnTo>
                  <a:lnTo>
                    <a:pt x="152" y="203"/>
                  </a:lnTo>
                  <a:lnTo>
                    <a:pt x="167" y="207"/>
                  </a:lnTo>
                  <a:lnTo>
                    <a:pt x="184" y="209"/>
                  </a:lnTo>
                  <a:lnTo>
                    <a:pt x="199" y="212"/>
                  </a:lnTo>
                  <a:lnTo>
                    <a:pt x="214" y="209"/>
                  </a:lnTo>
                  <a:lnTo>
                    <a:pt x="230" y="208"/>
                  </a:lnTo>
                  <a:lnTo>
                    <a:pt x="245" y="205"/>
                  </a:lnTo>
                  <a:lnTo>
                    <a:pt x="259" y="201"/>
                  </a:lnTo>
                  <a:lnTo>
                    <a:pt x="276" y="194"/>
                  </a:lnTo>
                  <a:lnTo>
                    <a:pt x="290" y="186"/>
                  </a:lnTo>
                  <a:lnTo>
                    <a:pt x="303" y="176"/>
                  </a:lnTo>
                  <a:lnTo>
                    <a:pt x="316" y="164"/>
                  </a:lnTo>
                  <a:lnTo>
                    <a:pt x="328" y="151"/>
                  </a:lnTo>
                  <a:lnTo>
                    <a:pt x="340" y="137"/>
                  </a:lnTo>
                  <a:lnTo>
                    <a:pt x="348" y="121"/>
                  </a:lnTo>
                  <a:lnTo>
                    <a:pt x="357" y="102"/>
                  </a:lnTo>
                  <a:lnTo>
                    <a:pt x="308" y="99"/>
                  </a:lnTo>
                  <a:lnTo>
                    <a:pt x="357" y="102"/>
                  </a:lnTo>
                  <a:lnTo>
                    <a:pt x="359" y="99"/>
                  </a:lnTo>
                  <a:lnTo>
                    <a:pt x="359" y="97"/>
                  </a:lnTo>
                  <a:lnTo>
                    <a:pt x="360" y="95"/>
                  </a:lnTo>
                  <a:lnTo>
                    <a:pt x="360" y="91"/>
                  </a:lnTo>
                  <a:lnTo>
                    <a:pt x="360" y="89"/>
                  </a:lnTo>
                  <a:lnTo>
                    <a:pt x="359" y="86"/>
                  </a:lnTo>
                  <a:lnTo>
                    <a:pt x="359" y="84"/>
                  </a:lnTo>
                  <a:lnTo>
                    <a:pt x="357" y="82"/>
                  </a:lnTo>
                  <a:lnTo>
                    <a:pt x="356" y="78"/>
                  </a:lnTo>
                  <a:lnTo>
                    <a:pt x="355" y="77"/>
                  </a:lnTo>
                  <a:lnTo>
                    <a:pt x="354" y="75"/>
                  </a:lnTo>
                  <a:lnTo>
                    <a:pt x="350" y="73"/>
                  </a:lnTo>
                  <a:lnTo>
                    <a:pt x="349" y="72"/>
                  </a:lnTo>
                  <a:lnTo>
                    <a:pt x="348" y="71"/>
                  </a:lnTo>
                  <a:lnTo>
                    <a:pt x="346" y="70"/>
                  </a:lnTo>
                  <a:lnTo>
                    <a:pt x="343" y="69"/>
                  </a:lnTo>
                  <a:lnTo>
                    <a:pt x="341" y="66"/>
                  </a:lnTo>
                  <a:lnTo>
                    <a:pt x="340" y="66"/>
                  </a:lnTo>
                  <a:lnTo>
                    <a:pt x="336" y="66"/>
                  </a:lnTo>
                  <a:lnTo>
                    <a:pt x="334" y="65"/>
                  </a:lnTo>
                  <a:lnTo>
                    <a:pt x="331" y="65"/>
                  </a:lnTo>
                  <a:lnTo>
                    <a:pt x="329" y="66"/>
                  </a:lnTo>
                  <a:lnTo>
                    <a:pt x="327" y="66"/>
                  </a:lnTo>
                  <a:lnTo>
                    <a:pt x="324" y="66"/>
                  </a:lnTo>
                  <a:lnTo>
                    <a:pt x="322" y="69"/>
                  </a:lnTo>
                  <a:lnTo>
                    <a:pt x="320" y="70"/>
                  </a:lnTo>
                  <a:lnTo>
                    <a:pt x="318" y="71"/>
                  </a:lnTo>
                  <a:lnTo>
                    <a:pt x="316" y="72"/>
                  </a:lnTo>
                  <a:lnTo>
                    <a:pt x="315" y="75"/>
                  </a:lnTo>
                  <a:lnTo>
                    <a:pt x="311" y="77"/>
                  </a:lnTo>
                  <a:lnTo>
                    <a:pt x="310" y="79"/>
                  </a:lnTo>
                  <a:lnTo>
                    <a:pt x="309" y="83"/>
                  </a:lnTo>
                  <a:lnTo>
                    <a:pt x="359" y="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3073" y="3439"/>
              <a:ext cx="26" cy="41"/>
            </a:xfrm>
            <a:custGeom>
              <a:avLst/>
              <a:gdLst/>
              <a:ahLst/>
              <a:cxnLst/>
              <a:rect l="l" t="t" r="r" b="b"/>
              <a:pathLst>
                <a:path w="107" h="163" extrusionOk="0">
                  <a:moveTo>
                    <a:pt x="99" y="118"/>
                  </a:moveTo>
                  <a:lnTo>
                    <a:pt x="103" y="122"/>
                  </a:lnTo>
                  <a:lnTo>
                    <a:pt x="100" y="118"/>
                  </a:lnTo>
                  <a:lnTo>
                    <a:pt x="98" y="116"/>
                  </a:lnTo>
                  <a:lnTo>
                    <a:pt x="94" y="111"/>
                  </a:lnTo>
                  <a:lnTo>
                    <a:pt x="93" y="108"/>
                  </a:lnTo>
                  <a:lnTo>
                    <a:pt x="91" y="105"/>
                  </a:lnTo>
                  <a:lnTo>
                    <a:pt x="90" y="103"/>
                  </a:lnTo>
                  <a:lnTo>
                    <a:pt x="87" y="98"/>
                  </a:lnTo>
                  <a:lnTo>
                    <a:pt x="86" y="96"/>
                  </a:lnTo>
                  <a:lnTo>
                    <a:pt x="85" y="94"/>
                  </a:lnTo>
                  <a:lnTo>
                    <a:pt x="81" y="90"/>
                  </a:lnTo>
                  <a:lnTo>
                    <a:pt x="80" y="88"/>
                  </a:lnTo>
                  <a:lnTo>
                    <a:pt x="79" y="84"/>
                  </a:lnTo>
                  <a:lnTo>
                    <a:pt x="78" y="81"/>
                  </a:lnTo>
                  <a:lnTo>
                    <a:pt x="77" y="78"/>
                  </a:lnTo>
                  <a:lnTo>
                    <a:pt x="75" y="76"/>
                  </a:lnTo>
                  <a:lnTo>
                    <a:pt x="74" y="71"/>
                  </a:lnTo>
                  <a:lnTo>
                    <a:pt x="73" y="69"/>
                  </a:lnTo>
                  <a:lnTo>
                    <a:pt x="72" y="65"/>
                  </a:lnTo>
                  <a:lnTo>
                    <a:pt x="71" y="63"/>
                  </a:lnTo>
                  <a:lnTo>
                    <a:pt x="68" y="58"/>
                  </a:lnTo>
                  <a:lnTo>
                    <a:pt x="67" y="55"/>
                  </a:lnTo>
                  <a:lnTo>
                    <a:pt x="66" y="51"/>
                  </a:lnTo>
                  <a:lnTo>
                    <a:pt x="65" y="46"/>
                  </a:lnTo>
                  <a:lnTo>
                    <a:pt x="62" y="42"/>
                  </a:lnTo>
                  <a:lnTo>
                    <a:pt x="61" y="38"/>
                  </a:lnTo>
                  <a:lnTo>
                    <a:pt x="60" y="32"/>
                  </a:lnTo>
                  <a:lnTo>
                    <a:pt x="59" y="29"/>
                  </a:lnTo>
                  <a:lnTo>
                    <a:pt x="58" y="24"/>
                  </a:lnTo>
                  <a:lnTo>
                    <a:pt x="55" y="18"/>
                  </a:lnTo>
                  <a:lnTo>
                    <a:pt x="53" y="12"/>
                  </a:lnTo>
                  <a:lnTo>
                    <a:pt x="52" y="6"/>
                  </a:lnTo>
                  <a:lnTo>
                    <a:pt x="51" y="0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3" y="26"/>
                  </a:lnTo>
                  <a:lnTo>
                    <a:pt x="6" y="32"/>
                  </a:lnTo>
                  <a:lnTo>
                    <a:pt x="8" y="38"/>
                  </a:lnTo>
                  <a:lnTo>
                    <a:pt x="9" y="43"/>
                  </a:lnTo>
                  <a:lnTo>
                    <a:pt x="10" y="49"/>
                  </a:lnTo>
                  <a:lnTo>
                    <a:pt x="12" y="53"/>
                  </a:lnTo>
                  <a:lnTo>
                    <a:pt x="13" y="58"/>
                  </a:lnTo>
                  <a:lnTo>
                    <a:pt x="15" y="63"/>
                  </a:lnTo>
                  <a:lnTo>
                    <a:pt x="16" y="68"/>
                  </a:lnTo>
                  <a:lnTo>
                    <a:pt x="19" y="71"/>
                  </a:lnTo>
                  <a:lnTo>
                    <a:pt x="20" y="76"/>
                  </a:lnTo>
                  <a:lnTo>
                    <a:pt x="21" y="81"/>
                  </a:lnTo>
                  <a:lnTo>
                    <a:pt x="23" y="84"/>
                  </a:lnTo>
                  <a:lnTo>
                    <a:pt x="25" y="89"/>
                  </a:lnTo>
                  <a:lnTo>
                    <a:pt x="26" y="92"/>
                  </a:lnTo>
                  <a:lnTo>
                    <a:pt x="27" y="96"/>
                  </a:lnTo>
                  <a:lnTo>
                    <a:pt x="29" y="101"/>
                  </a:lnTo>
                  <a:lnTo>
                    <a:pt x="32" y="103"/>
                  </a:lnTo>
                  <a:lnTo>
                    <a:pt x="33" y="107"/>
                  </a:lnTo>
                  <a:lnTo>
                    <a:pt x="35" y="110"/>
                  </a:lnTo>
                  <a:lnTo>
                    <a:pt x="36" y="115"/>
                  </a:lnTo>
                  <a:lnTo>
                    <a:pt x="39" y="118"/>
                  </a:lnTo>
                  <a:lnTo>
                    <a:pt x="40" y="122"/>
                  </a:lnTo>
                  <a:lnTo>
                    <a:pt x="42" y="124"/>
                  </a:lnTo>
                  <a:lnTo>
                    <a:pt x="46" y="129"/>
                  </a:lnTo>
                  <a:lnTo>
                    <a:pt x="47" y="133"/>
                  </a:lnTo>
                  <a:lnTo>
                    <a:pt x="49" y="136"/>
                  </a:lnTo>
                  <a:lnTo>
                    <a:pt x="52" y="141"/>
                  </a:lnTo>
                  <a:lnTo>
                    <a:pt x="54" y="144"/>
                  </a:lnTo>
                  <a:lnTo>
                    <a:pt x="58" y="148"/>
                  </a:lnTo>
                  <a:lnTo>
                    <a:pt x="60" y="153"/>
                  </a:lnTo>
                  <a:lnTo>
                    <a:pt x="64" y="156"/>
                  </a:lnTo>
                  <a:lnTo>
                    <a:pt x="60" y="153"/>
                  </a:lnTo>
                  <a:lnTo>
                    <a:pt x="62" y="155"/>
                  </a:lnTo>
                  <a:lnTo>
                    <a:pt x="64" y="156"/>
                  </a:lnTo>
                  <a:lnTo>
                    <a:pt x="66" y="159"/>
                  </a:lnTo>
                  <a:lnTo>
                    <a:pt x="67" y="160"/>
                  </a:lnTo>
                  <a:lnTo>
                    <a:pt x="71" y="161"/>
                  </a:lnTo>
                  <a:lnTo>
                    <a:pt x="73" y="162"/>
                  </a:lnTo>
                  <a:lnTo>
                    <a:pt x="75" y="162"/>
                  </a:lnTo>
                  <a:lnTo>
                    <a:pt x="78" y="163"/>
                  </a:lnTo>
                  <a:lnTo>
                    <a:pt x="80" y="163"/>
                  </a:lnTo>
                  <a:lnTo>
                    <a:pt x="81" y="163"/>
                  </a:lnTo>
                  <a:lnTo>
                    <a:pt x="85" y="162"/>
                  </a:lnTo>
                  <a:lnTo>
                    <a:pt x="87" y="162"/>
                  </a:lnTo>
                  <a:lnTo>
                    <a:pt x="90" y="161"/>
                  </a:lnTo>
                  <a:lnTo>
                    <a:pt x="92" y="161"/>
                  </a:lnTo>
                  <a:lnTo>
                    <a:pt x="93" y="160"/>
                  </a:lnTo>
                  <a:lnTo>
                    <a:pt x="97" y="159"/>
                  </a:lnTo>
                  <a:lnTo>
                    <a:pt x="98" y="157"/>
                  </a:lnTo>
                  <a:lnTo>
                    <a:pt x="100" y="156"/>
                  </a:lnTo>
                  <a:lnTo>
                    <a:pt x="101" y="154"/>
                  </a:lnTo>
                  <a:lnTo>
                    <a:pt x="103" y="153"/>
                  </a:lnTo>
                  <a:lnTo>
                    <a:pt x="104" y="149"/>
                  </a:lnTo>
                  <a:lnTo>
                    <a:pt x="105" y="148"/>
                  </a:lnTo>
                  <a:lnTo>
                    <a:pt x="106" y="146"/>
                  </a:lnTo>
                  <a:lnTo>
                    <a:pt x="106" y="143"/>
                  </a:lnTo>
                  <a:lnTo>
                    <a:pt x="107" y="141"/>
                  </a:lnTo>
                  <a:lnTo>
                    <a:pt x="107" y="137"/>
                  </a:lnTo>
                  <a:lnTo>
                    <a:pt x="107" y="135"/>
                  </a:lnTo>
                  <a:lnTo>
                    <a:pt x="106" y="133"/>
                  </a:lnTo>
                  <a:lnTo>
                    <a:pt x="106" y="130"/>
                  </a:lnTo>
                  <a:lnTo>
                    <a:pt x="105" y="128"/>
                  </a:lnTo>
                  <a:lnTo>
                    <a:pt x="104" y="124"/>
                  </a:lnTo>
                  <a:lnTo>
                    <a:pt x="103" y="122"/>
                  </a:lnTo>
                  <a:lnTo>
                    <a:pt x="99" y="1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3089" y="3431"/>
              <a:ext cx="90" cy="61"/>
            </a:xfrm>
            <a:custGeom>
              <a:avLst/>
              <a:gdLst/>
              <a:ahLst/>
              <a:cxnLst/>
              <a:rect l="l" t="t" r="r" b="b"/>
              <a:pathLst>
                <a:path w="361" h="245" extrusionOk="0">
                  <a:moveTo>
                    <a:pt x="318" y="48"/>
                  </a:moveTo>
                  <a:lnTo>
                    <a:pt x="309" y="22"/>
                  </a:lnTo>
                  <a:lnTo>
                    <a:pt x="305" y="37"/>
                  </a:lnTo>
                  <a:lnTo>
                    <a:pt x="301" y="51"/>
                  </a:lnTo>
                  <a:lnTo>
                    <a:pt x="296" y="65"/>
                  </a:lnTo>
                  <a:lnTo>
                    <a:pt x="289" y="78"/>
                  </a:lnTo>
                  <a:lnTo>
                    <a:pt x="284" y="91"/>
                  </a:lnTo>
                  <a:lnTo>
                    <a:pt x="277" y="103"/>
                  </a:lnTo>
                  <a:lnTo>
                    <a:pt x="270" y="115"/>
                  </a:lnTo>
                  <a:lnTo>
                    <a:pt x="263" y="126"/>
                  </a:lnTo>
                  <a:lnTo>
                    <a:pt x="256" y="135"/>
                  </a:lnTo>
                  <a:lnTo>
                    <a:pt x="248" y="143"/>
                  </a:lnTo>
                  <a:lnTo>
                    <a:pt x="238" y="152"/>
                  </a:lnTo>
                  <a:lnTo>
                    <a:pt x="231" y="160"/>
                  </a:lnTo>
                  <a:lnTo>
                    <a:pt x="222" y="166"/>
                  </a:lnTo>
                  <a:lnTo>
                    <a:pt x="212" y="173"/>
                  </a:lnTo>
                  <a:lnTo>
                    <a:pt x="204" y="178"/>
                  </a:lnTo>
                  <a:lnTo>
                    <a:pt x="195" y="182"/>
                  </a:lnTo>
                  <a:lnTo>
                    <a:pt x="184" y="186"/>
                  </a:lnTo>
                  <a:lnTo>
                    <a:pt x="176" y="189"/>
                  </a:lnTo>
                  <a:lnTo>
                    <a:pt x="165" y="192"/>
                  </a:lnTo>
                  <a:lnTo>
                    <a:pt x="156" y="193"/>
                  </a:lnTo>
                  <a:lnTo>
                    <a:pt x="145" y="194"/>
                  </a:lnTo>
                  <a:lnTo>
                    <a:pt x="137" y="194"/>
                  </a:lnTo>
                  <a:lnTo>
                    <a:pt x="126" y="193"/>
                  </a:lnTo>
                  <a:lnTo>
                    <a:pt x="115" y="192"/>
                  </a:lnTo>
                  <a:lnTo>
                    <a:pt x="105" y="189"/>
                  </a:lnTo>
                  <a:lnTo>
                    <a:pt x="94" y="187"/>
                  </a:lnTo>
                  <a:lnTo>
                    <a:pt x="86" y="182"/>
                  </a:lnTo>
                  <a:lnTo>
                    <a:pt x="75" y="178"/>
                  </a:lnTo>
                  <a:lnTo>
                    <a:pt x="65" y="173"/>
                  </a:lnTo>
                  <a:lnTo>
                    <a:pt x="54" y="166"/>
                  </a:lnTo>
                  <a:lnTo>
                    <a:pt x="46" y="159"/>
                  </a:lnTo>
                  <a:lnTo>
                    <a:pt x="35" y="150"/>
                  </a:lnTo>
                  <a:lnTo>
                    <a:pt x="0" y="188"/>
                  </a:lnTo>
                  <a:lnTo>
                    <a:pt x="13" y="199"/>
                  </a:lnTo>
                  <a:lnTo>
                    <a:pt x="24" y="208"/>
                  </a:lnTo>
                  <a:lnTo>
                    <a:pt x="39" y="217"/>
                  </a:lnTo>
                  <a:lnTo>
                    <a:pt x="52" y="225"/>
                  </a:lnTo>
                  <a:lnTo>
                    <a:pt x="65" y="231"/>
                  </a:lnTo>
                  <a:lnTo>
                    <a:pt x="79" y="237"/>
                  </a:lnTo>
                  <a:lnTo>
                    <a:pt x="92" y="240"/>
                  </a:lnTo>
                  <a:lnTo>
                    <a:pt x="106" y="243"/>
                  </a:lnTo>
                  <a:lnTo>
                    <a:pt x="120" y="245"/>
                  </a:lnTo>
                  <a:lnTo>
                    <a:pt x="133" y="245"/>
                  </a:lnTo>
                  <a:lnTo>
                    <a:pt x="147" y="245"/>
                  </a:lnTo>
                  <a:lnTo>
                    <a:pt x="163" y="245"/>
                  </a:lnTo>
                  <a:lnTo>
                    <a:pt x="176" y="243"/>
                  </a:lnTo>
                  <a:lnTo>
                    <a:pt x="190" y="239"/>
                  </a:lnTo>
                  <a:lnTo>
                    <a:pt x="203" y="234"/>
                  </a:lnTo>
                  <a:lnTo>
                    <a:pt x="216" y="230"/>
                  </a:lnTo>
                  <a:lnTo>
                    <a:pt x="227" y="224"/>
                  </a:lnTo>
                  <a:lnTo>
                    <a:pt x="240" y="217"/>
                  </a:lnTo>
                  <a:lnTo>
                    <a:pt x="251" y="208"/>
                  </a:lnTo>
                  <a:lnTo>
                    <a:pt x="263" y="200"/>
                  </a:lnTo>
                  <a:lnTo>
                    <a:pt x="274" y="191"/>
                  </a:lnTo>
                  <a:lnTo>
                    <a:pt x="286" y="180"/>
                  </a:lnTo>
                  <a:lnTo>
                    <a:pt x="295" y="168"/>
                  </a:lnTo>
                  <a:lnTo>
                    <a:pt x="305" y="156"/>
                  </a:lnTo>
                  <a:lnTo>
                    <a:pt x="314" y="143"/>
                  </a:lnTo>
                  <a:lnTo>
                    <a:pt x="322" y="129"/>
                  </a:lnTo>
                  <a:lnTo>
                    <a:pt x="329" y="115"/>
                  </a:lnTo>
                  <a:lnTo>
                    <a:pt x="338" y="101"/>
                  </a:lnTo>
                  <a:lnTo>
                    <a:pt x="344" y="84"/>
                  </a:lnTo>
                  <a:lnTo>
                    <a:pt x="349" y="69"/>
                  </a:lnTo>
                  <a:lnTo>
                    <a:pt x="354" y="51"/>
                  </a:lnTo>
                  <a:lnTo>
                    <a:pt x="360" y="33"/>
                  </a:lnTo>
                  <a:lnTo>
                    <a:pt x="351" y="7"/>
                  </a:lnTo>
                  <a:lnTo>
                    <a:pt x="360" y="33"/>
                  </a:lnTo>
                  <a:lnTo>
                    <a:pt x="360" y="31"/>
                  </a:lnTo>
                  <a:lnTo>
                    <a:pt x="361" y="26"/>
                  </a:lnTo>
                  <a:lnTo>
                    <a:pt x="361" y="24"/>
                  </a:lnTo>
                  <a:lnTo>
                    <a:pt x="360" y="22"/>
                  </a:lnTo>
                  <a:lnTo>
                    <a:pt x="360" y="19"/>
                  </a:lnTo>
                  <a:lnTo>
                    <a:pt x="359" y="17"/>
                  </a:lnTo>
                  <a:lnTo>
                    <a:pt x="357" y="16"/>
                  </a:lnTo>
                  <a:lnTo>
                    <a:pt x="355" y="12"/>
                  </a:lnTo>
                  <a:lnTo>
                    <a:pt x="354" y="11"/>
                  </a:lnTo>
                  <a:lnTo>
                    <a:pt x="353" y="9"/>
                  </a:lnTo>
                  <a:lnTo>
                    <a:pt x="351" y="7"/>
                  </a:lnTo>
                  <a:lnTo>
                    <a:pt x="349" y="6"/>
                  </a:lnTo>
                  <a:lnTo>
                    <a:pt x="347" y="5"/>
                  </a:lnTo>
                  <a:lnTo>
                    <a:pt x="346" y="4"/>
                  </a:lnTo>
                  <a:lnTo>
                    <a:pt x="342" y="4"/>
                  </a:lnTo>
                  <a:lnTo>
                    <a:pt x="340" y="3"/>
                  </a:lnTo>
                  <a:lnTo>
                    <a:pt x="338" y="3"/>
                  </a:lnTo>
                  <a:lnTo>
                    <a:pt x="335" y="3"/>
                  </a:lnTo>
                  <a:lnTo>
                    <a:pt x="333" y="0"/>
                  </a:lnTo>
                  <a:lnTo>
                    <a:pt x="331" y="3"/>
                  </a:lnTo>
                  <a:lnTo>
                    <a:pt x="328" y="3"/>
                  </a:lnTo>
                  <a:lnTo>
                    <a:pt x="326" y="3"/>
                  </a:lnTo>
                  <a:lnTo>
                    <a:pt x="323" y="4"/>
                  </a:lnTo>
                  <a:lnTo>
                    <a:pt x="321" y="5"/>
                  </a:lnTo>
                  <a:lnTo>
                    <a:pt x="320" y="6"/>
                  </a:lnTo>
                  <a:lnTo>
                    <a:pt x="316" y="7"/>
                  </a:lnTo>
                  <a:lnTo>
                    <a:pt x="315" y="9"/>
                  </a:lnTo>
                  <a:lnTo>
                    <a:pt x="314" y="11"/>
                  </a:lnTo>
                  <a:lnTo>
                    <a:pt x="313" y="13"/>
                  </a:lnTo>
                  <a:lnTo>
                    <a:pt x="312" y="17"/>
                  </a:lnTo>
                  <a:lnTo>
                    <a:pt x="310" y="19"/>
                  </a:lnTo>
                  <a:lnTo>
                    <a:pt x="309" y="22"/>
                  </a:lnTo>
                  <a:lnTo>
                    <a:pt x="318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3149" y="3364"/>
              <a:ext cx="27" cy="79"/>
            </a:xfrm>
            <a:custGeom>
              <a:avLst/>
              <a:gdLst/>
              <a:ahLst/>
              <a:cxnLst/>
              <a:rect l="l" t="t" r="r" b="b"/>
              <a:pathLst>
                <a:path w="108" h="314" extrusionOk="0">
                  <a:moveTo>
                    <a:pt x="39" y="30"/>
                  </a:moveTo>
                  <a:lnTo>
                    <a:pt x="40" y="16"/>
                  </a:lnTo>
                  <a:lnTo>
                    <a:pt x="33" y="32"/>
                  </a:lnTo>
                  <a:lnTo>
                    <a:pt x="27" y="49"/>
                  </a:lnTo>
                  <a:lnTo>
                    <a:pt x="21" y="63"/>
                  </a:lnTo>
                  <a:lnTo>
                    <a:pt x="17" y="77"/>
                  </a:lnTo>
                  <a:lnTo>
                    <a:pt x="13" y="91"/>
                  </a:lnTo>
                  <a:lnTo>
                    <a:pt x="8" y="104"/>
                  </a:lnTo>
                  <a:lnTo>
                    <a:pt x="6" y="117"/>
                  </a:lnTo>
                  <a:lnTo>
                    <a:pt x="4" y="130"/>
                  </a:lnTo>
                  <a:lnTo>
                    <a:pt x="2" y="142"/>
                  </a:lnTo>
                  <a:lnTo>
                    <a:pt x="0" y="154"/>
                  </a:lnTo>
                  <a:lnTo>
                    <a:pt x="0" y="165"/>
                  </a:lnTo>
                  <a:lnTo>
                    <a:pt x="0" y="174"/>
                  </a:lnTo>
                  <a:lnTo>
                    <a:pt x="0" y="185"/>
                  </a:lnTo>
                  <a:lnTo>
                    <a:pt x="1" y="195"/>
                  </a:lnTo>
                  <a:lnTo>
                    <a:pt x="2" y="205"/>
                  </a:lnTo>
                  <a:lnTo>
                    <a:pt x="4" y="213"/>
                  </a:lnTo>
                  <a:lnTo>
                    <a:pt x="6" y="223"/>
                  </a:lnTo>
                  <a:lnTo>
                    <a:pt x="8" y="232"/>
                  </a:lnTo>
                  <a:lnTo>
                    <a:pt x="13" y="239"/>
                  </a:lnTo>
                  <a:lnTo>
                    <a:pt x="17" y="247"/>
                  </a:lnTo>
                  <a:lnTo>
                    <a:pt x="20" y="253"/>
                  </a:lnTo>
                  <a:lnTo>
                    <a:pt x="25" y="262"/>
                  </a:lnTo>
                  <a:lnTo>
                    <a:pt x="30" y="269"/>
                  </a:lnTo>
                  <a:lnTo>
                    <a:pt x="33" y="275"/>
                  </a:lnTo>
                  <a:lnTo>
                    <a:pt x="39" y="279"/>
                  </a:lnTo>
                  <a:lnTo>
                    <a:pt x="44" y="286"/>
                  </a:lnTo>
                  <a:lnTo>
                    <a:pt x="49" y="291"/>
                  </a:lnTo>
                  <a:lnTo>
                    <a:pt x="54" y="296"/>
                  </a:lnTo>
                  <a:lnTo>
                    <a:pt x="59" y="301"/>
                  </a:lnTo>
                  <a:lnTo>
                    <a:pt x="65" y="305"/>
                  </a:lnTo>
                  <a:lnTo>
                    <a:pt x="70" y="310"/>
                  </a:lnTo>
                  <a:lnTo>
                    <a:pt x="75" y="314"/>
                  </a:lnTo>
                  <a:lnTo>
                    <a:pt x="108" y="273"/>
                  </a:lnTo>
                  <a:lnTo>
                    <a:pt x="103" y="270"/>
                  </a:lnTo>
                  <a:lnTo>
                    <a:pt x="98" y="265"/>
                  </a:lnTo>
                  <a:lnTo>
                    <a:pt x="93" y="262"/>
                  </a:lnTo>
                  <a:lnTo>
                    <a:pt x="90" y="258"/>
                  </a:lnTo>
                  <a:lnTo>
                    <a:pt x="85" y="253"/>
                  </a:lnTo>
                  <a:lnTo>
                    <a:pt x="82" y="250"/>
                  </a:lnTo>
                  <a:lnTo>
                    <a:pt x="78" y="246"/>
                  </a:lnTo>
                  <a:lnTo>
                    <a:pt x="73" y="243"/>
                  </a:lnTo>
                  <a:lnTo>
                    <a:pt x="71" y="238"/>
                  </a:lnTo>
                  <a:lnTo>
                    <a:pt x="69" y="233"/>
                  </a:lnTo>
                  <a:lnTo>
                    <a:pt x="65" y="230"/>
                  </a:lnTo>
                  <a:lnTo>
                    <a:pt x="62" y="224"/>
                  </a:lnTo>
                  <a:lnTo>
                    <a:pt x="60" y="219"/>
                  </a:lnTo>
                  <a:lnTo>
                    <a:pt x="58" y="213"/>
                  </a:lnTo>
                  <a:lnTo>
                    <a:pt x="57" y="208"/>
                  </a:lnTo>
                  <a:lnTo>
                    <a:pt x="54" y="201"/>
                  </a:lnTo>
                  <a:lnTo>
                    <a:pt x="53" y="195"/>
                  </a:lnTo>
                  <a:lnTo>
                    <a:pt x="53" y="188"/>
                  </a:lnTo>
                  <a:lnTo>
                    <a:pt x="52" y="182"/>
                  </a:lnTo>
                  <a:lnTo>
                    <a:pt x="52" y="174"/>
                  </a:lnTo>
                  <a:lnTo>
                    <a:pt x="52" y="167"/>
                  </a:lnTo>
                  <a:lnTo>
                    <a:pt x="52" y="158"/>
                  </a:lnTo>
                  <a:lnTo>
                    <a:pt x="53" y="148"/>
                  </a:lnTo>
                  <a:lnTo>
                    <a:pt x="54" y="139"/>
                  </a:lnTo>
                  <a:lnTo>
                    <a:pt x="57" y="128"/>
                  </a:lnTo>
                  <a:lnTo>
                    <a:pt x="59" y="117"/>
                  </a:lnTo>
                  <a:lnTo>
                    <a:pt x="62" y="106"/>
                  </a:lnTo>
                  <a:lnTo>
                    <a:pt x="66" y="93"/>
                  </a:lnTo>
                  <a:lnTo>
                    <a:pt x="70" y="81"/>
                  </a:lnTo>
                  <a:lnTo>
                    <a:pt x="75" y="67"/>
                  </a:lnTo>
                  <a:lnTo>
                    <a:pt x="82" y="52"/>
                  </a:lnTo>
                  <a:lnTo>
                    <a:pt x="88" y="38"/>
                  </a:lnTo>
                  <a:lnTo>
                    <a:pt x="90" y="24"/>
                  </a:lnTo>
                  <a:lnTo>
                    <a:pt x="88" y="38"/>
                  </a:lnTo>
                  <a:lnTo>
                    <a:pt x="90" y="35"/>
                  </a:lnTo>
                  <a:lnTo>
                    <a:pt x="90" y="31"/>
                  </a:lnTo>
                  <a:lnTo>
                    <a:pt x="91" y="29"/>
                  </a:lnTo>
                  <a:lnTo>
                    <a:pt x="91" y="26"/>
                  </a:lnTo>
                  <a:lnTo>
                    <a:pt x="91" y="24"/>
                  </a:lnTo>
                  <a:lnTo>
                    <a:pt x="90" y="22"/>
                  </a:lnTo>
                  <a:lnTo>
                    <a:pt x="90" y="18"/>
                  </a:lnTo>
                  <a:lnTo>
                    <a:pt x="88" y="16"/>
                  </a:lnTo>
                  <a:lnTo>
                    <a:pt x="86" y="15"/>
                  </a:lnTo>
                  <a:lnTo>
                    <a:pt x="85" y="12"/>
                  </a:lnTo>
                  <a:lnTo>
                    <a:pt x="84" y="11"/>
                  </a:lnTo>
                  <a:lnTo>
                    <a:pt x="83" y="9"/>
                  </a:lnTo>
                  <a:lnTo>
                    <a:pt x="80" y="6"/>
                  </a:lnTo>
                  <a:lnTo>
                    <a:pt x="79" y="5"/>
                  </a:lnTo>
                  <a:lnTo>
                    <a:pt x="77" y="4"/>
                  </a:lnTo>
                  <a:lnTo>
                    <a:pt x="75" y="3"/>
                  </a:lnTo>
                  <a:lnTo>
                    <a:pt x="72" y="3"/>
                  </a:lnTo>
                  <a:lnTo>
                    <a:pt x="70" y="2"/>
                  </a:lnTo>
                  <a:lnTo>
                    <a:pt x="67" y="2"/>
                  </a:lnTo>
                  <a:lnTo>
                    <a:pt x="65" y="0"/>
                  </a:lnTo>
                  <a:lnTo>
                    <a:pt x="64" y="0"/>
                  </a:lnTo>
                  <a:lnTo>
                    <a:pt x="60" y="2"/>
                  </a:lnTo>
                  <a:lnTo>
                    <a:pt x="58" y="2"/>
                  </a:lnTo>
                  <a:lnTo>
                    <a:pt x="56" y="2"/>
                  </a:lnTo>
                  <a:lnTo>
                    <a:pt x="53" y="3"/>
                  </a:lnTo>
                  <a:lnTo>
                    <a:pt x="52" y="4"/>
                  </a:lnTo>
                  <a:lnTo>
                    <a:pt x="49" y="5"/>
                  </a:lnTo>
                  <a:lnTo>
                    <a:pt x="46" y="6"/>
                  </a:lnTo>
                  <a:lnTo>
                    <a:pt x="45" y="10"/>
                  </a:lnTo>
                  <a:lnTo>
                    <a:pt x="44" y="11"/>
                  </a:lnTo>
                  <a:lnTo>
                    <a:pt x="41" y="13"/>
                  </a:lnTo>
                  <a:lnTo>
                    <a:pt x="40" y="16"/>
                  </a:lnTo>
                  <a:lnTo>
                    <a:pt x="39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3178" y="3209"/>
              <a:ext cx="98" cy="83"/>
            </a:xfrm>
            <a:custGeom>
              <a:avLst/>
              <a:gdLst/>
              <a:ahLst/>
              <a:cxnLst/>
              <a:rect l="l" t="t" r="r" b="b"/>
              <a:pathLst>
                <a:path w="394" h="335" extrusionOk="0">
                  <a:moveTo>
                    <a:pt x="380" y="286"/>
                  </a:moveTo>
                  <a:lnTo>
                    <a:pt x="365" y="278"/>
                  </a:lnTo>
                  <a:lnTo>
                    <a:pt x="352" y="269"/>
                  </a:lnTo>
                  <a:lnTo>
                    <a:pt x="339" y="260"/>
                  </a:lnTo>
                  <a:lnTo>
                    <a:pt x="328" y="250"/>
                  </a:lnTo>
                  <a:lnTo>
                    <a:pt x="316" y="243"/>
                  </a:lnTo>
                  <a:lnTo>
                    <a:pt x="304" y="234"/>
                  </a:lnTo>
                  <a:lnTo>
                    <a:pt x="294" y="224"/>
                  </a:lnTo>
                  <a:lnTo>
                    <a:pt x="284" y="216"/>
                  </a:lnTo>
                  <a:lnTo>
                    <a:pt x="274" y="206"/>
                  </a:lnTo>
                  <a:lnTo>
                    <a:pt x="265" y="196"/>
                  </a:lnTo>
                  <a:lnTo>
                    <a:pt x="256" y="187"/>
                  </a:lnTo>
                  <a:lnTo>
                    <a:pt x="247" y="178"/>
                  </a:lnTo>
                  <a:lnTo>
                    <a:pt x="238" y="169"/>
                  </a:lnTo>
                  <a:lnTo>
                    <a:pt x="230" y="158"/>
                  </a:lnTo>
                  <a:lnTo>
                    <a:pt x="221" y="150"/>
                  </a:lnTo>
                  <a:lnTo>
                    <a:pt x="212" y="140"/>
                  </a:lnTo>
                  <a:lnTo>
                    <a:pt x="204" y="130"/>
                  </a:lnTo>
                  <a:lnTo>
                    <a:pt x="195" y="120"/>
                  </a:lnTo>
                  <a:lnTo>
                    <a:pt x="186" y="112"/>
                  </a:lnTo>
                  <a:lnTo>
                    <a:pt x="176" y="101"/>
                  </a:lnTo>
                  <a:lnTo>
                    <a:pt x="166" y="92"/>
                  </a:lnTo>
                  <a:lnTo>
                    <a:pt x="156" y="83"/>
                  </a:lnTo>
                  <a:lnTo>
                    <a:pt x="146" y="74"/>
                  </a:lnTo>
                  <a:lnTo>
                    <a:pt x="134" y="65"/>
                  </a:lnTo>
                  <a:lnTo>
                    <a:pt x="122" y="55"/>
                  </a:lnTo>
                  <a:lnTo>
                    <a:pt x="109" y="47"/>
                  </a:lnTo>
                  <a:lnTo>
                    <a:pt x="96" y="39"/>
                  </a:lnTo>
                  <a:lnTo>
                    <a:pt x="83" y="29"/>
                  </a:lnTo>
                  <a:lnTo>
                    <a:pt x="68" y="22"/>
                  </a:lnTo>
                  <a:lnTo>
                    <a:pt x="54" y="14"/>
                  </a:lnTo>
                  <a:lnTo>
                    <a:pt x="36" y="7"/>
                  </a:lnTo>
                  <a:lnTo>
                    <a:pt x="20" y="0"/>
                  </a:lnTo>
                  <a:lnTo>
                    <a:pt x="0" y="48"/>
                  </a:lnTo>
                  <a:lnTo>
                    <a:pt x="16" y="54"/>
                  </a:lnTo>
                  <a:lnTo>
                    <a:pt x="30" y="61"/>
                  </a:lnTo>
                  <a:lnTo>
                    <a:pt x="44" y="68"/>
                  </a:lnTo>
                  <a:lnTo>
                    <a:pt x="57" y="75"/>
                  </a:lnTo>
                  <a:lnTo>
                    <a:pt x="69" y="83"/>
                  </a:lnTo>
                  <a:lnTo>
                    <a:pt x="81" y="89"/>
                  </a:lnTo>
                  <a:lnTo>
                    <a:pt x="91" y="98"/>
                  </a:lnTo>
                  <a:lnTo>
                    <a:pt x="101" y="105"/>
                  </a:lnTo>
                  <a:lnTo>
                    <a:pt x="112" y="114"/>
                  </a:lnTo>
                  <a:lnTo>
                    <a:pt x="121" y="122"/>
                  </a:lnTo>
                  <a:lnTo>
                    <a:pt x="132" y="130"/>
                  </a:lnTo>
                  <a:lnTo>
                    <a:pt x="140" y="139"/>
                  </a:lnTo>
                  <a:lnTo>
                    <a:pt x="148" y="148"/>
                  </a:lnTo>
                  <a:lnTo>
                    <a:pt x="157" y="157"/>
                  </a:lnTo>
                  <a:lnTo>
                    <a:pt x="165" y="166"/>
                  </a:lnTo>
                  <a:lnTo>
                    <a:pt x="174" y="176"/>
                  </a:lnTo>
                  <a:lnTo>
                    <a:pt x="183" y="184"/>
                  </a:lnTo>
                  <a:lnTo>
                    <a:pt x="191" y="193"/>
                  </a:lnTo>
                  <a:lnTo>
                    <a:pt x="200" y="204"/>
                  </a:lnTo>
                  <a:lnTo>
                    <a:pt x="209" y="213"/>
                  </a:lnTo>
                  <a:lnTo>
                    <a:pt x="218" y="223"/>
                  </a:lnTo>
                  <a:lnTo>
                    <a:pt x="229" y="232"/>
                  </a:lnTo>
                  <a:lnTo>
                    <a:pt x="238" y="243"/>
                  </a:lnTo>
                  <a:lnTo>
                    <a:pt x="248" y="254"/>
                  </a:lnTo>
                  <a:lnTo>
                    <a:pt x="260" y="262"/>
                  </a:lnTo>
                  <a:lnTo>
                    <a:pt x="271" y="273"/>
                  </a:lnTo>
                  <a:lnTo>
                    <a:pt x="283" y="283"/>
                  </a:lnTo>
                  <a:lnTo>
                    <a:pt x="296" y="293"/>
                  </a:lnTo>
                  <a:lnTo>
                    <a:pt x="309" y="302"/>
                  </a:lnTo>
                  <a:lnTo>
                    <a:pt x="323" y="312"/>
                  </a:lnTo>
                  <a:lnTo>
                    <a:pt x="338" y="322"/>
                  </a:lnTo>
                  <a:lnTo>
                    <a:pt x="355" y="332"/>
                  </a:lnTo>
                  <a:lnTo>
                    <a:pt x="358" y="333"/>
                  </a:lnTo>
                  <a:lnTo>
                    <a:pt x="360" y="334"/>
                  </a:lnTo>
                  <a:lnTo>
                    <a:pt x="362" y="334"/>
                  </a:lnTo>
                  <a:lnTo>
                    <a:pt x="365" y="335"/>
                  </a:lnTo>
                  <a:lnTo>
                    <a:pt x="368" y="335"/>
                  </a:lnTo>
                  <a:lnTo>
                    <a:pt x="371" y="335"/>
                  </a:lnTo>
                  <a:lnTo>
                    <a:pt x="373" y="334"/>
                  </a:lnTo>
                  <a:lnTo>
                    <a:pt x="375" y="334"/>
                  </a:lnTo>
                  <a:lnTo>
                    <a:pt x="377" y="333"/>
                  </a:lnTo>
                  <a:lnTo>
                    <a:pt x="380" y="332"/>
                  </a:lnTo>
                  <a:lnTo>
                    <a:pt x="382" y="330"/>
                  </a:lnTo>
                  <a:lnTo>
                    <a:pt x="384" y="328"/>
                  </a:lnTo>
                  <a:lnTo>
                    <a:pt x="385" y="327"/>
                  </a:lnTo>
                  <a:lnTo>
                    <a:pt x="387" y="325"/>
                  </a:lnTo>
                  <a:lnTo>
                    <a:pt x="388" y="323"/>
                  </a:lnTo>
                  <a:lnTo>
                    <a:pt x="390" y="321"/>
                  </a:lnTo>
                  <a:lnTo>
                    <a:pt x="391" y="320"/>
                  </a:lnTo>
                  <a:lnTo>
                    <a:pt x="391" y="317"/>
                  </a:lnTo>
                  <a:lnTo>
                    <a:pt x="393" y="314"/>
                  </a:lnTo>
                  <a:lnTo>
                    <a:pt x="393" y="312"/>
                  </a:lnTo>
                  <a:lnTo>
                    <a:pt x="394" y="310"/>
                  </a:lnTo>
                  <a:lnTo>
                    <a:pt x="394" y="308"/>
                  </a:lnTo>
                  <a:lnTo>
                    <a:pt x="394" y="306"/>
                  </a:lnTo>
                  <a:lnTo>
                    <a:pt x="393" y="302"/>
                  </a:lnTo>
                  <a:lnTo>
                    <a:pt x="393" y="300"/>
                  </a:lnTo>
                  <a:lnTo>
                    <a:pt x="391" y="297"/>
                  </a:lnTo>
                  <a:lnTo>
                    <a:pt x="390" y="296"/>
                  </a:lnTo>
                  <a:lnTo>
                    <a:pt x="388" y="294"/>
                  </a:lnTo>
                  <a:lnTo>
                    <a:pt x="387" y="291"/>
                  </a:lnTo>
                  <a:lnTo>
                    <a:pt x="385" y="289"/>
                  </a:lnTo>
                  <a:lnTo>
                    <a:pt x="382" y="287"/>
                  </a:lnTo>
                  <a:lnTo>
                    <a:pt x="380" y="2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8"/>
            <p:cNvSpPr/>
            <p:nvPr/>
          </p:nvSpPr>
          <p:spPr>
            <a:xfrm>
              <a:off x="3266" y="3280"/>
              <a:ext cx="62" cy="94"/>
            </a:xfrm>
            <a:custGeom>
              <a:avLst/>
              <a:gdLst/>
              <a:ahLst/>
              <a:cxnLst/>
              <a:rect l="l" t="t" r="r" b="b"/>
              <a:pathLst>
                <a:path w="245" h="375" extrusionOk="0">
                  <a:moveTo>
                    <a:pt x="218" y="360"/>
                  </a:moveTo>
                  <a:lnTo>
                    <a:pt x="213" y="366"/>
                  </a:lnTo>
                  <a:lnTo>
                    <a:pt x="222" y="355"/>
                  </a:lnTo>
                  <a:lnTo>
                    <a:pt x="228" y="345"/>
                  </a:lnTo>
                  <a:lnTo>
                    <a:pt x="235" y="333"/>
                  </a:lnTo>
                  <a:lnTo>
                    <a:pt x="240" y="321"/>
                  </a:lnTo>
                  <a:lnTo>
                    <a:pt x="243" y="308"/>
                  </a:lnTo>
                  <a:lnTo>
                    <a:pt x="245" y="296"/>
                  </a:lnTo>
                  <a:lnTo>
                    <a:pt x="245" y="283"/>
                  </a:lnTo>
                  <a:lnTo>
                    <a:pt x="245" y="270"/>
                  </a:lnTo>
                  <a:lnTo>
                    <a:pt x="244" y="257"/>
                  </a:lnTo>
                  <a:lnTo>
                    <a:pt x="243" y="245"/>
                  </a:lnTo>
                  <a:lnTo>
                    <a:pt x="239" y="232"/>
                  </a:lnTo>
                  <a:lnTo>
                    <a:pt x="235" y="219"/>
                  </a:lnTo>
                  <a:lnTo>
                    <a:pt x="230" y="208"/>
                  </a:lnTo>
                  <a:lnTo>
                    <a:pt x="225" y="195"/>
                  </a:lnTo>
                  <a:lnTo>
                    <a:pt x="218" y="182"/>
                  </a:lnTo>
                  <a:lnTo>
                    <a:pt x="211" y="170"/>
                  </a:lnTo>
                  <a:lnTo>
                    <a:pt x="202" y="158"/>
                  </a:lnTo>
                  <a:lnTo>
                    <a:pt x="195" y="146"/>
                  </a:lnTo>
                  <a:lnTo>
                    <a:pt x="186" y="133"/>
                  </a:lnTo>
                  <a:lnTo>
                    <a:pt x="175" y="122"/>
                  </a:lnTo>
                  <a:lnTo>
                    <a:pt x="165" y="111"/>
                  </a:lnTo>
                  <a:lnTo>
                    <a:pt x="154" y="100"/>
                  </a:lnTo>
                  <a:lnTo>
                    <a:pt x="143" y="88"/>
                  </a:lnTo>
                  <a:lnTo>
                    <a:pt x="131" y="78"/>
                  </a:lnTo>
                  <a:lnTo>
                    <a:pt x="120" y="66"/>
                  </a:lnTo>
                  <a:lnTo>
                    <a:pt x="108" y="55"/>
                  </a:lnTo>
                  <a:lnTo>
                    <a:pt x="95" y="47"/>
                  </a:lnTo>
                  <a:lnTo>
                    <a:pt x="81" y="36"/>
                  </a:lnTo>
                  <a:lnTo>
                    <a:pt x="68" y="27"/>
                  </a:lnTo>
                  <a:lnTo>
                    <a:pt x="53" y="16"/>
                  </a:lnTo>
                  <a:lnTo>
                    <a:pt x="39" y="9"/>
                  </a:lnTo>
                  <a:lnTo>
                    <a:pt x="25" y="0"/>
                  </a:lnTo>
                  <a:lnTo>
                    <a:pt x="0" y="46"/>
                  </a:lnTo>
                  <a:lnTo>
                    <a:pt x="13" y="53"/>
                  </a:lnTo>
                  <a:lnTo>
                    <a:pt x="26" y="61"/>
                  </a:lnTo>
                  <a:lnTo>
                    <a:pt x="39" y="70"/>
                  </a:lnTo>
                  <a:lnTo>
                    <a:pt x="51" y="78"/>
                  </a:lnTo>
                  <a:lnTo>
                    <a:pt x="62" y="87"/>
                  </a:lnTo>
                  <a:lnTo>
                    <a:pt x="74" y="96"/>
                  </a:lnTo>
                  <a:lnTo>
                    <a:pt x="85" y="106"/>
                  </a:lnTo>
                  <a:lnTo>
                    <a:pt x="97" y="115"/>
                  </a:lnTo>
                  <a:lnTo>
                    <a:pt x="108" y="126"/>
                  </a:lnTo>
                  <a:lnTo>
                    <a:pt x="117" y="137"/>
                  </a:lnTo>
                  <a:lnTo>
                    <a:pt x="127" y="145"/>
                  </a:lnTo>
                  <a:lnTo>
                    <a:pt x="136" y="156"/>
                  </a:lnTo>
                  <a:lnTo>
                    <a:pt x="144" y="166"/>
                  </a:lnTo>
                  <a:lnTo>
                    <a:pt x="152" y="177"/>
                  </a:lnTo>
                  <a:lnTo>
                    <a:pt x="160" y="187"/>
                  </a:lnTo>
                  <a:lnTo>
                    <a:pt x="166" y="197"/>
                  </a:lnTo>
                  <a:lnTo>
                    <a:pt x="173" y="208"/>
                  </a:lnTo>
                  <a:lnTo>
                    <a:pt x="178" y="218"/>
                  </a:lnTo>
                  <a:lnTo>
                    <a:pt x="182" y="228"/>
                  </a:lnTo>
                  <a:lnTo>
                    <a:pt x="186" y="237"/>
                  </a:lnTo>
                  <a:lnTo>
                    <a:pt x="189" y="247"/>
                  </a:lnTo>
                  <a:lnTo>
                    <a:pt x="191" y="256"/>
                  </a:lnTo>
                  <a:lnTo>
                    <a:pt x="193" y="264"/>
                  </a:lnTo>
                  <a:lnTo>
                    <a:pt x="193" y="273"/>
                  </a:lnTo>
                  <a:lnTo>
                    <a:pt x="195" y="282"/>
                  </a:lnTo>
                  <a:lnTo>
                    <a:pt x="193" y="289"/>
                  </a:lnTo>
                  <a:lnTo>
                    <a:pt x="192" y="297"/>
                  </a:lnTo>
                  <a:lnTo>
                    <a:pt x="191" y="303"/>
                  </a:lnTo>
                  <a:lnTo>
                    <a:pt x="188" y="312"/>
                  </a:lnTo>
                  <a:lnTo>
                    <a:pt x="185" y="319"/>
                  </a:lnTo>
                  <a:lnTo>
                    <a:pt x="180" y="325"/>
                  </a:lnTo>
                  <a:lnTo>
                    <a:pt x="175" y="332"/>
                  </a:lnTo>
                  <a:lnTo>
                    <a:pt x="170" y="338"/>
                  </a:lnTo>
                  <a:lnTo>
                    <a:pt x="175" y="332"/>
                  </a:lnTo>
                  <a:lnTo>
                    <a:pt x="173" y="334"/>
                  </a:lnTo>
                  <a:lnTo>
                    <a:pt x="172" y="336"/>
                  </a:lnTo>
                  <a:lnTo>
                    <a:pt x="170" y="339"/>
                  </a:lnTo>
                  <a:lnTo>
                    <a:pt x="169" y="341"/>
                  </a:lnTo>
                  <a:lnTo>
                    <a:pt x="169" y="345"/>
                  </a:lnTo>
                  <a:lnTo>
                    <a:pt x="167" y="347"/>
                  </a:lnTo>
                  <a:lnTo>
                    <a:pt x="167" y="349"/>
                  </a:lnTo>
                  <a:lnTo>
                    <a:pt x="167" y="352"/>
                  </a:lnTo>
                  <a:lnTo>
                    <a:pt x="169" y="353"/>
                  </a:lnTo>
                  <a:lnTo>
                    <a:pt x="169" y="355"/>
                  </a:lnTo>
                  <a:lnTo>
                    <a:pt x="170" y="359"/>
                  </a:lnTo>
                  <a:lnTo>
                    <a:pt x="172" y="361"/>
                  </a:lnTo>
                  <a:lnTo>
                    <a:pt x="173" y="362"/>
                  </a:lnTo>
                  <a:lnTo>
                    <a:pt x="174" y="365"/>
                  </a:lnTo>
                  <a:lnTo>
                    <a:pt x="175" y="366"/>
                  </a:lnTo>
                  <a:lnTo>
                    <a:pt x="176" y="367"/>
                  </a:lnTo>
                  <a:lnTo>
                    <a:pt x="179" y="371"/>
                  </a:lnTo>
                  <a:lnTo>
                    <a:pt x="180" y="372"/>
                  </a:lnTo>
                  <a:lnTo>
                    <a:pt x="183" y="373"/>
                  </a:lnTo>
                  <a:lnTo>
                    <a:pt x="186" y="373"/>
                  </a:lnTo>
                  <a:lnTo>
                    <a:pt x="187" y="374"/>
                  </a:lnTo>
                  <a:lnTo>
                    <a:pt x="189" y="374"/>
                  </a:lnTo>
                  <a:lnTo>
                    <a:pt x="192" y="375"/>
                  </a:lnTo>
                  <a:lnTo>
                    <a:pt x="195" y="375"/>
                  </a:lnTo>
                  <a:lnTo>
                    <a:pt x="198" y="375"/>
                  </a:lnTo>
                  <a:lnTo>
                    <a:pt x="200" y="374"/>
                  </a:lnTo>
                  <a:lnTo>
                    <a:pt x="202" y="374"/>
                  </a:lnTo>
                  <a:lnTo>
                    <a:pt x="204" y="373"/>
                  </a:lnTo>
                  <a:lnTo>
                    <a:pt x="206" y="372"/>
                  </a:lnTo>
                  <a:lnTo>
                    <a:pt x="209" y="371"/>
                  </a:lnTo>
                  <a:lnTo>
                    <a:pt x="212" y="367"/>
                  </a:lnTo>
                  <a:lnTo>
                    <a:pt x="213" y="366"/>
                  </a:lnTo>
                  <a:lnTo>
                    <a:pt x="218" y="3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8"/>
            <p:cNvSpPr/>
            <p:nvPr/>
          </p:nvSpPr>
          <p:spPr>
            <a:xfrm>
              <a:off x="3180" y="3365"/>
              <a:ext cx="141" cy="83"/>
            </a:xfrm>
            <a:custGeom>
              <a:avLst/>
              <a:gdLst/>
              <a:ahLst/>
              <a:cxnLst/>
              <a:rect l="l" t="t" r="r" b="b"/>
              <a:pathLst>
                <a:path w="563" h="335" extrusionOk="0">
                  <a:moveTo>
                    <a:pt x="27" y="332"/>
                  </a:moveTo>
                  <a:lnTo>
                    <a:pt x="23" y="329"/>
                  </a:lnTo>
                  <a:lnTo>
                    <a:pt x="39" y="333"/>
                  </a:lnTo>
                  <a:lnTo>
                    <a:pt x="57" y="334"/>
                  </a:lnTo>
                  <a:lnTo>
                    <a:pt x="75" y="335"/>
                  </a:lnTo>
                  <a:lnTo>
                    <a:pt x="91" y="335"/>
                  </a:lnTo>
                  <a:lnTo>
                    <a:pt x="110" y="334"/>
                  </a:lnTo>
                  <a:lnTo>
                    <a:pt x="128" y="333"/>
                  </a:lnTo>
                  <a:lnTo>
                    <a:pt x="147" y="329"/>
                  </a:lnTo>
                  <a:lnTo>
                    <a:pt x="166" y="326"/>
                  </a:lnTo>
                  <a:lnTo>
                    <a:pt x="185" y="322"/>
                  </a:lnTo>
                  <a:lnTo>
                    <a:pt x="205" y="316"/>
                  </a:lnTo>
                  <a:lnTo>
                    <a:pt x="222" y="312"/>
                  </a:lnTo>
                  <a:lnTo>
                    <a:pt x="242" y="306"/>
                  </a:lnTo>
                  <a:lnTo>
                    <a:pt x="261" y="299"/>
                  </a:lnTo>
                  <a:lnTo>
                    <a:pt x="281" y="290"/>
                  </a:lnTo>
                  <a:lnTo>
                    <a:pt x="299" y="282"/>
                  </a:lnTo>
                  <a:lnTo>
                    <a:pt x="319" y="273"/>
                  </a:lnTo>
                  <a:lnTo>
                    <a:pt x="337" y="262"/>
                  </a:lnTo>
                  <a:lnTo>
                    <a:pt x="355" y="251"/>
                  </a:lnTo>
                  <a:lnTo>
                    <a:pt x="374" y="241"/>
                  </a:lnTo>
                  <a:lnTo>
                    <a:pt x="391" y="228"/>
                  </a:lnTo>
                  <a:lnTo>
                    <a:pt x="409" y="215"/>
                  </a:lnTo>
                  <a:lnTo>
                    <a:pt x="427" y="199"/>
                  </a:lnTo>
                  <a:lnTo>
                    <a:pt x="442" y="185"/>
                  </a:lnTo>
                  <a:lnTo>
                    <a:pt x="459" y="170"/>
                  </a:lnTo>
                  <a:lnTo>
                    <a:pt x="475" y="154"/>
                  </a:lnTo>
                  <a:lnTo>
                    <a:pt x="489" y="138"/>
                  </a:lnTo>
                  <a:lnTo>
                    <a:pt x="504" y="120"/>
                  </a:lnTo>
                  <a:lnTo>
                    <a:pt x="517" y="102"/>
                  </a:lnTo>
                  <a:lnTo>
                    <a:pt x="530" y="82"/>
                  </a:lnTo>
                  <a:lnTo>
                    <a:pt x="541" y="63"/>
                  </a:lnTo>
                  <a:lnTo>
                    <a:pt x="553" y="42"/>
                  </a:lnTo>
                  <a:lnTo>
                    <a:pt x="563" y="22"/>
                  </a:lnTo>
                  <a:lnTo>
                    <a:pt x="515" y="0"/>
                  </a:lnTo>
                  <a:lnTo>
                    <a:pt x="506" y="20"/>
                  </a:lnTo>
                  <a:lnTo>
                    <a:pt x="497" y="37"/>
                  </a:lnTo>
                  <a:lnTo>
                    <a:pt x="486" y="54"/>
                  </a:lnTo>
                  <a:lnTo>
                    <a:pt x="475" y="73"/>
                  </a:lnTo>
                  <a:lnTo>
                    <a:pt x="462" y="88"/>
                  </a:lnTo>
                  <a:lnTo>
                    <a:pt x="450" y="104"/>
                  </a:lnTo>
                  <a:lnTo>
                    <a:pt x="436" y="119"/>
                  </a:lnTo>
                  <a:lnTo>
                    <a:pt x="423" y="133"/>
                  </a:lnTo>
                  <a:lnTo>
                    <a:pt x="407" y="147"/>
                  </a:lnTo>
                  <a:lnTo>
                    <a:pt x="393" y="160"/>
                  </a:lnTo>
                  <a:lnTo>
                    <a:pt x="377" y="173"/>
                  </a:lnTo>
                  <a:lnTo>
                    <a:pt x="362" y="185"/>
                  </a:lnTo>
                  <a:lnTo>
                    <a:pt x="345" y="196"/>
                  </a:lnTo>
                  <a:lnTo>
                    <a:pt x="328" y="208"/>
                  </a:lnTo>
                  <a:lnTo>
                    <a:pt x="311" y="217"/>
                  </a:lnTo>
                  <a:lnTo>
                    <a:pt x="294" y="225"/>
                  </a:lnTo>
                  <a:lnTo>
                    <a:pt x="277" y="235"/>
                  </a:lnTo>
                  <a:lnTo>
                    <a:pt x="260" y="243"/>
                  </a:lnTo>
                  <a:lnTo>
                    <a:pt x="242" y="249"/>
                  </a:lnTo>
                  <a:lnTo>
                    <a:pt x="225" y="256"/>
                  </a:lnTo>
                  <a:lnTo>
                    <a:pt x="207" y="262"/>
                  </a:lnTo>
                  <a:lnTo>
                    <a:pt x="190" y="268"/>
                  </a:lnTo>
                  <a:lnTo>
                    <a:pt x="173" y="271"/>
                  </a:lnTo>
                  <a:lnTo>
                    <a:pt x="156" y="275"/>
                  </a:lnTo>
                  <a:lnTo>
                    <a:pt x="140" y="277"/>
                  </a:lnTo>
                  <a:lnTo>
                    <a:pt x="123" y="281"/>
                  </a:lnTo>
                  <a:lnTo>
                    <a:pt x="105" y="282"/>
                  </a:lnTo>
                  <a:lnTo>
                    <a:pt x="90" y="283"/>
                  </a:lnTo>
                  <a:lnTo>
                    <a:pt x="75" y="283"/>
                  </a:lnTo>
                  <a:lnTo>
                    <a:pt x="60" y="282"/>
                  </a:lnTo>
                  <a:lnTo>
                    <a:pt x="46" y="281"/>
                  </a:lnTo>
                  <a:lnTo>
                    <a:pt x="32" y="280"/>
                  </a:lnTo>
                  <a:lnTo>
                    <a:pt x="26" y="280"/>
                  </a:lnTo>
                  <a:lnTo>
                    <a:pt x="32" y="280"/>
                  </a:lnTo>
                  <a:lnTo>
                    <a:pt x="27" y="280"/>
                  </a:lnTo>
                  <a:lnTo>
                    <a:pt x="25" y="277"/>
                  </a:lnTo>
                  <a:lnTo>
                    <a:pt x="23" y="280"/>
                  </a:lnTo>
                  <a:lnTo>
                    <a:pt x="20" y="280"/>
                  </a:lnTo>
                  <a:lnTo>
                    <a:pt x="18" y="281"/>
                  </a:lnTo>
                  <a:lnTo>
                    <a:pt x="14" y="281"/>
                  </a:lnTo>
                  <a:lnTo>
                    <a:pt x="13" y="282"/>
                  </a:lnTo>
                  <a:lnTo>
                    <a:pt x="11" y="283"/>
                  </a:lnTo>
                  <a:lnTo>
                    <a:pt x="10" y="286"/>
                  </a:lnTo>
                  <a:lnTo>
                    <a:pt x="7" y="287"/>
                  </a:lnTo>
                  <a:lnTo>
                    <a:pt x="6" y="289"/>
                  </a:lnTo>
                  <a:lnTo>
                    <a:pt x="5" y="290"/>
                  </a:lnTo>
                  <a:lnTo>
                    <a:pt x="3" y="294"/>
                  </a:lnTo>
                  <a:lnTo>
                    <a:pt x="3" y="296"/>
                  </a:lnTo>
                  <a:lnTo>
                    <a:pt x="1" y="297"/>
                  </a:lnTo>
                  <a:lnTo>
                    <a:pt x="1" y="300"/>
                  </a:lnTo>
                  <a:lnTo>
                    <a:pt x="1" y="302"/>
                  </a:lnTo>
                  <a:lnTo>
                    <a:pt x="0" y="306"/>
                  </a:lnTo>
                  <a:lnTo>
                    <a:pt x="1" y="308"/>
                  </a:lnTo>
                  <a:lnTo>
                    <a:pt x="1" y="310"/>
                  </a:lnTo>
                  <a:lnTo>
                    <a:pt x="1" y="312"/>
                  </a:lnTo>
                  <a:lnTo>
                    <a:pt x="3" y="314"/>
                  </a:lnTo>
                  <a:lnTo>
                    <a:pt x="5" y="316"/>
                  </a:lnTo>
                  <a:lnTo>
                    <a:pt x="5" y="320"/>
                  </a:lnTo>
                  <a:lnTo>
                    <a:pt x="7" y="321"/>
                  </a:lnTo>
                  <a:lnTo>
                    <a:pt x="8" y="323"/>
                  </a:lnTo>
                  <a:lnTo>
                    <a:pt x="10" y="325"/>
                  </a:lnTo>
                  <a:lnTo>
                    <a:pt x="12" y="326"/>
                  </a:lnTo>
                  <a:lnTo>
                    <a:pt x="14" y="327"/>
                  </a:lnTo>
                  <a:lnTo>
                    <a:pt x="18" y="328"/>
                  </a:lnTo>
                  <a:lnTo>
                    <a:pt x="20" y="329"/>
                  </a:lnTo>
                  <a:lnTo>
                    <a:pt x="23" y="329"/>
                  </a:lnTo>
                  <a:lnTo>
                    <a:pt x="27" y="3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3149" y="3367"/>
              <a:ext cx="38" cy="81"/>
            </a:xfrm>
            <a:custGeom>
              <a:avLst/>
              <a:gdLst/>
              <a:ahLst/>
              <a:cxnLst/>
              <a:rect l="l" t="t" r="r" b="b"/>
              <a:pathLst>
                <a:path w="151" h="324" extrusionOk="0">
                  <a:moveTo>
                    <a:pt x="32" y="16"/>
                  </a:moveTo>
                  <a:lnTo>
                    <a:pt x="32" y="16"/>
                  </a:lnTo>
                  <a:lnTo>
                    <a:pt x="27" y="29"/>
                  </a:lnTo>
                  <a:lnTo>
                    <a:pt x="23" y="44"/>
                  </a:lnTo>
                  <a:lnTo>
                    <a:pt x="18" y="57"/>
                  </a:lnTo>
                  <a:lnTo>
                    <a:pt x="14" y="70"/>
                  </a:lnTo>
                  <a:lnTo>
                    <a:pt x="12" y="83"/>
                  </a:lnTo>
                  <a:lnTo>
                    <a:pt x="8" y="96"/>
                  </a:lnTo>
                  <a:lnTo>
                    <a:pt x="6" y="109"/>
                  </a:lnTo>
                  <a:lnTo>
                    <a:pt x="4" y="122"/>
                  </a:lnTo>
                  <a:lnTo>
                    <a:pt x="2" y="135"/>
                  </a:lnTo>
                  <a:lnTo>
                    <a:pt x="1" y="146"/>
                  </a:lnTo>
                  <a:lnTo>
                    <a:pt x="0" y="159"/>
                  </a:lnTo>
                  <a:lnTo>
                    <a:pt x="0" y="171"/>
                  </a:lnTo>
                  <a:lnTo>
                    <a:pt x="1" y="183"/>
                  </a:lnTo>
                  <a:lnTo>
                    <a:pt x="2" y="196"/>
                  </a:lnTo>
                  <a:lnTo>
                    <a:pt x="4" y="208"/>
                  </a:lnTo>
                  <a:lnTo>
                    <a:pt x="6" y="217"/>
                  </a:lnTo>
                  <a:lnTo>
                    <a:pt x="8" y="229"/>
                  </a:lnTo>
                  <a:lnTo>
                    <a:pt x="13" y="240"/>
                  </a:lnTo>
                  <a:lnTo>
                    <a:pt x="18" y="250"/>
                  </a:lnTo>
                  <a:lnTo>
                    <a:pt x="23" y="261"/>
                  </a:lnTo>
                  <a:lnTo>
                    <a:pt x="30" y="269"/>
                  </a:lnTo>
                  <a:lnTo>
                    <a:pt x="36" y="279"/>
                  </a:lnTo>
                  <a:lnTo>
                    <a:pt x="45" y="287"/>
                  </a:lnTo>
                  <a:lnTo>
                    <a:pt x="53" y="294"/>
                  </a:lnTo>
                  <a:lnTo>
                    <a:pt x="64" y="301"/>
                  </a:lnTo>
                  <a:lnTo>
                    <a:pt x="73" y="306"/>
                  </a:lnTo>
                  <a:lnTo>
                    <a:pt x="85" y="312"/>
                  </a:lnTo>
                  <a:lnTo>
                    <a:pt x="97" y="315"/>
                  </a:lnTo>
                  <a:lnTo>
                    <a:pt x="110" y="319"/>
                  </a:lnTo>
                  <a:lnTo>
                    <a:pt x="123" y="320"/>
                  </a:lnTo>
                  <a:lnTo>
                    <a:pt x="137" y="321"/>
                  </a:lnTo>
                  <a:lnTo>
                    <a:pt x="151" y="324"/>
                  </a:lnTo>
                  <a:lnTo>
                    <a:pt x="150" y="272"/>
                  </a:lnTo>
                  <a:lnTo>
                    <a:pt x="140" y="269"/>
                  </a:lnTo>
                  <a:lnTo>
                    <a:pt x="130" y="269"/>
                  </a:lnTo>
                  <a:lnTo>
                    <a:pt x="119" y="267"/>
                  </a:lnTo>
                  <a:lnTo>
                    <a:pt x="111" y="266"/>
                  </a:lnTo>
                  <a:lnTo>
                    <a:pt x="104" y="263"/>
                  </a:lnTo>
                  <a:lnTo>
                    <a:pt x="97" y="261"/>
                  </a:lnTo>
                  <a:lnTo>
                    <a:pt x="91" y="256"/>
                  </a:lnTo>
                  <a:lnTo>
                    <a:pt x="85" y="253"/>
                  </a:lnTo>
                  <a:lnTo>
                    <a:pt x="80" y="249"/>
                  </a:lnTo>
                  <a:lnTo>
                    <a:pt x="75" y="243"/>
                  </a:lnTo>
                  <a:lnTo>
                    <a:pt x="71" y="239"/>
                  </a:lnTo>
                  <a:lnTo>
                    <a:pt x="67" y="234"/>
                  </a:lnTo>
                  <a:lnTo>
                    <a:pt x="64" y="227"/>
                  </a:lnTo>
                  <a:lnTo>
                    <a:pt x="60" y="221"/>
                  </a:lnTo>
                  <a:lnTo>
                    <a:pt x="58" y="214"/>
                  </a:lnTo>
                  <a:lnTo>
                    <a:pt x="57" y="207"/>
                  </a:lnTo>
                  <a:lnTo>
                    <a:pt x="54" y="197"/>
                  </a:lnTo>
                  <a:lnTo>
                    <a:pt x="53" y="189"/>
                  </a:lnTo>
                  <a:lnTo>
                    <a:pt x="53" y="181"/>
                  </a:lnTo>
                  <a:lnTo>
                    <a:pt x="52" y="171"/>
                  </a:lnTo>
                  <a:lnTo>
                    <a:pt x="52" y="161"/>
                  </a:lnTo>
                  <a:lnTo>
                    <a:pt x="53" y="150"/>
                  </a:lnTo>
                  <a:lnTo>
                    <a:pt x="53" y="139"/>
                  </a:lnTo>
                  <a:lnTo>
                    <a:pt x="54" y="129"/>
                  </a:lnTo>
                  <a:lnTo>
                    <a:pt x="57" y="118"/>
                  </a:lnTo>
                  <a:lnTo>
                    <a:pt x="59" y="106"/>
                  </a:lnTo>
                  <a:lnTo>
                    <a:pt x="62" y="94"/>
                  </a:lnTo>
                  <a:lnTo>
                    <a:pt x="65" y="83"/>
                  </a:lnTo>
                  <a:lnTo>
                    <a:pt x="69" y="71"/>
                  </a:lnTo>
                  <a:lnTo>
                    <a:pt x="71" y="59"/>
                  </a:lnTo>
                  <a:lnTo>
                    <a:pt x="77" y="47"/>
                  </a:lnTo>
                  <a:lnTo>
                    <a:pt x="80" y="35"/>
                  </a:lnTo>
                  <a:lnTo>
                    <a:pt x="82" y="32"/>
                  </a:lnTo>
                  <a:lnTo>
                    <a:pt x="82" y="29"/>
                  </a:lnTo>
                  <a:lnTo>
                    <a:pt x="83" y="27"/>
                  </a:lnTo>
                  <a:lnTo>
                    <a:pt x="83" y="25"/>
                  </a:lnTo>
                  <a:lnTo>
                    <a:pt x="82" y="21"/>
                  </a:lnTo>
                  <a:lnTo>
                    <a:pt x="82" y="19"/>
                  </a:lnTo>
                  <a:lnTo>
                    <a:pt x="80" y="16"/>
                  </a:lnTo>
                  <a:lnTo>
                    <a:pt x="80" y="14"/>
                  </a:lnTo>
                  <a:lnTo>
                    <a:pt x="79" y="13"/>
                  </a:lnTo>
                  <a:lnTo>
                    <a:pt x="78" y="9"/>
                  </a:lnTo>
                  <a:lnTo>
                    <a:pt x="75" y="8"/>
                  </a:lnTo>
                  <a:lnTo>
                    <a:pt x="73" y="7"/>
                  </a:lnTo>
                  <a:lnTo>
                    <a:pt x="72" y="6"/>
                  </a:lnTo>
                  <a:lnTo>
                    <a:pt x="70" y="5"/>
                  </a:lnTo>
                  <a:lnTo>
                    <a:pt x="67" y="3"/>
                  </a:lnTo>
                  <a:lnTo>
                    <a:pt x="66" y="2"/>
                  </a:lnTo>
                  <a:lnTo>
                    <a:pt x="64" y="1"/>
                  </a:lnTo>
                  <a:lnTo>
                    <a:pt x="60" y="1"/>
                  </a:lnTo>
                  <a:lnTo>
                    <a:pt x="58" y="1"/>
                  </a:lnTo>
                  <a:lnTo>
                    <a:pt x="56" y="0"/>
                  </a:lnTo>
                  <a:lnTo>
                    <a:pt x="54" y="0"/>
                  </a:lnTo>
                  <a:lnTo>
                    <a:pt x="52" y="1"/>
                  </a:lnTo>
                  <a:lnTo>
                    <a:pt x="49" y="1"/>
                  </a:lnTo>
                  <a:lnTo>
                    <a:pt x="46" y="2"/>
                  </a:lnTo>
                  <a:lnTo>
                    <a:pt x="44" y="2"/>
                  </a:lnTo>
                  <a:lnTo>
                    <a:pt x="43" y="3"/>
                  </a:lnTo>
                  <a:lnTo>
                    <a:pt x="40" y="5"/>
                  </a:lnTo>
                  <a:lnTo>
                    <a:pt x="39" y="7"/>
                  </a:lnTo>
                  <a:lnTo>
                    <a:pt x="36" y="8"/>
                  </a:lnTo>
                  <a:lnTo>
                    <a:pt x="34" y="12"/>
                  </a:lnTo>
                  <a:lnTo>
                    <a:pt x="33" y="14"/>
                  </a:lnTo>
                  <a:lnTo>
                    <a:pt x="32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3157" y="3347"/>
              <a:ext cx="49" cy="29"/>
            </a:xfrm>
            <a:custGeom>
              <a:avLst/>
              <a:gdLst/>
              <a:ahLst/>
              <a:cxnLst/>
              <a:rect l="l" t="t" r="r" b="b"/>
              <a:pathLst>
                <a:path w="194" h="113" extrusionOk="0">
                  <a:moveTo>
                    <a:pt x="156" y="52"/>
                  </a:moveTo>
                  <a:lnTo>
                    <a:pt x="170" y="3"/>
                  </a:lnTo>
                  <a:lnTo>
                    <a:pt x="165" y="2"/>
                  </a:lnTo>
                  <a:lnTo>
                    <a:pt x="162" y="2"/>
                  </a:lnTo>
                  <a:lnTo>
                    <a:pt x="157" y="2"/>
                  </a:lnTo>
                  <a:lnTo>
                    <a:pt x="152" y="1"/>
                  </a:lnTo>
                  <a:lnTo>
                    <a:pt x="147" y="1"/>
                  </a:lnTo>
                  <a:lnTo>
                    <a:pt x="143" y="1"/>
                  </a:lnTo>
                  <a:lnTo>
                    <a:pt x="138" y="0"/>
                  </a:lnTo>
                  <a:lnTo>
                    <a:pt x="132" y="0"/>
                  </a:lnTo>
                  <a:lnTo>
                    <a:pt x="128" y="0"/>
                  </a:lnTo>
                  <a:lnTo>
                    <a:pt x="121" y="0"/>
                  </a:lnTo>
                  <a:lnTo>
                    <a:pt x="116" y="0"/>
                  </a:lnTo>
                  <a:lnTo>
                    <a:pt x="111" y="0"/>
                  </a:lnTo>
                  <a:lnTo>
                    <a:pt x="104" y="0"/>
                  </a:lnTo>
                  <a:lnTo>
                    <a:pt x="99" y="1"/>
                  </a:lnTo>
                  <a:lnTo>
                    <a:pt x="92" y="1"/>
                  </a:lnTo>
                  <a:lnTo>
                    <a:pt x="86" y="3"/>
                  </a:lnTo>
                  <a:lnTo>
                    <a:pt x="79" y="5"/>
                  </a:lnTo>
                  <a:lnTo>
                    <a:pt x="74" y="7"/>
                  </a:lnTo>
                  <a:lnTo>
                    <a:pt x="67" y="9"/>
                  </a:lnTo>
                  <a:lnTo>
                    <a:pt x="61" y="14"/>
                  </a:lnTo>
                  <a:lnTo>
                    <a:pt x="54" y="18"/>
                  </a:lnTo>
                  <a:lnTo>
                    <a:pt x="50" y="21"/>
                  </a:lnTo>
                  <a:lnTo>
                    <a:pt x="43" y="27"/>
                  </a:lnTo>
                  <a:lnTo>
                    <a:pt x="38" y="32"/>
                  </a:lnTo>
                  <a:lnTo>
                    <a:pt x="33" y="38"/>
                  </a:lnTo>
                  <a:lnTo>
                    <a:pt x="27" y="44"/>
                  </a:lnTo>
                  <a:lnTo>
                    <a:pt x="22" y="52"/>
                  </a:lnTo>
                  <a:lnTo>
                    <a:pt x="19" y="59"/>
                  </a:lnTo>
                  <a:lnTo>
                    <a:pt x="13" y="67"/>
                  </a:lnTo>
                  <a:lnTo>
                    <a:pt x="9" y="74"/>
                  </a:lnTo>
                  <a:lnTo>
                    <a:pt x="4" y="85"/>
                  </a:lnTo>
                  <a:lnTo>
                    <a:pt x="0" y="94"/>
                  </a:lnTo>
                  <a:lnTo>
                    <a:pt x="48" y="113"/>
                  </a:lnTo>
                  <a:lnTo>
                    <a:pt x="52" y="106"/>
                  </a:lnTo>
                  <a:lnTo>
                    <a:pt x="54" y="98"/>
                  </a:lnTo>
                  <a:lnTo>
                    <a:pt x="59" y="92"/>
                  </a:lnTo>
                  <a:lnTo>
                    <a:pt x="63" y="85"/>
                  </a:lnTo>
                  <a:lnTo>
                    <a:pt x="65" y="80"/>
                  </a:lnTo>
                  <a:lnTo>
                    <a:pt x="69" y="74"/>
                  </a:lnTo>
                  <a:lnTo>
                    <a:pt x="72" y="71"/>
                  </a:lnTo>
                  <a:lnTo>
                    <a:pt x="76" y="68"/>
                  </a:lnTo>
                  <a:lnTo>
                    <a:pt x="78" y="65"/>
                  </a:lnTo>
                  <a:lnTo>
                    <a:pt x="82" y="61"/>
                  </a:lnTo>
                  <a:lnTo>
                    <a:pt x="85" y="59"/>
                  </a:lnTo>
                  <a:lnTo>
                    <a:pt x="87" y="58"/>
                  </a:lnTo>
                  <a:lnTo>
                    <a:pt x="91" y="57"/>
                  </a:lnTo>
                  <a:lnTo>
                    <a:pt x="93" y="55"/>
                  </a:lnTo>
                  <a:lnTo>
                    <a:pt x="97" y="54"/>
                  </a:lnTo>
                  <a:lnTo>
                    <a:pt x="100" y="53"/>
                  </a:lnTo>
                  <a:lnTo>
                    <a:pt x="103" y="53"/>
                  </a:lnTo>
                  <a:lnTo>
                    <a:pt x="105" y="52"/>
                  </a:lnTo>
                  <a:lnTo>
                    <a:pt x="110" y="52"/>
                  </a:lnTo>
                  <a:lnTo>
                    <a:pt x="113" y="52"/>
                  </a:lnTo>
                  <a:lnTo>
                    <a:pt x="117" y="52"/>
                  </a:lnTo>
                  <a:lnTo>
                    <a:pt x="121" y="52"/>
                  </a:lnTo>
                  <a:lnTo>
                    <a:pt x="125" y="52"/>
                  </a:lnTo>
                  <a:lnTo>
                    <a:pt x="129" y="52"/>
                  </a:lnTo>
                  <a:lnTo>
                    <a:pt x="134" y="52"/>
                  </a:lnTo>
                  <a:lnTo>
                    <a:pt x="138" y="52"/>
                  </a:lnTo>
                  <a:lnTo>
                    <a:pt x="142" y="53"/>
                  </a:lnTo>
                  <a:lnTo>
                    <a:pt x="147" y="53"/>
                  </a:lnTo>
                  <a:lnTo>
                    <a:pt x="152" y="53"/>
                  </a:lnTo>
                  <a:lnTo>
                    <a:pt x="157" y="54"/>
                  </a:lnTo>
                  <a:lnTo>
                    <a:pt x="163" y="54"/>
                  </a:lnTo>
                  <a:lnTo>
                    <a:pt x="167" y="55"/>
                  </a:lnTo>
                  <a:lnTo>
                    <a:pt x="181" y="6"/>
                  </a:lnTo>
                  <a:lnTo>
                    <a:pt x="167" y="54"/>
                  </a:lnTo>
                  <a:lnTo>
                    <a:pt x="170" y="54"/>
                  </a:lnTo>
                  <a:lnTo>
                    <a:pt x="173" y="54"/>
                  </a:lnTo>
                  <a:lnTo>
                    <a:pt x="176" y="54"/>
                  </a:lnTo>
                  <a:lnTo>
                    <a:pt x="178" y="53"/>
                  </a:lnTo>
                  <a:lnTo>
                    <a:pt x="181" y="52"/>
                  </a:lnTo>
                  <a:lnTo>
                    <a:pt x="183" y="51"/>
                  </a:lnTo>
                  <a:lnTo>
                    <a:pt x="184" y="48"/>
                  </a:lnTo>
                  <a:lnTo>
                    <a:pt x="188" y="47"/>
                  </a:lnTo>
                  <a:lnTo>
                    <a:pt x="189" y="46"/>
                  </a:lnTo>
                  <a:lnTo>
                    <a:pt x="190" y="44"/>
                  </a:lnTo>
                  <a:lnTo>
                    <a:pt x="191" y="41"/>
                  </a:lnTo>
                  <a:lnTo>
                    <a:pt x="193" y="40"/>
                  </a:lnTo>
                  <a:lnTo>
                    <a:pt x="193" y="38"/>
                  </a:lnTo>
                  <a:lnTo>
                    <a:pt x="194" y="34"/>
                  </a:lnTo>
                  <a:lnTo>
                    <a:pt x="194" y="32"/>
                  </a:lnTo>
                  <a:lnTo>
                    <a:pt x="194" y="31"/>
                  </a:lnTo>
                  <a:lnTo>
                    <a:pt x="194" y="28"/>
                  </a:lnTo>
                  <a:lnTo>
                    <a:pt x="194" y="26"/>
                  </a:lnTo>
                  <a:lnTo>
                    <a:pt x="194" y="22"/>
                  </a:lnTo>
                  <a:lnTo>
                    <a:pt x="194" y="20"/>
                  </a:lnTo>
                  <a:lnTo>
                    <a:pt x="193" y="18"/>
                  </a:lnTo>
                  <a:lnTo>
                    <a:pt x="191" y="16"/>
                  </a:lnTo>
                  <a:lnTo>
                    <a:pt x="190" y="14"/>
                  </a:lnTo>
                  <a:lnTo>
                    <a:pt x="189" y="13"/>
                  </a:lnTo>
                  <a:lnTo>
                    <a:pt x="188" y="9"/>
                  </a:lnTo>
                  <a:lnTo>
                    <a:pt x="184" y="8"/>
                  </a:lnTo>
                  <a:lnTo>
                    <a:pt x="183" y="7"/>
                  </a:lnTo>
                  <a:lnTo>
                    <a:pt x="181" y="6"/>
                  </a:lnTo>
                  <a:lnTo>
                    <a:pt x="178" y="5"/>
                  </a:lnTo>
                  <a:lnTo>
                    <a:pt x="176" y="3"/>
                  </a:lnTo>
                  <a:lnTo>
                    <a:pt x="173" y="3"/>
                  </a:lnTo>
                  <a:lnTo>
                    <a:pt x="170" y="3"/>
                  </a:lnTo>
                  <a:lnTo>
                    <a:pt x="156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2995" y="3242"/>
              <a:ext cx="208" cy="118"/>
            </a:xfrm>
            <a:custGeom>
              <a:avLst/>
              <a:gdLst/>
              <a:ahLst/>
              <a:cxnLst/>
              <a:rect l="l" t="t" r="r" b="b"/>
              <a:pathLst>
                <a:path w="830" h="471" extrusionOk="0">
                  <a:moveTo>
                    <a:pt x="26" y="2"/>
                  </a:moveTo>
                  <a:lnTo>
                    <a:pt x="14" y="49"/>
                  </a:lnTo>
                  <a:lnTo>
                    <a:pt x="805" y="471"/>
                  </a:lnTo>
                  <a:lnTo>
                    <a:pt x="830" y="425"/>
                  </a:lnTo>
                  <a:lnTo>
                    <a:pt x="39" y="4"/>
                  </a:lnTo>
                  <a:lnTo>
                    <a:pt x="27" y="54"/>
                  </a:lnTo>
                  <a:lnTo>
                    <a:pt x="39" y="4"/>
                  </a:lnTo>
                  <a:lnTo>
                    <a:pt x="37" y="3"/>
                  </a:lnTo>
                  <a:lnTo>
                    <a:pt x="34" y="2"/>
                  </a:lnTo>
                  <a:lnTo>
                    <a:pt x="31" y="2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3" y="0"/>
                  </a:lnTo>
                  <a:lnTo>
                    <a:pt x="21" y="2"/>
                  </a:lnTo>
                  <a:lnTo>
                    <a:pt x="19" y="2"/>
                  </a:lnTo>
                  <a:lnTo>
                    <a:pt x="17" y="3"/>
                  </a:lnTo>
                  <a:lnTo>
                    <a:pt x="13" y="4"/>
                  </a:lnTo>
                  <a:lnTo>
                    <a:pt x="12" y="5"/>
                  </a:lnTo>
                  <a:lnTo>
                    <a:pt x="10" y="6"/>
                  </a:lnTo>
                  <a:lnTo>
                    <a:pt x="8" y="9"/>
                  </a:lnTo>
                  <a:lnTo>
                    <a:pt x="7" y="10"/>
                  </a:lnTo>
                  <a:lnTo>
                    <a:pt x="6" y="13"/>
                  </a:lnTo>
                  <a:lnTo>
                    <a:pt x="5" y="15"/>
                  </a:lnTo>
                  <a:lnTo>
                    <a:pt x="4" y="17"/>
                  </a:lnTo>
                  <a:lnTo>
                    <a:pt x="2" y="19"/>
                  </a:lnTo>
                  <a:lnTo>
                    <a:pt x="2" y="21"/>
                  </a:lnTo>
                  <a:lnTo>
                    <a:pt x="2" y="23"/>
                  </a:lnTo>
                  <a:lnTo>
                    <a:pt x="0" y="26"/>
                  </a:lnTo>
                  <a:lnTo>
                    <a:pt x="0" y="29"/>
                  </a:lnTo>
                  <a:lnTo>
                    <a:pt x="2" y="31"/>
                  </a:lnTo>
                  <a:lnTo>
                    <a:pt x="2" y="34"/>
                  </a:lnTo>
                  <a:lnTo>
                    <a:pt x="2" y="35"/>
                  </a:lnTo>
                  <a:lnTo>
                    <a:pt x="4" y="37"/>
                  </a:lnTo>
                  <a:lnTo>
                    <a:pt x="5" y="41"/>
                  </a:lnTo>
                  <a:lnTo>
                    <a:pt x="6" y="42"/>
                  </a:lnTo>
                  <a:lnTo>
                    <a:pt x="8" y="44"/>
                  </a:lnTo>
                  <a:lnTo>
                    <a:pt x="10" y="45"/>
                  </a:lnTo>
                  <a:lnTo>
                    <a:pt x="12" y="48"/>
                  </a:lnTo>
                  <a:lnTo>
                    <a:pt x="14" y="49"/>
                  </a:lnTo>
                  <a:lnTo>
                    <a:pt x="2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3002" y="3208"/>
              <a:ext cx="185" cy="48"/>
            </a:xfrm>
            <a:custGeom>
              <a:avLst/>
              <a:gdLst/>
              <a:ahLst/>
              <a:cxnLst/>
              <a:rect l="l" t="t" r="r" b="b"/>
              <a:pathLst>
                <a:path w="740" h="191" extrusionOk="0">
                  <a:moveTo>
                    <a:pt x="725" y="2"/>
                  </a:moveTo>
                  <a:lnTo>
                    <a:pt x="714" y="0"/>
                  </a:lnTo>
                  <a:lnTo>
                    <a:pt x="690" y="0"/>
                  </a:lnTo>
                  <a:lnTo>
                    <a:pt x="668" y="3"/>
                  </a:lnTo>
                  <a:lnTo>
                    <a:pt x="644" y="5"/>
                  </a:lnTo>
                  <a:lnTo>
                    <a:pt x="621" y="9"/>
                  </a:lnTo>
                  <a:lnTo>
                    <a:pt x="597" y="12"/>
                  </a:lnTo>
                  <a:lnTo>
                    <a:pt x="575" y="16"/>
                  </a:lnTo>
                  <a:lnTo>
                    <a:pt x="552" y="20"/>
                  </a:lnTo>
                  <a:lnTo>
                    <a:pt x="530" y="25"/>
                  </a:lnTo>
                  <a:lnTo>
                    <a:pt x="506" y="29"/>
                  </a:lnTo>
                  <a:lnTo>
                    <a:pt x="485" y="35"/>
                  </a:lnTo>
                  <a:lnTo>
                    <a:pt x="462" y="41"/>
                  </a:lnTo>
                  <a:lnTo>
                    <a:pt x="440" y="46"/>
                  </a:lnTo>
                  <a:lnTo>
                    <a:pt x="417" y="51"/>
                  </a:lnTo>
                  <a:lnTo>
                    <a:pt x="396" y="57"/>
                  </a:lnTo>
                  <a:lnTo>
                    <a:pt x="374" y="64"/>
                  </a:lnTo>
                  <a:lnTo>
                    <a:pt x="351" y="69"/>
                  </a:lnTo>
                  <a:lnTo>
                    <a:pt x="330" y="76"/>
                  </a:lnTo>
                  <a:lnTo>
                    <a:pt x="307" y="81"/>
                  </a:lnTo>
                  <a:lnTo>
                    <a:pt x="285" y="88"/>
                  </a:lnTo>
                  <a:lnTo>
                    <a:pt x="264" y="93"/>
                  </a:lnTo>
                  <a:lnTo>
                    <a:pt x="241" y="100"/>
                  </a:lnTo>
                  <a:lnTo>
                    <a:pt x="220" y="104"/>
                  </a:lnTo>
                  <a:lnTo>
                    <a:pt x="199" y="109"/>
                  </a:lnTo>
                  <a:lnTo>
                    <a:pt x="176" y="114"/>
                  </a:lnTo>
                  <a:lnTo>
                    <a:pt x="154" y="119"/>
                  </a:lnTo>
                  <a:lnTo>
                    <a:pt x="131" y="122"/>
                  </a:lnTo>
                  <a:lnTo>
                    <a:pt x="111" y="127"/>
                  </a:lnTo>
                  <a:lnTo>
                    <a:pt x="89" y="129"/>
                  </a:lnTo>
                  <a:lnTo>
                    <a:pt x="66" y="133"/>
                  </a:lnTo>
                  <a:lnTo>
                    <a:pt x="45" y="134"/>
                  </a:lnTo>
                  <a:lnTo>
                    <a:pt x="23" y="137"/>
                  </a:lnTo>
                  <a:lnTo>
                    <a:pt x="0" y="139"/>
                  </a:lnTo>
                  <a:lnTo>
                    <a:pt x="1" y="191"/>
                  </a:lnTo>
                  <a:lnTo>
                    <a:pt x="25" y="189"/>
                  </a:lnTo>
                  <a:lnTo>
                    <a:pt x="49" y="186"/>
                  </a:lnTo>
                  <a:lnTo>
                    <a:pt x="72" y="184"/>
                  </a:lnTo>
                  <a:lnTo>
                    <a:pt x="96" y="181"/>
                  </a:lnTo>
                  <a:lnTo>
                    <a:pt x="118" y="178"/>
                  </a:lnTo>
                  <a:lnTo>
                    <a:pt x="141" y="173"/>
                  </a:lnTo>
                  <a:lnTo>
                    <a:pt x="164" y="169"/>
                  </a:lnTo>
                  <a:lnTo>
                    <a:pt x="187" y="166"/>
                  </a:lnTo>
                  <a:lnTo>
                    <a:pt x="209" y="160"/>
                  </a:lnTo>
                  <a:lnTo>
                    <a:pt x="232" y="155"/>
                  </a:lnTo>
                  <a:lnTo>
                    <a:pt x="254" y="148"/>
                  </a:lnTo>
                  <a:lnTo>
                    <a:pt x="277" y="143"/>
                  </a:lnTo>
                  <a:lnTo>
                    <a:pt x="298" y="139"/>
                  </a:lnTo>
                  <a:lnTo>
                    <a:pt x="320" y="132"/>
                  </a:lnTo>
                  <a:lnTo>
                    <a:pt x="343" y="126"/>
                  </a:lnTo>
                  <a:lnTo>
                    <a:pt x="364" y="120"/>
                  </a:lnTo>
                  <a:lnTo>
                    <a:pt x="387" y="114"/>
                  </a:lnTo>
                  <a:lnTo>
                    <a:pt x="409" y="108"/>
                  </a:lnTo>
                  <a:lnTo>
                    <a:pt x="430" y="102"/>
                  </a:lnTo>
                  <a:lnTo>
                    <a:pt x="453" y="96"/>
                  </a:lnTo>
                  <a:lnTo>
                    <a:pt x="475" y="90"/>
                  </a:lnTo>
                  <a:lnTo>
                    <a:pt x="495" y="85"/>
                  </a:lnTo>
                  <a:lnTo>
                    <a:pt x="518" y="80"/>
                  </a:lnTo>
                  <a:lnTo>
                    <a:pt x="540" y="76"/>
                  </a:lnTo>
                  <a:lnTo>
                    <a:pt x="562" y="70"/>
                  </a:lnTo>
                  <a:lnTo>
                    <a:pt x="584" y="67"/>
                  </a:lnTo>
                  <a:lnTo>
                    <a:pt x="605" y="63"/>
                  </a:lnTo>
                  <a:lnTo>
                    <a:pt x="627" y="61"/>
                  </a:lnTo>
                  <a:lnTo>
                    <a:pt x="649" y="56"/>
                  </a:lnTo>
                  <a:lnTo>
                    <a:pt x="671" y="55"/>
                  </a:lnTo>
                  <a:lnTo>
                    <a:pt x="694" y="52"/>
                  </a:lnTo>
                  <a:lnTo>
                    <a:pt x="715" y="52"/>
                  </a:lnTo>
                  <a:lnTo>
                    <a:pt x="705" y="50"/>
                  </a:lnTo>
                  <a:lnTo>
                    <a:pt x="715" y="51"/>
                  </a:lnTo>
                  <a:lnTo>
                    <a:pt x="720" y="51"/>
                  </a:lnTo>
                  <a:lnTo>
                    <a:pt x="722" y="51"/>
                  </a:lnTo>
                  <a:lnTo>
                    <a:pt x="725" y="50"/>
                  </a:lnTo>
                  <a:lnTo>
                    <a:pt x="727" y="49"/>
                  </a:lnTo>
                  <a:lnTo>
                    <a:pt x="729" y="48"/>
                  </a:lnTo>
                  <a:lnTo>
                    <a:pt x="731" y="46"/>
                  </a:lnTo>
                  <a:lnTo>
                    <a:pt x="734" y="44"/>
                  </a:lnTo>
                  <a:lnTo>
                    <a:pt x="735" y="43"/>
                  </a:lnTo>
                  <a:lnTo>
                    <a:pt x="736" y="41"/>
                  </a:lnTo>
                  <a:lnTo>
                    <a:pt x="738" y="39"/>
                  </a:lnTo>
                  <a:lnTo>
                    <a:pt x="739" y="37"/>
                  </a:lnTo>
                  <a:lnTo>
                    <a:pt x="739" y="35"/>
                  </a:lnTo>
                  <a:lnTo>
                    <a:pt x="740" y="31"/>
                  </a:lnTo>
                  <a:lnTo>
                    <a:pt x="740" y="30"/>
                  </a:lnTo>
                  <a:lnTo>
                    <a:pt x="740" y="28"/>
                  </a:lnTo>
                  <a:lnTo>
                    <a:pt x="740" y="25"/>
                  </a:lnTo>
                  <a:lnTo>
                    <a:pt x="740" y="23"/>
                  </a:lnTo>
                  <a:lnTo>
                    <a:pt x="740" y="20"/>
                  </a:lnTo>
                  <a:lnTo>
                    <a:pt x="740" y="17"/>
                  </a:lnTo>
                  <a:lnTo>
                    <a:pt x="739" y="16"/>
                  </a:lnTo>
                  <a:lnTo>
                    <a:pt x="738" y="13"/>
                  </a:lnTo>
                  <a:lnTo>
                    <a:pt x="736" y="11"/>
                  </a:lnTo>
                  <a:lnTo>
                    <a:pt x="735" y="10"/>
                  </a:lnTo>
                  <a:lnTo>
                    <a:pt x="734" y="7"/>
                  </a:lnTo>
                  <a:lnTo>
                    <a:pt x="733" y="5"/>
                  </a:lnTo>
                  <a:lnTo>
                    <a:pt x="729" y="4"/>
                  </a:lnTo>
                  <a:lnTo>
                    <a:pt x="727" y="3"/>
                  </a:lnTo>
                  <a:lnTo>
                    <a:pt x="726" y="2"/>
                  </a:lnTo>
                  <a:lnTo>
                    <a:pt x="723" y="0"/>
                  </a:lnTo>
                  <a:lnTo>
                    <a:pt x="720" y="0"/>
                  </a:lnTo>
                  <a:lnTo>
                    <a:pt x="716" y="0"/>
                  </a:lnTo>
                  <a:lnTo>
                    <a:pt x="714" y="0"/>
                  </a:lnTo>
                  <a:lnTo>
                    <a:pt x="725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3051" y="2160"/>
              <a:ext cx="72" cy="307"/>
            </a:xfrm>
            <a:custGeom>
              <a:avLst/>
              <a:gdLst/>
              <a:ahLst/>
              <a:cxnLst/>
              <a:rect l="l" t="t" r="r" b="b"/>
              <a:pathLst>
                <a:path w="291" h="1229" extrusionOk="0">
                  <a:moveTo>
                    <a:pt x="107" y="1214"/>
                  </a:moveTo>
                  <a:lnTo>
                    <a:pt x="104" y="1216"/>
                  </a:lnTo>
                  <a:lnTo>
                    <a:pt x="124" y="1184"/>
                  </a:lnTo>
                  <a:lnTo>
                    <a:pt x="142" y="1151"/>
                  </a:lnTo>
                  <a:lnTo>
                    <a:pt x="161" y="1117"/>
                  </a:lnTo>
                  <a:lnTo>
                    <a:pt x="178" y="1081"/>
                  </a:lnTo>
                  <a:lnTo>
                    <a:pt x="193" y="1044"/>
                  </a:lnTo>
                  <a:lnTo>
                    <a:pt x="208" y="1006"/>
                  </a:lnTo>
                  <a:lnTo>
                    <a:pt x="221" y="967"/>
                  </a:lnTo>
                  <a:lnTo>
                    <a:pt x="234" y="928"/>
                  </a:lnTo>
                  <a:lnTo>
                    <a:pt x="246" y="888"/>
                  </a:lnTo>
                  <a:lnTo>
                    <a:pt x="257" y="847"/>
                  </a:lnTo>
                  <a:lnTo>
                    <a:pt x="266" y="806"/>
                  </a:lnTo>
                  <a:lnTo>
                    <a:pt x="273" y="765"/>
                  </a:lnTo>
                  <a:lnTo>
                    <a:pt x="280" y="722"/>
                  </a:lnTo>
                  <a:lnTo>
                    <a:pt x="285" y="681"/>
                  </a:lnTo>
                  <a:lnTo>
                    <a:pt x="290" y="638"/>
                  </a:lnTo>
                  <a:lnTo>
                    <a:pt x="291" y="597"/>
                  </a:lnTo>
                  <a:lnTo>
                    <a:pt x="291" y="553"/>
                  </a:lnTo>
                  <a:lnTo>
                    <a:pt x="289" y="512"/>
                  </a:lnTo>
                  <a:lnTo>
                    <a:pt x="285" y="470"/>
                  </a:lnTo>
                  <a:lnTo>
                    <a:pt x="279" y="429"/>
                  </a:lnTo>
                  <a:lnTo>
                    <a:pt x="271" y="388"/>
                  </a:lnTo>
                  <a:lnTo>
                    <a:pt x="263" y="347"/>
                  </a:lnTo>
                  <a:lnTo>
                    <a:pt x="251" y="307"/>
                  </a:lnTo>
                  <a:lnTo>
                    <a:pt x="237" y="268"/>
                  </a:lnTo>
                  <a:lnTo>
                    <a:pt x="219" y="230"/>
                  </a:lnTo>
                  <a:lnTo>
                    <a:pt x="201" y="194"/>
                  </a:lnTo>
                  <a:lnTo>
                    <a:pt x="179" y="157"/>
                  </a:lnTo>
                  <a:lnTo>
                    <a:pt x="155" y="123"/>
                  </a:lnTo>
                  <a:lnTo>
                    <a:pt x="128" y="90"/>
                  </a:lnTo>
                  <a:lnTo>
                    <a:pt x="100" y="58"/>
                  </a:lnTo>
                  <a:lnTo>
                    <a:pt x="68" y="27"/>
                  </a:lnTo>
                  <a:lnTo>
                    <a:pt x="33" y="0"/>
                  </a:lnTo>
                  <a:lnTo>
                    <a:pt x="0" y="40"/>
                  </a:lnTo>
                  <a:lnTo>
                    <a:pt x="33" y="66"/>
                  </a:lnTo>
                  <a:lnTo>
                    <a:pt x="62" y="95"/>
                  </a:lnTo>
                  <a:lnTo>
                    <a:pt x="89" y="123"/>
                  </a:lnTo>
                  <a:lnTo>
                    <a:pt x="114" y="154"/>
                  </a:lnTo>
                  <a:lnTo>
                    <a:pt x="135" y="186"/>
                  </a:lnTo>
                  <a:lnTo>
                    <a:pt x="155" y="219"/>
                  </a:lnTo>
                  <a:lnTo>
                    <a:pt x="173" y="252"/>
                  </a:lnTo>
                  <a:lnTo>
                    <a:pt x="188" y="287"/>
                  </a:lnTo>
                  <a:lnTo>
                    <a:pt x="201" y="324"/>
                  </a:lnTo>
                  <a:lnTo>
                    <a:pt x="212" y="360"/>
                  </a:lnTo>
                  <a:lnTo>
                    <a:pt x="220" y="398"/>
                  </a:lnTo>
                  <a:lnTo>
                    <a:pt x="228" y="437"/>
                  </a:lnTo>
                  <a:lnTo>
                    <a:pt x="233" y="476"/>
                  </a:lnTo>
                  <a:lnTo>
                    <a:pt x="238" y="515"/>
                  </a:lnTo>
                  <a:lnTo>
                    <a:pt x="239" y="555"/>
                  </a:lnTo>
                  <a:lnTo>
                    <a:pt x="239" y="596"/>
                  </a:lnTo>
                  <a:lnTo>
                    <a:pt x="238" y="636"/>
                  </a:lnTo>
                  <a:lnTo>
                    <a:pt x="233" y="676"/>
                  </a:lnTo>
                  <a:lnTo>
                    <a:pt x="230" y="716"/>
                  </a:lnTo>
                  <a:lnTo>
                    <a:pt x="224" y="755"/>
                  </a:lnTo>
                  <a:lnTo>
                    <a:pt x="215" y="795"/>
                  </a:lnTo>
                  <a:lnTo>
                    <a:pt x="207" y="834"/>
                  </a:lnTo>
                  <a:lnTo>
                    <a:pt x="198" y="873"/>
                  </a:lnTo>
                  <a:lnTo>
                    <a:pt x="186" y="912"/>
                  </a:lnTo>
                  <a:lnTo>
                    <a:pt x="174" y="950"/>
                  </a:lnTo>
                  <a:lnTo>
                    <a:pt x="160" y="988"/>
                  </a:lnTo>
                  <a:lnTo>
                    <a:pt x="146" y="1025"/>
                  </a:lnTo>
                  <a:lnTo>
                    <a:pt x="130" y="1059"/>
                  </a:lnTo>
                  <a:lnTo>
                    <a:pt x="114" y="1094"/>
                  </a:lnTo>
                  <a:lnTo>
                    <a:pt x="97" y="1127"/>
                  </a:lnTo>
                  <a:lnTo>
                    <a:pt x="81" y="1159"/>
                  </a:lnTo>
                  <a:lnTo>
                    <a:pt x="62" y="1189"/>
                  </a:lnTo>
                  <a:lnTo>
                    <a:pt x="61" y="1191"/>
                  </a:lnTo>
                  <a:lnTo>
                    <a:pt x="62" y="1189"/>
                  </a:lnTo>
                  <a:lnTo>
                    <a:pt x="59" y="1191"/>
                  </a:lnTo>
                  <a:lnTo>
                    <a:pt x="58" y="1195"/>
                  </a:lnTo>
                  <a:lnTo>
                    <a:pt x="58" y="1197"/>
                  </a:lnTo>
                  <a:lnTo>
                    <a:pt x="57" y="1200"/>
                  </a:lnTo>
                  <a:lnTo>
                    <a:pt x="57" y="1202"/>
                  </a:lnTo>
                  <a:lnTo>
                    <a:pt x="57" y="1204"/>
                  </a:lnTo>
                  <a:lnTo>
                    <a:pt x="57" y="1208"/>
                  </a:lnTo>
                  <a:lnTo>
                    <a:pt x="58" y="1210"/>
                  </a:lnTo>
                  <a:lnTo>
                    <a:pt x="59" y="1213"/>
                  </a:lnTo>
                  <a:lnTo>
                    <a:pt x="59" y="1214"/>
                  </a:lnTo>
                  <a:lnTo>
                    <a:pt x="61" y="1216"/>
                  </a:lnTo>
                  <a:lnTo>
                    <a:pt x="62" y="1220"/>
                  </a:lnTo>
                  <a:lnTo>
                    <a:pt x="64" y="1221"/>
                  </a:lnTo>
                  <a:lnTo>
                    <a:pt x="65" y="1222"/>
                  </a:lnTo>
                  <a:lnTo>
                    <a:pt x="68" y="1223"/>
                  </a:lnTo>
                  <a:lnTo>
                    <a:pt x="70" y="1224"/>
                  </a:lnTo>
                  <a:lnTo>
                    <a:pt x="72" y="1226"/>
                  </a:lnTo>
                  <a:lnTo>
                    <a:pt x="74" y="1227"/>
                  </a:lnTo>
                  <a:lnTo>
                    <a:pt x="76" y="1228"/>
                  </a:lnTo>
                  <a:lnTo>
                    <a:pt x="78" y="1228"/>
                  </a:lnTo>
                  <a:lnTo>
                    <a:pt x="82" y="1229"/>
                  </a:lnTo>
                  <a:lnTo>
                    <a:pt x="84" y="1229"/>
                  </a:lnTo>
                  <a:lnTo>
                    <a:pt x="85" y="1229"/>
                  </a:lnTo>
                  <a:lnTo>
                    <a:pt x="88" y="1228"/>
                  </a:lnTo>
                  <a:lnTo>
                    <a:pt x="90" y="1228"/>
                  </a:lnTo>
                  <a:lnTo>
                    <a:pt x="94" y="1227"/>
                  </a:lnTo>
                  <a:lnTo>
                    <a:pt x="96" y="1227"/>
                  </a:lnTo>
                  <a:lnTo>
                    <a:pt x="97" y="1226"/>
                  </a:lnTo>
                  <a:lnTo>
                    <a:pt x="100" y="1223"/>
                  </a:lnTo>
                  <a:lnTo>
                    <a:pt x="102" y="1222"/>
                  </a:lnTo>
                  <a:lnTo>
                    <a:pt x="103" y="1220"/>
                  </a:lnTo>
                  <a:lnTo>
                    <a:pt x="104" y="1216"/>
                  </a:lnTo>
                  <a:lnTo>
                    <a:pt x="107" y="12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2793" y="2458"/>
              <a:ext cx="284" cy="113"/>
            </a:xfrm>
            <a:custGeom>
              <a:avLst/>
              <a:gdLst/>
              <a:ahLst/>
              <a:cxnLst/>
              <a:rect l="l" t="t" r="r" b="b"/>
              <a:pathLst>
                <a:path w="1138" h="452" extrusionOk="0">
                  <a:moveTo>
                    <a:pt x="10" y="159"/>
                  </a:moveTo>
                  <a:lnTo>
                    <a:pt x="9" y="159"/>
                  </a:lnTo>
                  <a:lnTo>
                    <a:pt x="74" y="213"/>
                  </a:lnTo>
                  <a:lnTo>
                    <a:pt x="137" y="260"/>
                  </a:lnTo>
                  <a:lnTo>
                    <a:pt x="198" y="304"/>
                  </a:lnTo>
                  <a:lnTo>
                    <a:pt x="256" y="341"/>
                  </a:lnTo>
                  <a:lnTo>
                    <a:pt x="312" y="371"/>
                  </a:lnTo>
                  <a:lnTo>
                    <a:pt x="366" y="396"/>
                  </a:lnTo>
                  <a:lnTo>
                    <a:pt x="418" y="416"/>
                  </a:lnTo>
                  <a:lnTo>
                    <a:pt x="469" y="433"/>
                  </a:lnTo>
                  <a:lnTo>
                    <a:pt x="517" y="442"/>
                  </a:lnTo>
                  <a:lnTo>
                    <a:pt x="564" y="449"/>
                  </a:lnTo>
                  <a:lnTo>
                    <a:pt x="608" y="452"/>
                  </a:lnTo>
                  <a:lnTo>
                    <a:pt x="651" y="451"/>
                  </a:lnTo>
                  <a:lnTo>
                    <a:pt x="692" y="445"/>
                  </a:lnTo>
                  <a:lnTo>
                    <a:pt x="731" y="436"/>
                  </a:lnTo>
                  <a:lnTo>
                    <a:pt x="768" y="423"/>
                  </a:lnTo>
                  <a:lnTo>
                    <a:pt x="803" y="409"/>
                  </a:lnTo>
                  <a:lnTo>
                    <a:pt x="836" y="393"/>
                  </a:lnTo>
                  <a:lnTo>
                    <a:pt x="868" y="371"/>
                  </a:lnTo>
                  <a:lnTo>
                    <a:pt x="897" y="350"/>
                  </a:lnTo>
                  <a:lnTo>
                    <a:pt x="925" y="328"/>
                  </a:lnTo>
                  <a:lnTo>
                    <a:pt x="951" y="303"/>
                  </a:lnTo>
                  <a:lnTo>
                    <a:pt x="975" y="278"/>
                  </a:lnTo>
                  <a:lnTo>
                    <a:pt x="998" y="251"/>
                  </a:lnTo>
                  <a:lnTo>
                    <a:pt x="1018" y="225"/>
                  </a:lnTo>
                  <a:lnTo>
                    <a:pt x="1038" y="198"/>
                  </a:lnTo>
                  <a:lnTo>
                    <a:pt x="1056" y="169"/>
                  </a:lnTo>
                  <a:lnTo>
                    <a:pt x="1074" y="142"/>
                  </a:lnTo>
                  <a:lnTo>
                    <a:pt x="1089" y="116"/>
                  </a:lnTo>
                  <a:lnTo>
                    <a:pt x="1102" y="91"/>
                  </a:lnTo>
                  <a:lnTo>
                    <a:pt x="1115" y="68"/>
                  </a:lnTo>
                  <a:lnTo>
                    <a:pt x="1127" y="45"/>
                  </a:lnTo>
                  <a:lnTo>
                    <a:pt x="1138" y="23"/>
                  </a:lnTo>
                  <a:lnTo>
                    <a:pt x="1092" y="0"/>
                  </a:lnTo>
                  <a:lnTo>
                    <a:pt x="1081" y="22"/>
                  </a:lnTo>
                  <a:lnTo>
                    <a:pt x="1069" y="44"/>
                  </a:lnTo>
                  <a:lnTo>
                    <a:pt x="1056" y="68"/>
                  </a:lnTo>
                  <a:lnTo>
                    <a:pt x="1043" y="90"/>
                  </a:lnTo>
                  <a:lnTo>
                    <a:pt x="1029" y="116"/>
                  </a:lnTo>
                  <a:lnTo>
                    <a:pt x="1012" y="141"/>
                  </a:lnTo>
                  <a:lnTo>
                    <a:pt x="996" y="167"/>
                  </a:lnTo>
                  <a:lnTo>
                    <a:pt x="977" y="193"/>
                  </a:lnTo>
                  <a:lnTo>
                    <a:pt x="958" y="218"/>
                  </a:lnTo>
                  <a:lnTo>
                    <a:pt x="937" y="243"/>
                  </a:lnTo>
                  <a:lnTo>
                    <a:pt x="913" y="266"/>
                  </a:lnTo>
                  <a:lnTo>
                    <a:pt x="891" y="289"/>
                  </a:lnTo>
                  <a:lnTo>
                    <a:pt x="866" y="309"/>
                  </a:lnTo>
                  <a:lnTo>
                    <a:pt x="839" y="329"/>
                  </a:lnTo>
                  <a:lnTo>
                    <a:pt x="811" y="347"/>
                  </a:lnTo>
                  <a:lnTo>
                    <a:pt x="781" y="362"/>
                  </a:lnTo>
                  <a:lnTo>
                    <a:pt x="750" y="375"/>
                  </a:lnTo>
                  <a:lnTo>
                    <a:pt x="717" y="386"/>
                  </a:lnTo>
                  <a:lnTo>
                    <a:pt x="684" y="394"/>
                  </a:lnTo>
                  <a:lnTo>
                    <a:pt x="647" y="399"/>
                  </a:lnTo>
                  <a:lnTo>
                    <a:pt x="609" y="400"/>
                  </a:lnTo>
                  <a:lnTo>
                    <a:pt x="569" y="399"/>
                  </a:lnTo>
                  <a:lnTo>
                    <a:pt x="527" y="393"/>
                  </a:lnTo>
                  <a:lnTo>
                    <a:pt x="482" y="382"/>
                  </a:lnTo>
                  <a:lnTo>
                    <a:pt x="436" y="368"/>
                  </a:lnTo>
                  <a:lnTo>
                    <a:pt x="387" y="349"/>
                  </a:lnTo>
                  <a:lnTo>
                    <a:pt x="335" y="324"/>
                  </a:lnTo>
                  <a:lnTo>
                    <a:pt x="282" y="295"/>
                  </a:lnTo>
                  <a:lnTo>
                    <a:pt x="226" y="259"/>
                  </a:lnTo>
                  <a:lnTo>
                    <a:pt x="167" y="219"/>
                  </a:lnTo>
                  <a:lnTo>
                    <a:pt x="107" y="173"/>
                  </a:lnTo>
                  <a:lnTo>
                    <a:pt x="44" y="120"/>
                  </a:lnTo>
                  <a:lnTo>
                    <a:pt x="43" y="117"/>
                  </a:lnTo>
                  <a:lnTo>
                    <a:pt x="44" y="120"/>
                  </a:lnTo>
                  <a:lnTo>
                    <a:pt x="42" y="116"/>
                  </a:lnTo>
                  <a:lnTo>
                    <a:pt x="39" y="115"/>
                  </a:lnTo>
                  <a:lnTo>
                    <a:pt x="36" y="114"/>
                  </a:lnTo>
                  <a:lnTo>
                    <a:pt x="34" y="113"/>
                  </a:lnTo>
                  <a:lnTo>
                    <a:pt x="31" y="113"/>
                  </a:lnTo>
                  <a:lnTo>
                    <a:pt x="29" y="111"/>
                  </a:lnTo>
                  <a:lnTo>
                    <a:pt x="26" y="111"/>
                  </a:lnTo>
                  <a:lnTo>
                    <a:pt x="23" y="111"/>
                  </a:lnTo>
                  <a:lnTo>
                    <a:pt x="21" y="113"/>
                  </a:lnTo>
                  <a:lnTo>
                    <a:pt x="20" y="113"/>
                  </a:lnTo>
                  <a:lnTo>
                    <a:pt x="17" y="114"/>
                  </a:lnTo>
                  <a:lnTo>
                    <a:pt x="14" y="115"/>
                  </a:lnTo>
                  <a:lnTo>
                    <a:pt x="13" y="116"/>
                  </a:lnTo>
                  <a:lnTo>
                    <a:pt x="10" y="117"/>
                  </a:lnTo>
                  <a:lnTo>
                    <a:pt x="9" y="120"/>
                  </a:lnTo>
                  <a:lnTo>
                    <a:pt x="8" y="121"/>
                  </a:lnTo>
                  <a:lnTo>
                    <a:pt x="5" y="123"/>
                  </a:lnTo>
                  <a:lnTo>
                    <a:pt x="4" y="124"/>
                  </a:lnTo>
                  <a:lnTo>
                    <a:pt x="3" y="127"/>
                  </a:lnTo>
                  <a:lnTo>
                    <a:pt x="3" y="129"/>
                  </a:lnTo>
                  <a:lnTo>
                    <a:pt x="1" y="130"/>
                  </a:lnTo>
                  <a:lnTo>
                    <a:pt x="1" y="134"/>
                  </a:lnTo>
                  <a:lnTo>
                    <a:pt x="0" y="136"/>
                  </a:lnTo>
                  <a:lnTo>
                    <a:pt x="0" y="139"/>
                  </a:lnTo>
                  <a:lnTo>
                    <a:pt x="0" y="141"/>
                  </a:lnTo>
                  <a:lnTo>
                    <a:pt x="1" y="143"/>
                  </a:lnTo>
                  <a:lnTo>
                    <a:pt x="1" y="147"/>
                  </a:lnTo>
                  <a:lnTo>
                    <a:pt x="3" y="148"/>
                  </a:lnTo>
                  <a:lnTo>
                    <a:pt x="4" y="150"/>
                  </a:lnTo>
                  <a:lnTo>
                    <a:pt x="5" y="153"/>
                  </a:lnTo>
                  <a:lnTo>
                    <a:pt x="8" y="155"/>
                  </a:lnTo>
                  <a:lnTo>
                    <a:pt x="9" y="159"/>
                  </a:lnTo>
                  <a:lnTo>
                    <a:pt x="10" y="15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2655" y="2279"/>
              <a:ext cx="148" cy="218"/>
            </a:xfrm>
            <a:custGeom>
              <a:avLst/>
              <a:gdLst/>
              <a:ahLst/>
              <a:cxnLst/>
              <a:rect l="l" t="t" r="r" b="b"/>
              <a:pathLst>
                <a:path w="595" h="873" extrusionOk="0">
                  <a:moveTo>
                    <a:pt x="34" y="52"/>
                  </a:moveTo>
                  <a:lnTo>
                    <a:pt x="3" y="38"/>
                  </a:lnTo>
                  <a:lnTo>
                    <a:pt x="15" y="62"/>
                  </a:lnTo>
                  <a:lnTo>
                    <a:pt x="28" y="87"/>
                  </a:lnTo>
                  <a:lnTo>
                    <a:pt x="41" y="112"/>
                  </a:lnTo>
                  <a:lnTo>
                    <a:pt x="54" y="138"/>
                  </a:lnTo>
                  <a:lnTo>
                    <a:pt x="68" y="165"/>
                  </a:lnTo>
                  <a:lnTo>
                    <a:pt x="85" y="192"/>
                  </a:lnTo>
                  <a:lnTo>
                    <a:pt x="99" y="221"/>
                  </a:lnTo>
                  <a:lnTo>
                    <a:pt x="114" y="250"/>
                  </a:lnTo>
                  <a:lnTo>
                    <a:pt x="131" y="278"/>
                  </a:lnTo>
                  <a:lnTo>
                    <a:pt x="146" y="307"/>
                  </a:lnTo>
                  <a:lnTo>
                    <a:pt x="164" y="336"/>
                  </a:lnTo>
                  <a:lnTo>
                    <a:pt x="180" y="367"/>
                  </a:lnTo>
                  <a:lnTo>
                    <a:pt x="198" y="396"/>
                  </a:lnTo>
                  <a:lnTo>
                    <a:pt x="216" y="426"/>
                  </a:lnTo>
                  <a:lnTo>
                    <a:pt x="234" y="457"/>
                  </a:lnTo>
                  <a:lnTo>
                    <a:pt x="251" y="486"/>
                  </a:lnTo>
                  <a:lnTo>
                    <a:pt x="271" y="516"/>
                  </a:lnTo>
                  <a:lnTo>
                    <a:pt x="289" y="544"/>
                  </a:lnTo>
                  <a:lnTo>
                    <a:pt x="309" y="574"/>
                  </a:lnTo>
                  <a:lnTo>
                    <a:pt x="328" y="602"/>
                  </a:lnTo>
                  <a:lnTo>
                    <a:pt x="347" y="629"/>
                  </a:lnTo>
                  <a:lnTo>
                    <a:pt x="366" y="656"/>
                  </a:lnTo>
                  <a:lnTo>
                    <a:pt x="386" y="682"/>
                  </a:lnTo>
                  <a:lnTo>
                    <a:pt x="405" y="707"/>
                  </a:lnTo>
                  <a:lnTo>
                    <a:pt x="425" y="732"/>
                  </a:lnTo>
                  <a:lnTo>
                    <a:pt x="444" y="756"/>
                  </a:lnTo>
                  <a:lnTo>
                    <a:pt x="464" y="778"/>
                  </a:lnTo>
                  <a:lnTo>
                    <a:pt x="483" y="799"/>
                  </a:lnTo>
                  <a:lnTo>
                    <a:pt x="503" y="821"/>
                  </a:lnTo>
                  <a:lnTo>
                    <a:pt x="523" y="838"/>
                  </a:lnTo>
                  <a:lnTo>
                    <a:pt x="543" y="856"/>
                  </a:lnTo>
                  <a:lnTo>
                    <a:pt x="562" y="873"/>
                  </a:lnTo>
                  <a:lnTo>
                    <a:pt x="595" y="831"/>
                  </a:lnTo>
                  <a:lnTo>
                    <a:pt x="576" y="816"/>
                  </a:lnTo>
                  <a:lnTo>
                    <a:pt x="559" y="801"/>
                  </a:lnTo>
                  <a:lnTo>
                    <a:pt x="539" y="783"/>
                  </a:lnTo>
                  <a:lnTo>
                    <a:pt x="521" y="764"/>
                  </a:lnTo>
                  <a:lnTo>
                    <a:pt x="503" y="744"/>
                  </a:lnTo>
                  <a:lnTo>
                    <a:pt x="483" y="721"/>
                  </a:lnTo>
                  <a:lnTo>
                    <a:pt x="464" y="699"/>
                  </a:lnTo>
                  <a:lnTo>
                    <a:pt x="445" y="675"/>
                  </a:lnTo>
                  <a:lnTo>
                    <a:pt x="426" y="652"/>
                  </a:lnTo>
                  <a:lnTo>
                    <a:pt x="407" y="626"/>
                  </a:lnTo>
                  <a:lnTo>
                    <a:pt x="390" y="600"/>
                  </a:lnTo>
                  <a:lnTo>
                    <a:pt x="370" y="572"/>
                  </a:lnTo>
                  <a:lnTo>
                    <a:pt x="352" y="544"/>
                  </a:lnTo>
                  <a:lnTo>
                    <a:pt x="334" y="516"/>
                  </a:lnTo>
                  <a:lnTo>
                    <a:pt x="314" y="487"/>
                  </a:lnTo>
                  <a:lnTo>
                    <a:pt x="296" y="459"/>
                  </a:lnTo>
                  <a:lnTo>
                    <a:pt x="277" y="429"/>
                  </a:lnTo>
                  <a:lnTo>
                    <a:pt x="261" y="400"/>
                  </a:lnTo>
                  <a:lnTo>
                    <a:pt x="243" y="370"/>
                  </a:lnTo>
                  <a:lnTo>
                    <a:pt x="225" y="341"/>
                  </a:lnTo>
                  <a:lnTo>
                    <a:pt x="209" y="310"/>
                  </a:lnTo>
                  <a:lnTo>
                    <a:pt x="192" y="282"/>
                  </a:lnTo>
                  <a:lnTo>
                    <a:pt x="176" y="252"/>
                  </a:lnTo>
                  <a:lnTo>
                    <a:pt x="159" y="225"/>
                  </a:lnTo>
                  <a:lnTo>
                    <a:pt x="144" y="197"/>
                  </a:lnTo>
                  <a:lnTo>
                    <a:pt x="130" y="169"/>
                  </a:lnTo>
                  <a:lnTo>
                    <a:pt x="115" y="141"/>
                  </a:lnTo>
                  <a:lnTo>
                    <a:pt x="101" y="114"/>
                  </a:lnTo>
                  <a:lnTo>
                    <a:pt x="87" y="88"/>
                  </a:lnTo>
                  <a:lnTo>
                    <a:pt x="74" y="62"/>
                  </a:lnTo>
                  <a:lnTo>
                    <a:pt x="61" y="39"/>
                  </a:lnTo>
                  <a:lnTo>
                    <a:pt x="49" y="16"/>
                  </a:lnTo>
                  <a:lnTo>
                    <a:pt x="20" y="2"/>
                  </a:lnTo>
                  <a:lnTo>
                    <a:pt x="49" y="16"/>
                  </a:lnTo>
                  <a:lnTo>
                    <a:pt x="48" y="12"/>
                  </a:lnTo>
                  <a:lnTo>
                    <a:pt x="47" y="10"/>
                  </a:lnTo>
                  <a:lnTo>
                    <a:pt x="43" y="8"/>
                  </a:lnTo>
                  <a:lnTo>
                    <a:pt x="42" y="5"/>
                  </a:lnTo>
                  <a:lnTo>
                    <a:pt x="40" y="4"/>
                  </a:lnTo>
                  <a:lnTo>
                    <a:pt x="39" y="3"/>
                  </a:lnTo>
                  <a:lnTo>
                    <a:pt x="36" y="3"/>
                  </a:lnTo>
                  <a:lnTo>
                    <a:pt x="34" y="2"/>
                  </a:lnTo>
                  <a:lnTo>
                    <a:pt x="30" y="2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6" y="3"/>
                  </a:lnTo>
                  <a:lnTo>
                    <a:pt x="15" y="4"/>
                  </a:lnTo>
                  <a:lnTo>
                    <a:pt x="13" y="5"/>
                  </a:lnTo>
                  <a:lnTo>
                    <a:pt x="10" y="6"/>
                  </a:lnTo>
                  <a:lnTo>
                    <a:pt x="9" y="8"/>
                  </a:lnTo>
                  <a:lnTo>
                    <a:pt x="8" y="9"/>
                  </a:lnTo>
                  <a:lnTo>
                    <a:pt x="4" y="12"/>
                  </a:lnTo>
                  <a:lnTo>
                    <a:pt x="3" y="13"/>
                  </a:lnTo>
                  <a:lnTo>
                    <a:pt x="2" y="16"/>
                  </a:lnTo>
                  <a:lnTo>
                    <a:pt x="2" y="17"/>
                  </a:lnTo>
                  <a:lnTo>
                    <a:pt x="1" y="19"/>
                  </a:lnTo>
                  <a:lnTo>
                    <a:pt x="1" y="22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1" y="30"/>
                  </a:lnTo>
                  <a:lnTo>
                    <a:pt x="1" y="32"/>
                  </a:lnTo>
                  <a:lnTo>
                    <a:pt x="2" y="35"/>
                  </a:lnTo>
                  <a:lnTo>
                    <a:pt x="3" y="38"/>
                  </a:lnTo>
                  <a:lnTo>
                    <a:pt x="34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8"/>
            <p:cNvSpPr/>
            <p:nvPr/>
          </p:nvSpPr>
          <p:spPr>
            <a:xfrm>
              <a:off x="2572" y="2147"/>
              <a:ext cx="91" cy="147"/>
            </a:xfrm>
            <a:custGeom>
              <a:avLst/>
              <a:gdLst/>
              <a:ahLst/>
              <a:cxnLst/>
              <a:rect l="l" t="t" r="r" b="b"/>
              <a:pathLst>
                <a:path w="365" h="588" extrusionOk="0">
                  <a:moveTo>
                    <a:pt x="58" y="7"/>
                  </a:moveTo>
                  <a:lnTo>
                    <a:pt x="54" y="11"/>
                  </a:lnTo>
                  <a:lnTo>
                    <a:pt x="40" y="31"/>
                  </a:lnTo>
                  <a:lnTo>
                    <a:pt x="28" y="52"/>
                  </a:lnTo>
                  <a:lnTo>
                    <a:pt x="19" y="75"/>
                  </a:lnTo>
                  <a:lnTo>
                    <a:pt x="10" y="98"/>
                  </a:lnTo>
                  <a:lnTo>
                    <a:pt x="6" y="122"/>
                  </a:lnTo>
                  <a:lnTo>
                    <a:pt x="2" y="146"/>
                  </a:lnTo>
                  <a:lnTo>
                    <a:pt x="1" y="172"/>
                  </a:lnTo>
                  <a:lnTo>
                    <a:pt x="0" y="196"/>
                  </a:lnTo>
                  <a:lnTo>
                    <a:pt x="1" y="222"/>
                  </a:lnTo>
                  <a:lnTo>
                    <a:pt x="4" y="248"/>
                  </a:lnTo>
                  <a:lnTo>
                    <a:pt x="8" y="273"/>
                  </a:lnTo>
                  <a:lnTo>
                    <a:pt x="14" y="299"/>
                  </a:lnTo>
                  <a:lnTo>
                    <a:pt x="21" y="324"/>
                  </a:lnTo>
                  <a:lnTo>
                    <a:pt x="30" y="349"/>
                  </a:lnTo>
                  <a:lnTo>
                    <a:pt x="40" y="374"/>
                  </a:lnTo>
                  <a:lnTo>
                    <a:pt x="49" y="397"/>
                  </a:lnTo>
                  <a:lnTo>
                    <a:pt x="62" y="420"/>
                  </a:lnTo>
                  <a:lnTo>
                    <a:pt x="75" y="442"/>
                  </a:lnTo>
                  <a:lnTo>
                    <a:pt x="91" y="463"/>
                  </a:lnTo>
                  <a:lnTo>
                    <a:pt x="106" y="484"/>
                  </a:lnTo>
                  <a:lnTo>
                    <a:pt x="123" y="502"/>
                  </a:lnTo>
                  <a:lnTo>
                    <a:pt x="140" y="520"/>
                  </a:lnTo>
                  <a:lnTo>
                    <a:pt x="159" y="536"/>
                  </a:lnTo>
                  <a:lnTo>
                    <a:pt x="178" y="550"/>
                  </a:lnTo>
                  <a:lnTo>
                    <a:pt x="199" y="562"/>
                  </a:lnTo>
                  <a:lnTo>
                    <a:pt x="222" y="572"/>
                  </a:lnTo>
                  <a:lnTo>
                    <a:pt x="243" y="580"/>
                  </a:lnTo>
                  <a:lnTo>
                    <a:pt x="267" y="585"/>
                  </a:lnTo>
                  <a:lnTo>
                    <a:pt x="290" y="588"/>
                  </a:lnTo>
                  <a:lnTo>
                    <a:pt x="315" y="588"/>
                  </a:lnTo>
                  <a:lnTo>
                    <a:pt x="340" y="585"/>
                  </a:lnTo>
                  <a:lnTo>
                    <a:pt x="365" y="580"/>
                  </a:lnTo>
                  <a:lnTo>
                    <a:pt x="351" y="530"/>
                  </a:lnTo>
                  <a:lnTo>
                    <a:pt x="331" y="534"/>
                  </a:lnTo>
                  <a:lnTo>
                    <a:pt x="313" y="537"/>
                  </a:lnTo>
                  <a:lnTo>
                    <a:pt x="293" y="537"/>
                  </a:lnTo>
                  <a:lnTo>
                    <a:pt x="276" y="534"/>
                  </a:lnTo>
                  <a:lnTo>
                    <a:pt x="257" y="531"/>
                  </a:lnTo>
                  <a:lnTo>
                    <a:pt x="241" y="524"/>
                  </a:lnTo>
                  <a:lnTo>
                    <a:pt x="224" y="517"/>
                  </a:lnTo>
                  <a:lnTo>
                    <a:pt x="208" y="506"/>
                  </a:lnTo>
                  <a:lnTo>
                    <a:pt x="191" y="494"/>
                  </a:lnTo>
                  <a:lnTo>
                    <a:pt x="176" y="481"/>
                  </a:lnTo>
                  <a:lnTo>
                    <a:pt x="160" y="467"/>
                  </a:lnTo>
                  <a:lnTo>
                    <a:pt x="146" y="450"/>
                  </a:lnTo>
                  <a:lnTo>
                    <a:pt x="133" y="433"/>
                  </a:lnTo>
                  <a:lnTo>
                    <a:pt x="120" y="415"/>
                  </a:lnTo>
                  <a:lnTo>
                    <a:pt x="108" y="395"/>
                  </a:lnTo>
                  <a:lnTo>
                    <a:pt x="97" y="375"/>
                  </a:lnTo>
                  <a:lnTo>
                    <a:pt x="87" y="352"/>
                  </a:lnTo>
                  <a:lnTo>
                    <a:pt x="79" y="332"/>
                  </a:lnTo>
                  <a:lnTo>
                    <a:pt x="71" y="309"/>
                  </a:lnTo>
                  <a:lnTo>
                    <a:pt x="65" y="286"/>
                  </a:lnTo>
                  <a:lnTo>
                    <a:pt x="59" y="264"/>
                  </a:lnTo>
                  <a:lnTo>
                    <a:pt x="55" y="241"/>
                  </a:lnTo>
                  <a:lnTo>
                    <a:pt x="53" y="219"/>
                  </a:lnTo>
                  <a:lnTo>
                    <a:pt x="52" y="195"/>
                  </a:lnTo>
                  <a:lnTo>
                    <a:pt x="52" y="173"/>
                  </a:lnTo>
                  <a:lnTo>
                    <a:pt x="54" y="153"/>
                  </a:lnTo>
                  <a:lnTo>
                    <a:pt x="56" y="131"/>
                  </a:lnTo>
                  <a:lnTo>
                    <a:pt x="61" y="112"/>
                  </a:lnTo>
                  <a:lnTo>
                    <a:pt x="67" y="92"/>
                  </a:lnTo>
                  <a:lnTo>
                    <a:pt x="74" y="75"/>
                  </a:lnTo>
                  <a:lnTo>
                    <a:pt x="84" y="59"/>
                  </a:lnTo>
                  <a:lnTo>
                    <a:pt x="94" y="43"/>
                  </a:lnTo>
                  <a:lnTo>
                    <a:pt x="91" y="47"/>
                  </a:lnTo>
                  <a:lnTo>
                    <a:pt x="94" y="43"/>
                  </a:lnTo>
                  <a:lnTo>
                    <a:pt x="97" y="40"/>
                  </a:lnTo>
                  <a:lnTo>
                    <a:pt x="98" y="38"/>
                  </a:lnTo>
                  <a:lnTo>
                    <a:pt x="99" y="36"/>
                  </a:lnTo>
                  <a:lnTo>
                    <a:pt x="99" y="33"/>
                  </a:lnTo>
                  <a:lnTo>
                    <a:pt x="100" y="30"/>
                  </a:lnTo>
                  <a:lnTo>
                    <a:pt x="100" y="27"/>
                  </a:lnTo>
                  <a:lnTo>
                    <a:pt x="100" y="25"/>
                  </a:lnTo>
                  <a:lnTo>
                    <a:pt x="99" y="23"/>
                  </a:lnTo>
                  <a:lnTo>
                    <a:pt x="99" y="20"/>
                  </a:lnTo>
                  <a:lnTo>
                    <a:pt x="98" y="17"/>
                  </a:lnTo>
                  <a:lnTo>
                    <a:pt x="98" y="16"/>
                  </a:lnTo>
                  <a:lnTo>
                    <a:pt x="97" y="13"/>
                  </a:lnTo>
                  <a:lnTo>
                    <a:pt x="95" y="12"/>
                  </a:lnTo>
                  <a:lnTo>
                    <a:pt x="93" y="10"/>
                  </a:lnTo>
                  <a:lnTo>
                    <a:pt x="92" y="8"/>
                  </a:lnTo>
                  <a:lnTo>
                    <a:pt x="91" y="7"/>
                  </a:lnTo>
                  <a:lnTo>
                    <a:pt x="87" y="6"/>
                  </a:lnTo>
                  <a:lnTo>
                    <a:pt x="86" y="4"/>
                  </a:lnTo>
                  <a:lnTo>
                    <a:pt x="84" y="3"/>
                  </a:lnTo>
                  <a:lnTo>
                    <a:pt x="81" y="1"/>
                  </a:lnTo>
                  <a:lnTo>
                    <a:pt x="79" y="1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69" y="1"/>
                  </a:lnTo>
                  <a:lnTo>
                    <a:pt x="67" y="1"/>
                  </a:lnTo>
                  <a:lnTo>
                    <a:pt x="65" y="3"/>
                  </a:lnTo>
                  <a:lnTo>
                    <a:pt x="61" y="3"/>
                  </a:lnTo>
                  <a:lnTo>
                    <a:pt x="60" y="6"/>
                  </a:lnTo>
                  <a:lnTo>
                    <a:pt x="58" y="7"/>
                  </a:lnTo>
                  <a:lnTo>
                    <a:pt x="55" y="8"/>
                  </a:lnTo>
                  <a:lnTo>
                    <a:pt x="54" y="11"/>
                  </a:lnTo>
                  <a:lnTo>
                    <a:pt x="58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8"/>
            <p:cNvSpPr/>
            <p:nvPr/>
          </p:nvSpPr>
          <p:spPr>
            <a:xfrm>
              <a:off x="2587" y="2123"/>
              <a:ext cx="154" cy="110"/>
            </a:xfrm>
            <a:custGeom>
              <a:avLst/>
              <a:gdLst/>
              <a:ahLst/>
              <a:cxnLst/>
              <a:rect l="l" t="t" r="r" b="b"/>
              <a:pathLst>
                <a:path w="617" h="439" extrusionOk="0">
                  <a:moveTo>
                    <a:pt x="567" y="404"/>
                  </a:moveTo>
                  <a:lnTo>
                    <a:pt x="599" y="388"/>
                  </a:lnTo>
                  <a:lnTo>
                    <a:pt x="586" y="381"/>
                  </a:lnTo>
                  <a:lnTo>
                    <a:pt x="573" y="374"/>
                  </a:lnTo>
                  <a:lnTo>
                    <a:pt x="560" y="364"/>
                  </a:lnTo>
                  <a:lnTo>
                    <a:pt x="547" y="351"/>
                  </a:lnTo>
                  <a:lnTo>
                    <a:pt x="534" y="335"/>
                  </a:lnTo>
                  <a:lnTo>
                    <a:pt x="521" y="319"/>
                  </a:lnTo>
                  <a:lnTo>
                    <a:pt x="509" y="301"/>
                  </a:lnTo>
                  <a:lnTo>
                    <a:pt x="496" y="281"/>
                  </a:lnTo>
                  <a:lnTo>
                    <a:pt x="484" y="261"/>
                  </a:lnTo>
                  <a:lnTo>
                    <a:pt x="471" y="240"/>
                  </a:lnTo>
                  <a:lnTo>
                    <a:pt x="459" y="218"/>
                  </a:lnTo>
                  <a:lnTo>
                    <a:pt x="446" y="196"/>
                  </a:lnTo>
                  <a:lnTo>
                    <a:pt x="433" y="175"/>
                  </a:lnTo>
                  <a:lnTo>
                    <a:pt x="419" y="153"/>
                  </a:lnTo>
                  <a:lnTo>
                    <a:pt x="406" y="131"/>
                  </a:lnTo>
                  <a:lnTo>
                    <a:pt x="392" y="110"/>
                  </a:lnTo>
                  <a:lnTo>
                    <a:pt x="377" y="91"/>
                  </a:lnTo>
                  <a:lnTo>
                    <a:pt x="361" y="72"/>
                  </a:lnTo>
                  <a:lnTo>
                    <a:pt x="342" y="55"/>
                  </a:lnTo>
                  <a:lnTo>
                    <a:pt x="325" y="39"/>
                  </a:lnTo>
                  <a:lnTo>
                    <a:pt x="306" y="26"/>
                  </a:lnTo>
                  <a:lnTo>
                    <a:pt x="284" y="14"/>
                  </a:lnTo>
                  <a:lnTo>
                    <a:pt x="261" y="6"/>
                  </a:lnTo>
                  <a:lnTo>
                    <a:pt x="236" y="1"/>
                  </a:lnTo>
                  <a:lnTo>
                    <a:pt x="211" y="0"/>
                  </a:lnTo>
                  <a:lnTo>
                    <a:pt x="184" y="2"/>
                  </a:lnTo>
                  <a:lnTo>
                    <a:pt x="157" y="7"/>
                  </a:lnTo>
                  <a:lnTo>
                    <a:pt x="127" y="17"/>
                  </a:lnTo>
                  <a:lnTo>
                    <a:pt x="98" y="32"/>
                  </a:lnTo>
                  <a:lnTo>
                    <a:pt x="66" y="52"/>
                  </a:lnTo>
                  <a:lnTo>
                    <a:pt x="34" y="74"/>
                  </a:lnTo>
                  <a:lnTo>
                    <a:pt x="0" y="101"/>
                  </a:lnTo>
                  <a:lnTo>
                    <a:pt x="33" y="141"/>
                  </a:lnTo>
                  <a:lnTo>
                    <a:pt x="65" y="115"/>
                  </a:lnTo>
                  <a:lnTo>
                    <a:pt x="94" y="94"/>
                  </a:lnTo>
                  <a:lnTo>
                    <a:pt x="121" y="78"/>
                  </a:lnTo>
                  <a:lnTo>
                    <a:pt x="147" y="66"/>
                  </a:lnTo>
                  <a:lnTo>
                    <a:pt x="171" y="58"/>
                  </a:lnTo>
                  <a:lnTo>
                    <a:pt x="192" y="53"/>
                  </a:lnTo>
                  <a:lnTo>
                    <a:pt x="211" y="52"/>
                  </a:lnTo>
                  <a:lnTo>
                    <a:pt x="230" y="53"/>
                  </a:lnTo>
                  <a:lnTo>
                    <a:pt x="247" y="55"/>
                  </a:lnTo>
                  <a:lnTo>
                    <a:pt x="263" y="62"/>
                  </a:lnTo>
                  <a:lnTo>
                    <a:pt x="280" y="69"/>
                  </a:lnTo>
                  <a:lnTo>
                    <a:pt x="294" y="80"/>
                  </a:lnTo>
                  <a:lnTo>
                    <a:pt x="308" y="93"/>
                  </a:lnTo>
                  <a:lnTo>
                    <a:pt x="322" y="107"/>
                  </a:lnTo>
                  <a:lnTo>
                    <a:pt x="336" y="123"/>
                  </a:lnTo>
                  <a:lnTo>
                    <a:pt x="351" y="141"/>
                  </a:lnTo>
                  <a:lnTo>
                    <a:pt x="364" y="159"/>
                  </a:lnTo>
                  <a:lnTo>
                    <a:pt x="377" y="180"/>
                  </a:lnTo>
                  <a:lnTo>
                    <a:pt x="390" y="201"/>
                  </a:lnTo>
                  <a:lnTo>
                    <a:pt x="401" y="223"/>
                  </a:lnTo>
                  <a:lnTo>
                    <a:pt x="414" y="244"/>
                  </a:lnTo>
                  <a:lnTo>
                    <a:pt x="427" y="266"/>
                  </a:lnTo>
                  <a:lnTo>
                    <a:pt x="439" y="288"/>
                  </a:lnTo>
                  <a:lnTo>
                    <a:pt x="452" y="309"/>
                  </a:lnTo>
                  <a:lnTo>
                    <a:pt x="466" y="329"/>
                  </a:lnTo>
                  <a:lnTo>
                    <a:pt x="479" y="349"/>
                  </a:lnTo>
                  <a:lnTo>
                    <a:pt x="494" y="368"/>
                  </a:lnTo>
                  <a:lnTo>
                    <a:pt x="509" y="385"/>
                  </a:lnTo>
                  <a:lnTo>
                    <a:pt x="524" y="401"/>
                  </a:lnTo>
                  <a:lnTo>
                    <a:pt x="543" y="416"/>
                  </a:lnTo>
                  <a:lnTo>
                    <a:pt x="561" y="427"/>
                  </a:lnTo>
                  <a:lnTo>
                    <a:pt x="582" y="436"/>
                  </a:lnTo>
                  <a:lnTo>
                    <a:pt x="614" y="420"/>
                  </a:lnTo>
                  <a:lnTo>
                    <a:pt x="582" y="436"/>
                  </a:lnTo>
                  <a:lnTo>
                    <a:pt x="585" y="437"/>
                  </a:lnTo>
                  <a:lnTo>
                    <a:pt x="587" y="437"/>
                  </a:lnTo>
                  <a:lnTo>
                    <a:pt x="589" y="439"/>
                  </a:lnTo>
                  <a:lnTo>
                    <a:pt x="593" y="439"/>
                  </a:lnTo>
                  <a:lnTo>
                    <a:pt x="595" y="437"/>
                  </a:lnTo>
                  <a:lnTo>
                    <a:pt x="598" y="437"/>
                  </a:lnTo>
                  <a:lnTo>
                    <a:pt x="600" y="436"/>
                  </a:lnTo>
                  <a:lnTo>
                    <a:pt x="602" y="435"/>
                  </a:lnTo>
                  <a:lnTo>
                    <a:pt x="604" y="435"/>
                  </a:lnTo>
                  <a:lnTo>
                    <a:pt x="607" y="432"/>
                  </a:lnTo>
                  <a:lnTo>
                    <a:pt x="608" y="431"/>
                  </a:lnTo>
                  <a:lnTo>
                    <a:pt x="611" y="430"/>
                  </a:lnTo>
                  <a:lnTo>
                    <a:pt x="612" y="427"/>
                  </a:lnTo>
                  <a:lnTo>
                    <a:pt x="613" y="426"/>
                  </a:lnTo>
                  <a:lnTo>
                    <a:pt x="614" y="423"/>
                  </a:lnTo>
                  <a:lnTo>
                    <a:pt x="614" y="420"/>
                  </a:lnTo>
                  <a:lnTo>
                    <a:pt x="615" y="419"/>
                  </a:lnTo>
                  <a:lnTo>
                    <a:pt x="615" y="417"/>
                  </a:lnTo>
                  <a:lnTo>
                    <a:pt x="615" y="414"/>
                  </a:lnTo>
                  <a:lnTo>
                    <a:pt x="617" y="411"/>
                  </a:lnTo>
                  <a:lnTo>
                    <a:pt x="615" y="409"/>
                  </a:lnTo>
                  <a:lnTo>
                    <a:pt x="615" y="406"/>
                  </a:lnTo>
                  <a:lnTo>
                    <a:pt x="615" y="404"/>
                  </a:lnTo>
                  <a:lnTo>
                    <a:pt x="614" y="403"/>
                  </a:lnTo>
                  <a:lnTo>
                    <a:pt x="613" y="400"/>
                  </a:lnTo>
                  <a:lnTo>
                    <a:pt x="612" y="397"/>
                  </a:lnTo>
                  <a:lnTo>
                    <a:pt x="611" y="396"/>
                  </a:lnTo>
                  <a:lnTo>
                    <a:pt x="609" y="393"/>
                  </a:lnTo>
                  <a:lnTo>
                    <a:pt x="607" y="392"/>
                  </a:lnTo>
                  <a:lnTo>
                    <a:pt x="606" y="391"/>
                  </a:lnTo>
                  <a:lnTo>
                    <a:pt x="602" y="390"/>
                  </a:lnTo>
                  <a:lnTo>
                    <a:pt x="599" y="388"/>
                  </a:lnTo>
                  <a:lnTo>
                    <a:pt x="567" y="4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2728" y="2188"/>
              <a:ext cx="24" cy="41"/>
            </a:xfrm>
            <a:custGeom>
              <a:avLst/>
              <a:gdLst/>
              <a:ahLst/>
              <a:cxnLst/>
              <a:rect l="l" t="t" r="r" b="b"/>
              <a:pathLst>
                <a:path w="94" h="160" extrusionOk="0">
                  <a:moveTo>
                    <a:pt x="47" y="42"/>
                  </a:moveTo>
                  <a:lnTo>
                    <a:pt x="44" y="17"/>
                  </a:lnTo>
                  <a:lnTo>
                    <a:pt x="0" y="144"/>
                  </a:lnTo>
                  <a:lnTo>
                    <a:pt x="47" y="160"/>
                  </a:lnTo>
                  <a:lnTo>
                    <a:pt x="92" y="34"/>
                  </a:lnTo>
                  <a:lnTo>
                    <a:pt x="87" y="10"/>
                  </a:lnTo>
                  <a:lnTo>
                    <a:pt x="92" y="34"/>
                  </a:lnTo>
                  <a:lnTo>
                    <a:pt x="93" y="32"/>
                  </a:lnTo>
                  <a:lnTo>
                    <a:pt x="93" y="29"/>
                  </a:lnTo>
                  <a:lnTo>
                    <a:pt x="94" y="26"/>
                  </a:lnTo>
                  <a:lnTo>
                    <a:pt x="94" y="23"/>
                  </a:lnTo>
                  <a:lnTo>
                    <a:pt x="93" y="20"/>
                  </a:lnTo>
                  <a:lnTo>
                    <a:pt x="93" y="17"/>
                  </a:lnTo>
                  <a:lnTo>
                    <a:pt x="92" y="16"/>
                  </a:lnTo>
                  <a:lnTo>
                    <a:pt x="91" y="14"/>
                  </a:lnTo>
                  <a:lnTo>
                    <a:pt x="89" y="11"/>
                  </a:lnTo>
                  <a:lnTo>
                    <a:pt x="87" y="10"/>
                  </a:lnTo>
                  <a:lnTo>
                    <a:pt x="86" y="7"/>
                  </a:lnTo>
                  <a:lnTo>
                    <a:pt x="85" y="6"/>
                  </a:lnTo>
                  <a:lnTo>
                    <a:pt x="83" y="4"/>
                  </a:lnTo>
                  <a:lnTo>
                    <a:pt x="80" y="3"/>
                  </a:lnTo>
                  <a:lnTo>
                    <a:pt x="79" y="2"/>
                  </a:lnTo>
                  <a:lnTo>
                    <a:pt x="76" y="2"/>
                  </a:lnTo>
                  <a:lnTo>
                    <a:pt x="73" y="1"/>
                  </a:lnTo>
                  <a:lnTo>
                    <a:pt x="71" y="1"/>
                  </a:lnTo>
                  <a:lnTo>
                    <a:pt x="70" y="1"/>
                  </a:lnTo>
                  <a:lnTo>
                    <a:pt x="67" y="0"/>
                  </a:lnTo>
                  <a:lnTo>
                    <a:pt x="65" y="1"/>
                  </a:lnTo>
                  <a:lnTo>
                    <a:pt x="61" y="1"/>
                  </a:lnTo>
                  <a:lnTo>
                    <a:pt x="59" y="1"/>
                  </a:lnTo>
                  <a:lnTo>
                    <a:pt x="57" y="2"/>
                  </a:lnTo>
                  <a:lnTo>
                    <a:pt x="55" y="3"/>
                  </a:lnTo>
                  <a:lnTo>
                    <a:pt x="53" y="4"/>
                  </a:lnTo>
                  <a:lnTo>
                    <a:pt x="52" y="6"/>
                  </a:lnTo>
                  <a:lnTo>
                    <a:pt x="48" y="7"/>
                  </a:lnTo>
                  <a:lnTo>
                    <a:pt x="47" y="10"/>
                  </a:lnTo>
                  <a:lnTo>
                    <a:pt x="46" y="13"/>
                  </a:lnTo>
                  <a:lnTo>
                    <a:pt x="45" y="15"/>
                  </a:lnTo>
                  <a:lnTo>
                    <a:pt x="44" y="17"/>
                  </a:lnTo>
                  <a:lnTo>
                    <a:pt x="47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2712" y="2131"/>
              <a:ext cx="38" cy="68"/>
            </a:xfrm>
            <a:custGeom>
              <a:avLst/>
              <a:gdLst/>
              <a:ahLst/>
              <a:cxnLst/>
              <a:rect l="l" t="t" r="r" b="b"/>
              <a:pathLst>
                <a:path w="150" h="274" extrusionOk="0">
                  <a:moveTo>
                    <a:pt x="46" y="1"/>
                  </a:moveTo>
                  <a:lnTo>
                    <a:pt x="18" y="14"/>
                  </a:lnTo>
                  <a:lnTo>
                    <a:pt x="14" y="22"/>
                  </a:lnTo>
                  <a:lnTo>
                    <a:pt x="11" y="28"/>
                  </a:lnTo>
                  <a:lnTo>
                    <a:pt x="7" y="37"/>
                  </a:lnTo>
                  <a:lnTo>
                    <a:pt x="5" y="44"/>
                  </a:lnTo>
                  <a:lnTo>
                    <a:pt x="3" y="52"/>
                  </a:lnTo>
                  <a:lnTo>
                    <a:pt x="1" y="61"/>
                  </a:lnTo>
                  <a:lnTo>
                    <a:pt x="1" y="69"/>
                  </a:lnTo>
                  <a:lnTo>
                    <a:pt x="0" y="77"/>
                  </a:lnTo>
                  <a:lnTo>
                    <a:pt x="1" y="84"/>
                  </a:lnTo>
                  <a:lnTo>
                    <a:pt x="1" y="92"/>
                  </a:lnTo>
                  <a:lnTo>
                    <a:pt x="3" y="100"/>
                  </a:lnTo>
                  <a:lnTo>
                    <a:pt x="5" y="108"/>
                  </a:lnTo>
                  <a:lnTo>
                    <a:pt x="6" y="116"/>
                  </a:lnTo>
                  <a:lnTo>
                    <a:pt x="9" y="122"/>
                  </a:lnTo>
                  <a:lnTo>
                    <a:pt x="13" y="130"/>
                  </a:lnTo>
                  <a:lnTo>
                    <a:pt x="16" y="138"/>
                  </a:lnTo>
                  <a:lnTo>
                    <a:pt x="19" y="145"/>
                  </a:lnTo>
                  <a:lnTo>
                    <a:pt x="24" y="154"/>
                  </a:lnTo>
                  <a:lnTo>
                    <a:pt x="29" y="160"/>
                  </a:lnTo>
                  <a:lnTo>
                    <a:pt x="32" y="168"/>
                  </a:lnTo>
                  <a:lnTo>
                    <a:pt x="38" y="175"/>
                  </a:lnTo>
                  <a:lnTo>
                    <a:pt x="43" y="183"/>
                  </a:lnTo>
                  <a:lnTo>
                    <a:pt x="48" y="193"/>
                  </a:lnTo>
                  <a:lnTo>
                    <a:pt x="55" y="200"/>
                  </a:lnTo>
                  <a:lnTo>
                    <a:pt x="61" y="208"/>
                  </a:lnTo>
                  <a:lnTo>
                    <a:pt x="66" y="217"/>
                  </a:lnTo>
                  <a:lnTo>
                    <a:pt x="72" y="226"/>
                  </a:lnTo>
                  <a:lnTo>
                    <a:pt x="81" y="235"/>
                  </a:lnTo>
                  <a:lnTo>
                    <a:pt x="87" y="245"/>
                  </a:lnTo>
                  <a:lnTo>
                    <a:pt x="95" y="253"/>
                  </a:lnTo>
                  <a:lnTo>
                    <a:pt x="103" y="264"/>
                  </a:lnTo>
                  <a:lnTo>
                    <a:pt x="110" y="274"/>
                  </a:lnTo>
                  <a:lnTo>
                    <a:pt x="150" y="242"/>
                  </a:lnTo>
                  <a:lnTo>
                    <a:pt x="143" y="233"/>
                  </a:lnTo>
                  <a:lnTo>
                    <a:pt x="136" y="222"/>
                  </a:lnTo>
                  <a:lnTo>
                    <a:pt x="129" y="213"/>
                  </a:lnTo>
                  <a:lnTo>
                    <a:pt x="121" y="204"/>
                  </a:lnTo>
                  <a:lnTo>
                    <a:pt x="115" y="195"/>
                  </a:lnTo>
                  <a:lnTo>
                    <a:pt x="108" y="186"/>
                  </a:lnTo>
                  <a:lnTo>
                    <a:pt x="103" y="178"/>
                  </a:lnTo>
                  <a:lnTo>
                    <a:pt x="96" y="170"/>
                  </a:lnTo>
                  <a:lnTo>
                    <a:pt x="91" y="162"/>
                  </a:lnTo>
                  <a:lnTo>
                    <a:pt x="85" y="155"/>
                  </a:lnTo>
                  <a:lnTo>
                    <a:pt x="82" y="148"/>
                  </a:lnTo>
                  <a:lnTo>
                    <a:pt x="77" y="141"/>
                  </a:lnTo>
                  <a:lnTo>
                    <a:pt x="72" y="134"/>
                  </a:lnTo>
                  <a:lnTo>
                    <a:pt x="69" y="128"/>
                  </a:lnTo>
                  <a:lnTo>
                    <a:pt x="66" y="122"/>
                  </a:lnTo>
                  <a:lnTo>
                    <a:pt x="63" y="116"/>
                  </a:lnTo>
                  <a:lnTo>
                    <a:pt x="59" y="110"/>
                  </a:lnTo>
                  <a:lnTo>
                    <a:pt x="58" y="104"/>
                  </a:lnTo>
                  <a:lnTo>
                    <a:pt x="56" y="100"/>
                  </a:lnTo>
                  <a:lnTo>
                    <a:pt x="55" y="95"/>
                  </a:lnTo>
                  <a:lnTo>
                    <a:pt x="55" y="90"/>
                  </a:lnTo>
                  <a:lnTo>
                    <a:pt x="53" y="86"/>
                  </a:lnTo>
                  <a:lnTo>
                    <a:pt x="53" y="80"/>
                  </a:lnTo>
                  <a:lnTo>
                    <a:pt x="52" y="77"/>
                  </a:lnTo>
                  <a:lnTo>
                    <a:pt x="53" y="72"/>
                  </a:lnTo>
                  <a:lnTo>
                    <a:pt x="53" y="67"/>
                  </a:lnTo>
                  <a:lnTo>
                    <a:pt x="55" y="64"/>
                  </a:lnTo>
                  <a:lnTo>
                    <a:pt x="55" y="59"/>
                  </a:lnTo>
                  <a:lnTo>
                    <a:pt x="57" y="54"/>
                  </a:lnTo>
                  <a:lnTo>
                    <a:pt x="58" y="50"/>
                  </a:lnTo>
                  <a:lnTo>
                    <a:pt x="61" y="44"/>
                  </a:lnTo>
                  <a:lnTo>
                    <a:pt x="64" y="39"/>
                  </a:lnTo>
                  <a:lnTo>
                    <a:pt x="35" y="52"/>
                  </a:lnTo>
                  <a:lnTo>
                    <a:pt x="64" y="39"/>
                  </a:lnTo>
                  <a:lnTo>
                    <a:pt x="65" y="37"/>
                  </a:lnTo>
                  <a:lnTo>
                    <a:pt x="66" y="34"/>
                  </a:lnTo>
                  <a:lnTo>
                    <a:pt x="66" y="31"/>
                  </a:lnTo>
                  <a:lnTo>
                    <a:pt x="68" y="28"/>
                  </a:lnTo>
                  <a:lnTo>
                    <a:pt x="68" y="26"/>
                  </a:lnTo>
                  <a:lnTo>
                    <a:pt x="68" y="24"/>
                  </a:lnTo>
                  <a:lnTo>
                    <a:pt x="66" y="21"/>
                  </a:lnTo>
                  <a:lnTo>
                    <a:pt x="66" y="18"/>
                  </a:lnTo>
                  <a:lnTo>
                    <a:pt x="65" y="17"/>
                  </a:lnTo>
                  <a:lnTo>
                    <a:pt x="64" y="14"/>
                  </a:lnTo>
                  <a:lnTo>
                    <a:pt x="63" y="12"/>
                  </a:lnTo>
                  <a:lnTo>
                    <a:pt x="61" y="11"/>
                  </a:lnTo>
                  <a:lnTo>
                    <a:pt x="59" y="9"/>
                  </a:lnTo>
                  <a:lnTo>
                    <a:pt x="57" y="7"/>
                  </a:lnTo>
                  <a:lnTo>
                    <a:pt x="56" y="5"/>
                  </a:lnTo>
                  <a:lnTo>
                    <a:pt x="53" y="4"/>
                  </a:lnTo>
                  <a:lnTo>
                    <a:pt x="52" y="2"/>
                  </a:lnTo>
                  <a:lnTo>
                    <a:pt x="50" y="2"/>
                  </a:lnTo>
                  <a:lnTo>
                    <a:pt x="46" y="1"/>
                  </a:lnTo>
                  <a:lnTo>
                    <a:pt x="44" y="1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5" y="1"/>
                  </a:lnTo>
                  <a:lnTo>
                    <a:pt x="32" y="1"/>
                  </a:lnTo>
                  <a:lnTo>
                    <a:pt x="30" y="2"/>
                  </a:lnTo>
                  <a:lnTo>
                    <a:pt x="29" y="4"/>
                  </a:lnTo>
                  <a:lnTo>
                    <a:pt x="26" y="5"/>
                  </a:lnTo>
                  <a:lnTo>
                    <a:pt x="24" y="7"/>
                  </a:lnTo>
                  <a:lnTo>
                    <a:pt x="22" y="9"/>
                  </a:lnTo>
                  <a:lnTo>
                    <a:pt x="19" y="12"/>
                  </a:lnTo>
                  <a:lnTo>
                    <a:pt x="18" y="14"/>
                  </a:lnTo>
                  <a:lnTo>
                    <a:pt x="4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2721" y="2088"/>
              <a:ext cx="108" cy="58"/>
            </a:xfrm>
            <a:custGeom>
              <a:avLst/>
              <a:gdLst/>
              <a:ahLst/>
              <a:cxnLst/>
              <a:rect l="l" t="t" r="r" b="b"/>
              <a:pathLst>
                <a:path w="433" h="232" extrusionOk="0">
                  <a:moveTo>
                    <a:pt x="424" y="7"/>
                  </a:moveTo>
                  <a:lnTo>
                    <a:pt x="381" y="19"/>
                  </a:lnTo>
                  <a:lnTo>
                    <a:pt x="377" y="33"/>
                  </a:lnTo>
                  <a:lnTo>
                    <a:pt x="371" y="46"/>
                  </a:lnTo>
                  <a:lnTo>
                    <a:pt x="364" y="59"/>
                  </a:lnTo>
                  <a:lnTo>
                    <a:pt x="356" y="71"/>
                  </a:lnTo>
                  <a:lnTo>
                    <a:pt x="348" y="81"/>
                  </a:lnTo>
                  <a:lnTo>
                    <a:pt x="339" y="93"/>
                  </a:lnTo>
                  <a:lnTo>
                    <a:pt x="329" y="102"/>
                  </a:lnTo>
                  <a:lnTo>
                    <a:pt x="319" y="111"/>
                  </a:lnTo>
                  <a:lnTo>
                    <a:pt x="308" y="120"/>
                  </a:lnTo>
                  <a:lnTo>
                    <a:pt x="296" y="128"/>
                  </a:lnTo>
                  <a:lnTo>
                    <a:pt x="283" y="134"/>
                  </a:lnTo>
                  <a:lnTo>
                    <a:pt x="271" y="141"/>
                  </a:lnTo>
                  <a:lnTo>
                    <a:pt x="258" y="147"/>
                  </a:lnTo>
                  <a:lnTo>
                    <a:pt x="244" y="153"/>
                  </a:lnTo>
                  <a:lnTo>
                    <a:pt x="231" y="158"/>
                  </a:lnTo>
                  <a:lnTo>
                    <a:pt x="217" y="162"/>
                  </a:lnTo>
                  <a:lnTo>
                    <a:pt x="203" y="166"/>
                  </a:lnTo>
                  <a:lnTo>
                    <a:pt x="189" y="170"/>
                  </a:lnTo>
                  <a:lnTo>
                    <a:pt x="173" y="172"/>
                  </a:lnTo>
                  <a:lnTo>
                    <a:pt x="159" y="175"/>
                  </a:lnTo>
                  <a:lnTo>
                    <a:pt x="145" y="176"/>
                  </a:lnTo>
                  <a:lnTo>
                    <a:pt x="132" y="179"/>
                  </a:lnTo>
                  <a:lnTo>
                    <a:pt x="117" y="179"/>
                  </a:lnTo>
                  <a:lnTo>
                    <a:pt x="104" y="180"/>
                  </a:lnTo>
                  <a:lnTo>
                    <a:pt x="89" y="180"/>
                  </a:lnTo>
                  <a:lnTo>
                    <a:pt x="76" y="180"/>
                  </a:lnTo>
                  <a:lnTo>
                    <a:pt x="65" y="179"/>
                  </a:lnTo>
                  <a:lnTo>
                    <a:pt x="52" y="179"/>
                  </a:lnTo>
                  <a:lnTo>
                    <a:pt x="42" y="178"/>
                  </a:lnTo>
                  <a:lnTo>
                    <a:pt x="30" y="176"/>
                  </a:lnTo>
                  <a:lnTo>
                    <a:pt x="21" y="173"/>
                  </a:lnTo>
                  <a:lnTo>
                    <a:pt x="11" y="172"/>
                  </a:lnTo>
                  <a:lnTo>
                    <a:pt x="0" y="223"/>
                  </a:lnTo>
                  <a:lnTo>
                    <a:pt x="11" y="225"/>
                  </a:lnTo>
                  <a:lnTo>
                    <a:pt x="23" y="227"/>
                  </a:lnTo>
                  <a:lnTo>
                    <a:pt x="35" y="230"/>
                  </a:lnTo>
                  <a:lnTo>
                    <a:pt x="48" y="231"/>
                  </a:lnTo>
                  <a:lnTo>
                    <a:pt x="62" y="231"/>
                  </a:lnTo>
                  <a:lnTo>
                    <a:pt x="75" y="232"/>
                  </a:lnTo>
                  <a:lnTo>
                    <a:pt x="89" y="232"/>
                  </a:lnTo>
                  <a:lnTo>
                    <a:pt x="106" y="232"/>
                  </a:lnTo>
                  <a:lnTo>
                    <a:pt x="121" y="231"/>
                  </a:lnTo>
                  <a:lnTo>
                    <a:pt x="137" y="230"/>
                  </a:lnTo>
                  <a:lnTo>
                    <a:pt x="151" y="228"/>
                  </a:lnTo>
                  <a:lnTo>
                    <a:pt x="166" y="227"/>
                  </a:lnTo>
                  <a:lnTo>
                    <a:pt x="182" y="224"/>
                  </a:lnTo>
                  <a:lnTo>
                    <a:pt x="199" y="221"/>
                  </a:lnTo>
                  <a:lnTo>
                    <a:pt x="215" y="217"/>
                  </a:lnTo>
                  <a:lnTo>
                    <a:pt x="231" y="212"/>
                  </a:lnTo>
                  <a:lnTo>
                    <a:pt x="247" y="208"/>
                  </a:lnTo>
                  <a:lnTo>
                    <a:pt x="263" y="202"/>
                  </a:lnTo>
                  <a:lnTo>
                    <a:pt x="280" y="196"/>
                  </a:lnTo>
                  <a:lnTo>
                    <a:pt x="294" y="188"/>
                  </a:lnTo>
                  <a:lnTo>
                    <a:pt x="309" y="180"/>
                  </a:lnTo>
                  <a:lnTo>
                    <a:pt x="323" y="171"/>
                  </a:lnTo>
                  <a:lnTo>
                    <a:pt x="338" y="162"/>
                  </a:lnTo>
                  <a:lnTo>
                    <a:pt x="352" y="152"/>
                  </a:lnTo>
                  <a:lnTo>
                    <a:pt x="365" y="140"/>
                  </a:lnTo>
                  <a:lnTo>
                    <a:pt x="377" y="128"/>
                  </a:lnTo>
                  <a:lnTo>
                    <a:pt x="388" y="114"/>
                  </a:lnTo>
                  <a:lnTo>
                    <a:pt x="399" y="101"/>
                  </a:lnTo>
                  <a:lnTo>
                    <a:pt x="410" y="85"/>
                  </a:lnTo>
                  <a:lnTo>
                    <a:pt x="417" y="68"/>
                  </a:lnTo>
                  <a:lnTo>
                    <a:pt x="425" y="52"/>
                  </a:lnTo>
                  <a:lnTo>
                    <a:pt x="432" y="33"/>
                  </a:lnTo>
                  <a:lnTo>
                    <a:pt x="388" y="45"/>
                  </a:lnTo>
                  <a:lnTo>
                    <a:pt x="432" y="33"/>
                  </a:lnTo>
                  <a:lnTo>
                    <a:pt x="432" y="30"/>
                  </a:lnTo>
                  <a:lnTo>
                    <a:pt x="433" y="28"/>
                  </a:lnTo>
                  <a:lnTo>
                    <a:pt x="433" y="24"/>
                  </a:lnTo>
                  <a:lnTo>
                    <a:pt x="432" y="22"/>
                  </a:lnTo>
                  <a:lnTo>
                    <a:pt x="432" y="19"/>
                  </a:lnTo>
                  <a:lnTo>
                    <a:pt x="432" y="16"/>
                  </a:lnTo>
                  <a:lnTo>
                    <a:pt x="430" y="15"/>
                  </a:lnTo>
                  <a:lnTo>
                    <a:pt x="429" y="13"/>
                  </a:lnTo>
                  <a:lnTo>
                    <a:pt x="427" y="11"/>
                  </a:lnTo>
                  <a:lnTo>
                    <a:pt x="426" y="9"/>
                  </a:lnTo>
                  <a:lnTo>
                    <a:pt x="424" y="7"/>
                  </a:lnTo>
                  <a:lnTo>
                    <a:pt x="423" y="6"/>
                  </a:lnTo>
                  <a:lnTo>
                    <a:pt x="420" y="4"/>
                  </a:lnTo>
                  <a:lnTo>
                    <a:pt x="419" y="3"/>
                  </a:lnTo>
                  <a:lnTo>
                    <a:pt x="416" y="2"/>
                  </a:lnTo>
                  <a:lnTo>
                    <a:pt x="413" y="1"/>
                  </a:lnTo>
                  <a:lnTo>
                    <a:pt x="411" y="1"/>
                  </a:lnTo>
                  <a:lnTo>
                    <a:pt x="410" y="1"/>
                  </a:lnTo>
                  <a:lnTo>
                    <a:pt x="407" y="0"/>
                  </a:lnTo>
                  <a:lnTo>
                    <a:pt x="404" y="0"/>
                  </a:lnTo>
                  <a:lnTo>
                    <a:pt x="401" y="1"/>
                  </a:lnTo>
                  <a:lnTo>
                    <a:pt x="399" y="1"/>
                  </a:lnTo>
                  <a:lnTo>
                    <a:pt x="397" y="2"/>
                  </a:lnTo>
                  <a:lnTo>
                    <a:pt x="395" y="2"/>
                  </a:lnTo>
                  <a:lnTo>
                    <a:pt x="393" y="3"/>
                  </a:lnTo>
                  <a:lnTo>
                    <a:pt x="390" y="4"/>
                  </a:lnTo>
                  <a:lnTo>
                    <a:pt x="388" y="6"/>
                  </a:lnTo>
                  <a:lnTo>
                    <a:pt x="387" y="9"/>
                  </a:lnTo>
                  <a:lnTo>
                    <a:pt x="385" y="11"/>
                  </a:lnTo>
                  <a:lnTo>
                    <a:pt x="384" y="13"/>
                  </a:lnTo>
                  <a:lnTo>
                    <a:pt x="382" y="16"/>
                  </a:lnTo>
                  <a:lnTo>
                    <a:pt x="381" y="19"/>
                  </a:lnTo>
                  <a:lnTo>
                    <a:pt x="424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2818" y="2090"/>
              <a:ext cx="149" cy="57"/>
            </a:xfrm>
            <a:custGeom>
              <a:avLst/>
              <a:gdLst/>
              <a:ahLst/>
              <a:cxnLst/>
              <a:rect l="l" t="t" r="r" b="b"/>
              <a:pathLst>
                <a:path w="596" h="231" extrusionOk="0">
                  <a:moveTo>
                    <a:pt x="594" y="75"/>
                  </a:moveTo>
                  <a:lnTo>
                    <a:pt x="546" y="73"/>
                  </a:lnTo>
                  <a:lnTo>
                    <a:pt x="536" y="90"/>
                  </a:lnTo>
                  <a:lnTo>
                    <a:pt x="524" y="107"/>
                  </a:lnTo>
                  <a:lnTo>
                    <a:pt x="512" y="120"/>
                  </a:lnTo>
                  <a:lnTo>
                    <a:pt x="501" y="133"/>
                  </a:lnTo>
                  <a:lnTo>
                    <a:pt x="488" y="143"/>
                  </a:lnTo>
                  <a:lnTo>
                    <a:pt x="475" y="152"/>
                  </a:lnTo>
                  <a:lnTo>
                    <a:pt x="462" y="160"/>
                  </a:lnTo>
                  <a:lnTo>
                    <a:pt x="447" y="166"/>
                  </a:lnTo>
                  <a:lnTo>
                    <a:pt x="433" y="172"/>
                  </a:lnTo>
                  <a:lnTo>
                    <a:pt x="419" y="176"/>
                  </a:lnTo>
                  <a:lnTo>
                    <a:pt x="405" y="178"/>
                  </a:lnTo>
                  <a:lnTo>
                    <a:pt x="389" y="179"/>
                  </a:lnTo>
                  <a:lnTo>
                    <a:pt x="373" y="179"/>
                  </a:lnTo>
                  <a:lnTo>
                    <a:pt x="357" y="179"/>
                  </a:lnTo>
                  <a:lnTo>
                    <a:pt x="340" y="177"/>
                  </a:lnTo>
                  <a:lnTo>
                    <a:pt x="323" y="175"/>
                  </a:lnTo>
                  <a:lnTo>
                    <a:pt x="305" y="169"/>
                  </a:lnTo>
                  <a:lnTo>
                    <a:pt x="288" y="164"/>
                  </a:lnTo>
                  <a:lnTo>
                    <a:pt x="270" y="158"/>
                  </a:lnTo>
                  <a:lnTo>
                    <a:pt x="251" y="151"/>
                  </a:lnTo>
                  <a:lnTo>
                    <a:pt x="233" y="142"/>
                  </a:lnTo>
                  <a:lnTo>
                    <a:pt x="215" y="133"/>
                  </a:lnTo>
                  <a:lnTo>
                    <a:pt x="197" y="124"/>
                  </a:lnTo>
                  <a:lnTo>
                    <a:pt x="179" y="112"/>
                  </a:lnTo>
                  <a:lnTo>
                    <a:pt x="160" y="100"/>
                  </a:lnTo>
                  <a:lnTo>
                    <a:pt x="142" y="88"/>
                  </a:lnTo>
                  <a:lnTo>
                    <a:pt x="124" y="74"/>
                  </a:lnTo>
                  <a:lnTo>
                    <a:pt x="106" y="61"/>
                  </a:lnTo>
                  <a:lnTo>
                    <a:pt x="88" y="47"/>
                  </a:lnTo>
                  <a:lnTo>
                    <a:pt x="71" y="32"/>
                  </a:lnTo>
                  <a:lnTo>
                    <a:pt x="52" y="16"/>
                  </a:lnTo>
                  <a:lnTo>
                    <a:pt x="36" y="0"/>
                  </a:lnTo>
                  <a:lnTo>
                    <a:pt x="0" y="38"/>
                  </a:lnTo>
                  <a:lnTo>
                    <a:pt x="18" y="55"/>
                  </a:lnTo>
                  <a:lnTo>
                    <a:pt x="36" y="71"/>
                  </a:lnTo>
                  <a:lnTo>
                    <a:pt x="55" y="86"/>
                  </a:lnTo>
                  <a:lnTo>
                    <a:pt x="74" y="101"/>
                  </a:lnTo>
                  <a:lnTo>
                    <a:pt x="93" y="117"/>
                  </a:lnTo>
                  <a:lnTo>
                    <a:pt x="113" y="130"/>
                  </a:lnTo>
                  <a:lnTo>
                    <a:pt x="132" y="143"/>
                  </a:lnTo>
                  <a:lnTo>
                    <a:pt x="152" y="156"/>
                  </a:lnTo>
                  <a:lnTo>
                    <a:pt x="171" y="168"/>
                  </a:lnTo>
                  <a:lnTo>
                    <a:pt x="191" y="179"/>
                  </a:lnTo>
                  <a:lnTo>
                    <a:pt x="211" y="189"/>
                  </a:lnTo>
                  <a:lnTo>
                    <a:pt x="231" y="199"/>
                  </a:lnTo>
                  <a:lnTo>
                    <a:pt x="251" y="207"/>
                  </a:lnTo>
                  <a:lnTo>
                    <a:pt x="271" y="214"/>
                  </a:lnTo>
                  <a:lnTo>
                    <a:pt x="292" y="220"/>
                  </a:lnTo>
                  <a:lnTo>
                    <a:pt x="311" y="225"/>
                  </a:lnTo>
                  <a:lnTo>
                    <a:pt x="332" y="229"/>
                  </a:lnTo>
                  <a:lnTo>
                    <a:pt x="351" y="230"/>
                  </a:lnTo>
                  <a:lnTo>
                    <a:pt x="373" y="231"/>
                  </a:lnTo>
                  <a:lnTo>
                    <a:pt x="392" y="231"/>
                  </a:lnTo>
                  <a:lnTo>
                    <a:pt x="412" y="230"/>
                  </a:lnTo>
                  <a:lnTo>
                    <a:pt x="431" y="227"/>
                  </a:lnTo>
                  <a:lnTo>
                    <a:pt x="449" y="221"/>
                  </a:lnTo>
                  <a:lnTo>
                    <a:pt x="467" y="215"/>
                  </a:lnTo>
                  <a:lnTo>
                    <a:pt x="485" y="207"/>
                  </a:lnTo>
                  <a:lnTo>
                    <a:pt x="504" y="197"/>
                  </a:lnTo>
                  <a:lnTo>
                    <a:pt x="520" y="185"/>
                  </a:lnTo>
                  <a:lnTo>
                    <a:pt x="536" y="171"/>
                  </a:lnTo>
                  <a:lnTo>
                    <a:pt x="551" y="155"/>
                  </a:lnTo>
                  <a:lnTo>
                    <a:pt x="566" y="138"/>
                  </a:lnTo>
                  <a:lnTo>
                    <a:pt x="579" y="119"/>
                  </a:lnTo>
                  <a:lnTo>
                    <a:pt x="592" y="98"/>
                  </a:lnTo>
                  <a:lnTo>
                    <a:pt x="545" y="95"/>
                  </a:lnTo>
                  <a:lnTo>
                    <a:pt x="592" y="98"/>
                  </a:lnTo>
                  <a:lnTo>
                    <a:pt x="594" y="95"/>
                  </a:lnTo>
                  <a:lnTo>
                    <a:pt x="595" y="93"/>
                  </a:lnTo>
                  <a:lnTo>
                    <a:pt x="595" y="90"/>
                  </a:lnTo>
                  <a:lnTo>
                    <a:pt x="596" y="87"/>
                  </a:lnTo>
                  <a:lnTo>
                    <a:pt x="596" y="85"/>
                  </a:lnTo>
                  <a:lnTo>
                    <a:pt x="596" y="82"/>
                  </a:lnTo>
                  <a:lnTo>
                    <a:pt x="595" y="80"/>
                  </a:lnTo>
                  <a:lnTo>
                    <a:pt x="595" y="77"/>
                  </a:lnTo>
                  <a:lnTo>
                    <a:pt x="594" y="74"/>
                  </a:lnTo>
                  <a:lnTo>
                    <a:pt x="592" y="73"/>
                  </a:lnTo>
                  <a:lnTo>
                    <a:pt x="590" y="71"/>
                  </a:lnTo>
                  <a:lnTo>
                    <a:pt x="589" y="69"/>
                  </a:lnTo>
                  <a:lnTo>
                    <a:pt x="588" y="67"/>
                  </a:lnTo>
                  <a:lnTo>
                    <a:pt x="585" y="65"/>
                  </a:lnTo>
                  <a:lnTo>
                    <a:pt x="584" y="64"/>
                  </a:lnTo>
                  <a:lnTo>
                    <a:pt x="582" y="62"/>
                  </a:lnTo>
                  <a:lnTo>
                    <a:pt x="581" y="61"/>
                  </a:lnTo>
                  <a:lnTo>
                    <a:pt x="577" y="61"/>
                  </a:lnTo>
                  <a:lnTo>
                    <a:pt x="575" y="60"/>
                  </a:lnTo>
                  <a:lnTo>
                    <a:pt x="572" y="60"/>
                  </a:lnTo>
                  <a:lnTo>
                    <a:pt x="570" y="59"/>
                  </a:lnTo>
                  <a:lnTo>
                    <a:pt x="569" y="59"/>
                  </a:lnTo>
                  <a:lnTo>
                    <a:pt x="566" y="59"/>
                  </a:lnTo>
                  <a:lnTo>
                    <a:pt x="563" y="60"/>
                  </a:lnTo>
                  <a:lnTo>
                    <a:pt x="561" y="60"/>
                  </a:lnTo>
                  <a:lnTo>
                    <a:pt x="558" y="61"/>
                  </a:lnTo>
                  <a:lnTo>
                    <a:pt x="557" y="62"/>
                  </a:lnTo>
                  <a:lnTo>
                    <a:pt x="555" y="64"/>
                  </a:lnTo>
                  <a:lnTo>
                    <a:pt x="551" y="65"/>
                  </a:lnTo>
                  <a:lnTo>
                    <a:pt x="550" y="68"/>
                  </a:lnTo>
                  <a:lnTo>
                    <a:pt x="548" y="71"/>
                  </a:lnTo>
                  <a:lnTo>
                    <a:pt x="546" y="73"/>
                  </a:lnTo>
                  <a:lnTo>
                    <a:pt x="594" y="7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2954" y="2108"/>
              <a:ext cx="107" cy="63"/>
            </a:xfrm>
            <a:custGeom>
              <a:avLst/>
              <a:gdLst/>
              <a:ahLst/>
              <a:cxnLst/>
              <a:rect l="l" t="t" r="r" b="b"/>
              <a:pathLst>
                <a:path w="427" h="251" extrusionOk="0">
                  <a:moveTo>
                    <a:pt x="417" y="206"/>
                  </a:moveTo>
                  <a:lnTo>
                    <a:pt x="403" y="201"/>
                  </a:lnTo>
                  <a:lnTo>
                    <a:pt x="387" y="198"/>
                  </a:lnTo>
                  <a:lnTo>
                    <a:pt x="370" y="197"/>
                  </a:lnTo>
                  <a:lnTo>
                    <a:pt x="354" y="195"/>
                  </a:lnTo>
                  <a:lnTo>
                    <a:pt x="338" y="193"/>
                  </a:lnTo>
                  <a:lnTo>
                    <a:pt x="324" y="192"/>
                  </a:lnTo>
                  <a:lnTo>
                    <a:pt x="309" y="191"/>
                  </a:lnTo>
                  <a:lnTo>
                    <a:pt x="293" y="188"/>
                  </a:lnTo>
                  <a:lnTo>
                    <a:pt x="279" y="185"/>
                  </a:lnTo>
                  <a:lnTo>
                    <a:pt x="266" y="182"/>
                  </a:lnTo>
                  <a:lnTo>
                    <a:pt x="253" y="180"/>
                  </a:lnTo>
                  <a:lnTo>
                    <a:pt x="240" y="178"/>
                  </a:lnTo>
                  <a:lnTo>
                    <a:pt x="227" y="175"/>
                  </a:lnTo>
                  <a:lnTo>
                    <a:pt x="215" y="171"/>
                  </a:lnTo>
                  <a:lnTo>
                    <a:pt x="205" y="167"/>
                  </a:lnTo>
                  <a:lnTo>
                    <a:pt x="194" y="163"/>
                  </a:lnTo>
                  <a:lnTo>
                    <a:pt x="182" y="158"/>
                  </a:lnTo>
                  <a:lnTo>
                    <a:pt x="172" y="153"/>
                  </a:lnTo>
                  <a:lnTo>
                    <a:pt x="161" y="148"/>
                  </a:lnTo>
                  <a:lnTo>
                    <a:pt x="153" y="141"/>
                  </a:lnTo>
                  <a:lnTo>
                    <a:pt x="143" y="135"/>
                  </a:lnTo>
                  <a:lnTo>
                    <a:pt x="134" y="128"/>
                  </a:lnTo>
                  <a:lnTo>
                    <a:pt x="125" y="120"/>
                  </a:lnTo>
                  <a:lnTo>
                    <a:pt x="116" y="113"/>
                  </a:lnTo>
                  <a:lnTo>
                    <a:pt x="108" y="103"/>
                  </a:lnTo>
                  <a:lnTo>
                    <a:pt x="99" y="94"/>
                  </a:lnTo>
                  <a:lnTo>
                    <a:pt x="91" y="83"/>
                  </a:lnTo>
                  <a:lnTo>
                    <a:pt x="83" y="72"/>
                  </a:lnTo>
                  <a:lnTo>
                    <a:pt x="77" y="59"/>
                  </a:lnTo>
                  <a:lnTo>
                    <a:pt x="69" y="46"/>
                  </a:lnTo>
                  <a:lnTo>
                    <a:pt x="62" y="32"/>
                  </a:lnTo>
                  <a:lnTo>
                    <a:pt x="55" y="18"/>
                  </a:lnTo>
                  <a:lnTo>
                    <a:pt x="49" y="0"/>
                  </a:lnTo>
                  <a:lnTo>
                    <a:pt x="0" y="20"/>
                  </a:lnTo>
                  <a:lnTo>
                    <a:pt x="8" y="37"/>
                  </a:lnTo>
                  <a:lnTo>
                    <a:pt x="14" y="55"/>
                  </a:lnTo>
                  <a:lnTo>
                    <a:pt x="24" y="71"/>
                  </a:lnTo>
                  <a:lnTo>
                    <a:pt x="31" y="85"/>
                  </a:lnTo>
                  <a:lnTo>
                    <a:pt x="40" y="100"/>
                  </a:lnTo>
                  <a:lnTo>
                    <a:pt x="50" y="114"/>
                  </a:lnTo>
                  <a:lnTo>
                    <a:pt x="58" y="126"/>
                  </a:lnTo>
                  <a:lnTo>
                    <a:pt x="69" y="137"/>
                  </a:lnTo>
                  <a:lnTo>
                    <a:pt x="79" y="149"/>
                  </a:lnTo>
                  <a:lnTo>
                    <a:pt x="90" y="159"/>
                  </a:lnTo>
                  <a:lnTo>
                    <a:pt x="101" y="168"/>
                  </a:lnTo>
                  <a:lnTo>
                    <a:pt x="112" y="178"/>
                  </a:lnTo>
                  <a:lnTo>
                    <a:pt x="123" y="185"/>
                  </a:lnTo>
                  <a:lnTo>
                    <a:pt x="136" y="193"/>
                  </a:lnTo>
                  <a:lnTo>
                    <a:pt x="148" y="199"/>
                  </a:lnTo>
                  <a:lnTo>
                    <a:pt x="161" y="205"/>
                  </a:lnTo>
                  <a:lnTo>
                    <a:pt x="174" y="211"/>
                  </a:lnTo>
                  <a:lnTo>
                    <a:pt x="187" y="217"/>
                  </a:lnTo>
                  <a:lnTo>
                    <a:pt x="200" y="220"/>
                  </a:lnTo>
                  <a:lnTo>
                    <a:pt x="214" y="224"/>
                  </a:lnTo>
                  <a:lnTo>
                    <a:pt x="227" y="228"/>
                  </a:lnTo>
                  <a:lnTo>
                    <a:pt x="241" y="231"/>
                  </a:lnTo>
                  <a:lnTo>
                    <a:pt x="257" y="234"/>
                  </a:lnTo>
                  <a:lnTo>
                    <a:pt x="272" y="237"/>
                  </a:lnTo>
                  <a:lnTo>
                    <a:pt x="286" y="238"/>
                  </a:lnTo>
                  <a:lnTo>
                    <a:pt x="302" y="241"/>
                  </a:lnTo>
                  <a:lnTo>
                    <a:pt x="317" y="244"/>
                  </a:lnTo>
                  <a:lnTo>
                    <a:pt x="332" y="245"/>
                  </a:lnTo>
                  <a:lnTo>
                    <a:pt x="349" y="246"/>
                  </a:lnTo>
                  <a:lnTo>
                    <a:pt x="365" y="249"/>
                  </a:lnTo>
                  <a:lnTo>
                    <a:pt x="382" y="250"/>
                  </a:lnTo>
                  <a:lnTo>
                    <a:pt x="400" y="251"/>
                  </a:lnTo>
                  <a:lnTo>
                    <a:pt x="384" y="246"/>
                  </a:lnTo>
                  <a:lnTo>
                    <a:pt x="400" y="251"/>
                  </a:lnTo>
                  <a:lnTo>
                    <a:pt x="402" y="251"/>
                  </a:lnTo>
                  <a:lnTo>
                    <a:pt x="404" y="251"/>
                  </a:lnTo>
                  <a:lnTo>
                    <a:pt x="407" y="251"/>
                  </a:lnTo>
                  <a:lnTo>
                    <a:pt x="409" y="250"/>
                  </a:lnTo>
                  <a:lnTo>
                    <a:pt x="413" y="250"/>
                  </a:lnTo>
                  <a:lnTo>
                    <a:pt x="415" y="249"/>
                  </a:lnTo>
                  <a:lnTo>
                    <a:pt x="417" y="247"/>
                  </a:lnTo>
                  <a:lnTo>
                    <a:pt x="419" y="246"/>
                  </a:lnTo>
                  <a:lnTo>
                    <a:pt x="420" y="244"/>
                  </a:lnTo>
                  <a:lnTo>
                    <a:pt x="422" y="243"/>
                  </a:lnTo>
                  <a:lnTo>
                    <a:pt x="423" y="240"/>
                  </a:lnTo>
                  <a:lnTo>
                    <a:pt x="423" y="238"/>
                  </a:lnTo>
                  <a:lnTo>
                    <a:pt x="426" y="236"/>
                  </a:lnTo>
                  <a:lnTo>
                    <a:pt x="427" y="233"/>
                  </a:lnTo>
                  <a:lnTo>
                    <a:pt x="427" y="231"/>
                  </a:lnTo>
                  <a:lnTo>
                    <a:pt x="427" y="228"/>
                  </a:lnTo>
                  <a:lnTo>
                    <a:pt x="427" y="227"/>
                  </a:lnTo>
                  <a:lnTo>
                    <a:pt x="427" y="224"/>
                  </a:lnTo>
                  <a:lnTo>
                    <a:pt x="427" y="221"/>
                  </a:lnTo>
                  <a:lnTo>
                    <a:pt x="427" y="219"/>
                  </a:lnTo>
                  <a:lnTo>
                    <a:pt x="426" y="217"/>
                  </a:lnTo>
                  <a:lnTo>
                    <a:pt x="426" y="215"/>
                  </a:lnTo>
                  <a:lnTo>
                    <a:pt x="423" y="212"/>
                  </a:lnTo>
                  <a:lnTo>
                    <a:pt x="422" y="210"/>
                  </a:lnTo>
                  <a:lnTo>
                    <a:pt x="421" y="208"/>
                  </a:lnTo>
                  <a:lnTo>
                    <a:pt x="419" y="207"/>
                  </a:lnTo>
                  <a:lnTo>
                    <a:pt x="417" y="205"/>
                  </a:lnTo>
                  <a:lnTo>
                    <a:pt x="415" y="204"/>
                  </a:lnTo>
                  <a:lnTo>
                    <a:pt x="413" y="202"/>
                  </a:lnTo>
                  <a:lnTo>
                    <a:pt x="409" y="202"/>
                  </a:lnTo>
                  <a:lnTo>
                    <a:pt x="407" y="201"/>
                  </a:lnTo>
                  <a:lnTo>
                    <a:pt x="403" y="201"/>
                  </a:lnTo>
                  <a:lnTo>
                    <a:pt x="417" y="20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2546" y="2241"/>
              <a:ext cx="51" cy="50"/>
            </a:xfrm>
            <a:custGeom>
              <a:avLst/>
              <a:gdLst/>
              <a:ahLst/>
              <a:cxnLst/>
              <a:rect l="l" t="t" r="r" b="b"/>
              <a:pathLst>
                <a:path w="202" h="200" extrusionOk="0">
                  <a:moveTo>
                    <a:pt x="52" y="170"/>
                  </a:moveTo>
                  <a:lnTo>
                    <a:pt x="33" y="199"/>
                  </a:lnTo>
                  <a:lnTo>
                    <a:pt x="42" y="195"/>
                  </a:lnTo>
                  <a:lnTo>
                    <a:pt x="53" y="193"/>
                  </a:lnTo>
                  <a:lnTo>
                    <a:pt x="60" y="188"/>
                  </a:lnTo>
                  <a:lnTo>
                    <a:pt x="69" y="184"/>
                  </a:lnTo>
                  <a:lnTo>
                    <a:pt x="78" y="181"/>
                  </a:lnTo>
                  <a:lnTo>
                    <a:pt x="85" y="175"/>
                  </a:lnTo>
                  <a:lnTo>
                    <a:pt x="93" y="170"/>
                  </a:lnTo>
                  <a:lnTo>
                    <a:pt x="99" y="167"/>
                  </a:lnTo>
                  <a:lnTo>
                    <a:pt x="106" y="161"/>
                  </a:lnTo>
                  <a:lnTo>
                    <a:pt x="112" y="155"/>
                  </a:lnTo>
                  <a:lnTo>
                    <a:pt x="119" y="149"/>
                  </a:lnTo>
                  <a:lnTo>
                    <a:pt x="125" y="144"/>
                  </a:lnTo>
                  <a:lnTo>
                    <a:pt x="131" y="138"/>
                  </a:lnTo>
                  <a:lnTo>
                    <a:pt x="136" y="132"/>
                  </a:lnTo>
                  <a:lnTo>
                    <a:pt x="140" y="126"/>
                  </a:lnTo>
                  <a:lnTo>
                    <a:pt x="146" y="119"/>
                  </a:lnTo>
                  <a:lnTo>
                    <a:pt x="150" y="115"/>
                  </a:lnTo>
                  <a:lnTo>
                    <a:pt x="153" y="108"/>
                  </a:lnTo>
                  <a:lnTo>
                    <a:pt x="159" y="102"/>
                  </a:lnTo>
                  <a:lnTo>
                    <a:pt x="163" y="95"/>
                  </a:lnTo>
                  <a:lnTo>
                    <a:pt x="166" y="90"/>
                  </a:lnTo>
                  <a:lnTo>
                    <a:pt x="171" y="83"/>
                  </a:lnTo>
                  <a:lnTo>
                    <a:pt x="173" y="77"/>
                  </a:lnTo>
                  <a:lnTo>
                    <a:pt x="177" y="71"/>
                  </a:lnTo>
                  <a:lnTo>
                    <a:pt x="179" y="65"/>
                  </a:lnTo>
                  <a:lnTo>
                    <a:pt x="184" y="60"/>
                  </a:lnTo>
                  <a:lnTo>
                    <a:pt x="186" y="53"/>
                  </a:lnTo>
                  <a:lnTo>
                    <a:pt x="190" y="48"/>
                  </a:lnTo>
                  <a:lnTo>
                    <a:pt x="192" y="43"/>
                  </a:lnTo>
                  <a:lnTo>
                    <a:pt x="196" y="37"/>
                  </a:lnTo>
                  <a:lnTo>
                    <a:pt x="199" y="31"/>
                  </a:lnTo>
                  <a:lnTo>
                    <a:pt x="202" y="26"/>
                  </a:lnTo>
                  <a:lnTo>
                    <a:pt x="157" y="0"/>
                  </a:lnTo>
                  <a:lnTo>
                    <a:pt x="153" y="6"/>
                  </a:lnTo>
                  <a:lnTo>
                    <a:pt x="150" y="12"/>
                  </a:lnTo>
                  <a:lnTo>
                    <a:pt x="147" y="17"/>
                  </a:lnTo>
                  <a:lnTo>
                    <a:pt x="145" y="24"/>
                  </a:lnTo>
                  <a:lnTo>
                    <a:pt x="140" y="28"/>
                  </a:lnTo>
                  <a:lnTo>
                    <a:pt x="138" y="34"/>
                  </a:lnTo>
                  <a:lnTo>
                    <a:pt x="134" y="40"/>
                  </a:lnTo>
                  <a:lnTo>
                    <a:pt x="132" y="45"/>
                  </a:lnTo>
                  <a:lnTo>
                    <a:pt x="130" y="51"/>
                  </a:lnTo>
                  <a:lnTo>
                    <a:pt x="125" y="57"/>
                  </a:lnTo>
                  <a:lnTo>
                    <a:pt x="123" y="63"/>
                  </a:lnTo>
                  <a:lnTo>
                    <a:pt x="119" y="67"/>
                  </a:lnTo>
                  <a:lnTo>
                    <a:pt x="114" y="73"/>
                  </a:lnTo>
                  <a:lnTo>
                    <a:pt x="112" y="78"/>
                  </a:lnTo>
                  <a:lnTo>
                    <a:pt x="108" y="83"/>
                  </a:lnTo>
                  <a:lnTo>
                    <a:pt x="105" y="89"/>
                  </a:lnTo>
                  <a:lnTo>
                    <a:pt x="100" y="93"/>
                  </a:lnTo>
                  <a:lnTo>
                    <a:pt x="97" y="99"/>
                  </a:lnTo>
                  <a:lnTo>
                    <a:pt x="93" y="103"/>
                  </a:lnTo>
                  <a:lnTo>
                    <a:pt x="87" y="108"/>
                  </a:lnTo>
                  <a:lnTo>
                    <a:pt x="84" y="112"/>
                  </a:lnTo>
                  <a:lnTo>
                    <a:pt x="79" y="116"/>
                  </a:lnTo>
                  <a:lnTo>
                    <a:pt x="73" y="119"/>
                  </a:lnTo>
                  <a:lnTo>
                    <a:pt x="69" y="123"/>
                  </a:lnTo>
                  <a:lnTo>
                    <a:pt x="65" y="128"/>
                  </a:lnTo>
                  <a:lnTo>
                    <a:pt x="58" y="131"/>
                  </a:lnTo>
                  <a:lnTo>
                    <a:pt x="53" y="135"/>
                  </a:lnTo>
                  <a:lnTo>
                    <a:pt x="46" y="138"/>
                  </a:lnTo>
                  <a:lnTo>
                    <a:pt x="40" y="141"/>
                  </a:lnTo>
                  <a:lnTo>
                    <a:pt x="33" y="144"/>
                  </a:lnTo>
                  <a:lnTo>
                    <a:pt x="27" y="147"/>
                  </a:lnTo>
                  <a:lnTo>
                    <a:pt x="19" y="148"/>
                  </a:lnTo>
                  <a:lnTo>
                    <a:pt x="1" y="177"/>
                  </a:lnTo>
                  <a:lnTo>
                    <a:pt x="19" y="148"/>
                  </a:lnTo>
                  <a:lnTo>
                    <a:pt x="16" y="149"/>
                  </a:lnTo>
                  <a:lnTo>
                    <a:pt x="14" y="151"/>
                  </a:lnTo>
                  <a:lnTo>
                    <a:pt x="11" y="152"/>
                  </a:lnTo>
                  <a:lnTo>
                    <a:pt x="8" y="154"/>
                  </a:lnTo>
                  <a:lnTo>
                    <a:pt x="7" y="156"/>
                  </a:lnTo>
                  <a:lnTo>
                    <a:pt x="4" y="157"/>
                  </a:lnTo>
                  <a:lnTo>
                    <a:pt x="3" y="160"/>
                  </a:lnTo>
                  <a:lnTo>
                    <a:pt x="2" y="162"/>
                  </a:lnTo>
                  <a:lnTo>
                    <a:pt x="2" y="164"/>
                  </a:lnTo>
                  <a:lnTo>
                    <a:pt x="1" y="167"/>
                  </a:lnTo>
                  <a:lnTo>
                    <a:pt x="1" y="169"/>
                  </a:lnTo>
                  <a:lnTo>
                    <a:pt x="0" y="171"/>
                  </a:lnTo>
                  <a:lnTo>
                    <a:pt x="0" y="174"/>
                  </a:lnTo>
                  <a:lnTo>
                    <a:pt x="1" y="175"/>
                  </a:lnTo>
                  <a:lnTo>
                    <a:pt x="1" y="178"/>
                  </a:lnTo>
                  <a:lnTo>
                    <a:pt x="1" y="181"/>
                  </a:lnTo>
                  <a:lnTo>
                    <a:pt x="2" y="183"/>
                  </a:lnTo>
                  <a:lnTo>
                    <a:pt x="3" y="186"/>
                  </a:lnTo>
                  <a:lnTo>
                    <a:pt x="4" y="187"/>
                  </a:lnTo>
                  <a:lnTo>
                    <a:pt x="6" y="190"/>
                  </a:lnTo>
                  <a:lnTo>
                    <a:pt x="7" y="191"/>
                  </a:lnTo>
                  <a:lnTo>
                    <a:pt x="8" y="194"/>
                  </a:lnTo>
                  <a:lnTo>
                    <a:pt x="9" y="195"/>
                  </a:lnTo>
                  <a:lnTo>
                    <a:pt x="13" y="196"/>
                  </a:lnTo>
                  <a:lnTo>
                    <a:pt x="15" y="197"/>
                  </a:lnTo>
                  <a:lnTo>
                    <a:pt x="16" y="199"/>
                  </a:lnTo>
                  <a:lnTo>
                    <a:pt x="19" y="199"/>
                  </a:lnTo>
                  <a:lnTo>
                    <a:pt x="21" y="199"/>
                  </a:lnTo>
                  <a:lnTo>
                    <a:pt x="24" y="200"/>
                  </a:lnTo>
                  <a:lnTo>
                    <a:pt x="28" y="200"/>
                  </a:lnTo>
                  <a:lnTo>
                    <a:pt x="30" y="199"/>
                  </a:lnTo>
                  <a:lnTo>
                    <a:pt x="33" y="199"/>
                  </a:lnTo>
                  <a:lnTo>
                    <a:pt x="52" y="1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2546" y="2284"/>
              <a:ext cx="90" cy="137"/>
            </a:xfrm>
            <a:custGeom>
              <a:avLst/>
              <a:gdLst/>
              <a:ahLst/>
              <a:cxnLst/>
              <a:rect l="l" t="t" r="r" b="b"/>
              <a:pathLst>
                <a:path w="360" h="550" extrusionOk="0">
                  <a:moveTo>
                    <a:pt x="339" y="498"/>
                  </a:moveTo>
                  <a:lnTo>
                    <a:pt x="340" y="498"/>
                  </a:lnTo>
                  <a:lnTo>
                    <a:pt x="326" y="494"/>
                  </a:lnTo>
                  <a:lnTo>
                    <a:pt x="312" y="491"/>
                  </a:lnTo>
                  <a:lnTo>
                    <a:pt x="299" y="485"/>
                  </a:lnTo>
                  <a:lnTo>
                    <a:pt x="285" y="480"/>
                  </a:lnTo>
                  <a:lnTo>
                    <a:pt x="272" y="472"/>
                  </a:lnTo>
                  <a:lnTo>
                    <a:pt x="259" y="465"/>
                  </a:lnTo>
                  <a:lnTo>
                    <a:pt x="247" y="456"/>
                  </a:lnTo>
                  <a:lnTo>
                    <a:pt x="235" y="447"/>
                  </a:lnTo>
                  <a:lnTo>
                    <a:pt x="223" y="435"/>
                  </a:lnTo>
                  <a:lnTo>
                    <a:pt x="211" y="426"/>
                  </a:lnTo>
                  <a:lnTo>
                    <a:pt x="200" y="414"/>
                  </a:lnTo>
                  <a:lnTo>
                    <a:pt x="189" y="401"/>
                  </a:lnTo>
                  <a:lnTo>
                    <a:pt x="178" y="387"/>
                  </a:lnTo>
                  <a:lnTo>
                    <a:pt x="169" y="372"/>
                  </a:lnTo>
                  <a:lnTo>
                    <a:pt x="159" y="356"/>
                  </a:lnTo>
                  <a:lnTo>
                    <a:pt x="150" y="341"/>
                  </a:lnTo>
                  <a:lnTo>
                    <a:pt x="142" y="324"/>
                  </a:lnTo>
                  <a:lnTo>
                    <a:pt x="132" y="305"/>
                  </a:lnTo>
                  <a:lnTo>
                    <a:pt x="124" y="287"/>
                  </a:lnTo>
                  <a:lnTo>
                    <a:pt x="116" y="270"/>
                  </a:lnTo>
                  <a:lnTo>
                    <a:pt x="109" y="250"/>
                  </a:lnTo>
                  <a:lnTo>
                    <a:pt x="100" y="231"/>
                  </a:lnTo>
                  <a:lnTo>
                    <a:pt x="94" y="209"/>
                  </a:lnTo>
                  <a:lnTo>
                    <a:pt x="87" y="188"/>
                  </a:lnTo>
                  <a:lnTo>
                    <a:pt x="81" y="167"/>
                  </a:lnTo>
                  <a:lnTo>
                    <a:pt x="77" y="144"/>
                  </a:lnTo>
                  <a:lnTo>
                    <a:pt x="71" y="121"/>
                  </a:lnTo>
                  <a:lnTo>
                    <a:pt x="66" y="97"/>
                  </a:lnTo>
                  <a:lnTo>
                    <a:pt x="61" y="75"/>
                  </a:lnTo>
                  <a:lnTo>
                    <a:pt x="58" y="50"/>
                  </a:lnTo>
                  <a:lnTo>
                    <a:pt x="54" y="25"/>
                  </a:lnTo>
                  <a:lnTo>
                    <a:pt x="51" y="0"/>
                  </a:lnTo>
                  <a:lnTo>
                    <a:pt x="0" y="7"/>
                  </a:lnTo>
                  <a:lnTo>
                    <a:pt x="2" y="33"/>
                  </a:lnTo>
                  <a:lnTo>
                    <a:pt x="6" y="57"/>
                  </a:lnTo>
                  <a:lnTo>
                    <a:pt x="10" y="83"/>
                  </a:lnTo>
                  <a:lnTo>
                    <a:pt x="15" y="108"/>
                  </a:lnTo>
                  <a:lnTo>
                    <a:pt x="20" y="133"/>
                  </a:lnTo>
                  <a:lnTo>
                    <a:pt x="26" y="156"/>
                  </a:lnTo>
                  <a:lnTo>
                    <a:pt x="32" y="180"/>
                  </a:lnTo>
                  <a:lnTo>
                    <a:pt x="39" y="203"/>
                  </a:lnTo>
                  <a:lnTo>
                    <a:pt x="45" y="225"/>
                  </a:lnTo>
                  <a:lnTo>
                    <a:pt x="52" y="246"/>
                  </a:lnTo>
                  <a:lnTo>
                    <a:pt x="59" y="266"/>
                  </a:lnTo>
                  <a:lnTo>
                    <a:pt x="67" y="287"/>
                  </a:lnTo>
                  <a:lnTo>
                    <a:pt x="77" y="309"/>
                  </a:lnTo>
                  <a:lnTo>
                    <a:pt x="85" y="328"/>
                  </a:lnTo>
                  <a:lnTo>
                    <a:pt x="94" y="348"/>
                  </a:lnTo>
                  <a:lnTo>
                    <a:pt x="105" y="365"/>
                  </a:lnTo>
                  <a:lnTo>
                    <a:pt x="116" y="383"/>
                  </a:lnTo>
                  <a:lnTo>
                    <a:pt x="125" y="401"/>
                  </a:lnTo>
                  <a:lnTo>
                    <a:pt x="137" y="416"/>
                  </a:lnTo>
                  <a:lnTo>
                    <a:pt x="149" y="432"/>
                  </a:lnTo>
                  <a:lnTo>
                    <a:pt x="161" y="447"/>
                  </a:lnTo>
                  <a:lnTo>
                    <a:pt x="174" y="461"/>
                  </a:lnTo>
                  <a:lnTo>
                    <a:pt x="187" y="474"/>
                  </a:lnTo>
                  <a:lnTo>
                    <a:pt x="201" y="486"/>
                  </a:lnTo>
                  <a:lnTo>
                    <a:pt x="215" y="498"/>
                  </a:lnTo>
                  <a:lnTo>
                    <a:pt x="230" y="508"/>
                  </a:lnTo>
                  <a:lnTo>
                    <a:pt x="247" y="518"/>
                  </a:lnTo>
                  <a:lnTo>
                    <a:pt x="262" y="526"/>
                  </a:lnTo>
                  <a:lnTo>
                    <a:pt x="279" y="533"/>
                  </a:lnTo>
                  <a:lnTo>
                    <a:pt x="295" y="539"/>
                  </a:lnTo>
                  <a:lnTo>
                    <a:pt x="313" y="545"/>
                  </a:lnTo>
                  <a:lnTo>
                    <a:pt x="331" y="549"/>
                  </a:lnTo>
                  <a:lnTo>
                    <a:pt x="332" y="549"/>
                  </a:lnTo>
                  <a:lnTo>
                    <a:pt x="331" y="549"/>
                  </a:lnTo>
                  <a:lnTo>
                    <a:pt x="333" y="549"/>
                  </a:lnTo>
                  <a:lnTo>
                    <a:pt x="338" y="550"/>
                  </a:lnTo>
                  <a:lnTo>
                    <a:pt x="340" y="549"/>
                  </a:lnTo>
                  <a:lnTo>
                    <a:pt x="343" y="549"/>
                  </a:lnTo>
                  <a:lnTo>
                    <a:pt x="345" y="547"/>
                  </a:lnTo>
                  <a:lnTo>
                    <a:pt x="347" y="547"/>
                  </a:lnTo>
                  <a:lnTo>
                    <a:pt x="350" y="546"/>
                  </a:lnTo>
                  <a:lnTo>
                    <a:pt x="352" y="545"/>
                  </a:lnTo>
                  <a:lnTo>
                    <a:pt x="353" y="543"/>
                  </a:lnTo>
                  <a:lnTo>
                    <a:pt x="354" y="541"/>
                  </a:lnTo>
                  <a:lnTo>
                    <a:pt x="357" y="539"/>
                  </a:lnTo>
                  <a:lnTo>
                    <a:pt x="358" y="537"/>
                  </a:lnTo>
                  <a:lnTo>
                    <a:pt x="358" y="534"/>
                  </a:lnTo>
                  <a:lnTo>
                    <a:pt x="359" y="533"/>
                  </a:lnTo>
                  <a:lnTo>
                    <a:pt x="360" y="531"/>
                  </a:lnTo>
                  <a:lnTo>
                    <a:pt x="360" y="528"/>
                  </a:lnTo>
                  <a:lnTo>
                    <a:pt x="360" y="525"/>
                  </a:lnTo>
                  <a:lnTo>
                    <a:pt x="360" y="523"/>
                  </a:lnTo>
                  <a:lnTo>
                    <a:pt x="360" y="521"/>
                  </a:lnTo>
                  <a:lnTo>
                    <a:pt x="360" y="519"/>
                  </a:lnTo>
                  <a:lnTo>
                    <a:pt x="360" y="517"/>
                  </a:lnTo>
                  <a:lnTo>
                    <a:pt x="359" y="513"/>
                  </a:lnTo>
                  <a:lnTo>
                    <a:pt x="359" y="511"/>
                  </a:lnTo>
                  <a:lnTo>
                    <a:pt x="358" y="510"/>
                  </a:lnTo>
                  <a:lnTo>
                    <a:pt x="357" y="507"/>
                  </a:lnTo>
                  <a:lnTo>
                    <a:pt x="354" y="506"/>
                  </a:lnTo>
                  <a:lnTo>
                    <a:pt x="353" y="504"/>
                  </a:lnTo>
                  <a:lnTo>
                    <a:pt x="351" y="502"/>
                  </a:lnTo>
                  <a:lnTo>
                    <a:pt x="350" y="500"/>
                  </a:lnTo>
                  <a:lnTo>
                    <a:pt x="346" y="499"/>
                  </a:lnTo>
                  <a:lnTo>
                    <a:pt x="343" y="498"/>
                  </a:lnTo>
                  <a:lnTo>
                    <a:pt x="340" y="498"/>
                  </a:lnTo>
                  <a:lnTo>
                    <a:pt x="339" y="4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8"/>
            <p:cNvSpPr/>
            <p:nvPr/>
          </p:nvSpPr>
          <p:spPr>
            <a:xfrm>
              <a:off x="2629" y="2408"/>
              <a:ext cx="115" cy="19"/>
            </a:xfrm>
            <a:custGeom>
              <a:avLst/>
              <a:gdLst/>
              <a:ahLst/>
              <a:cxnLst/>
              <a:rect l="l" t="t" r="r" b="b"/>
              <a:pathLst>
                <a:path w="459" h="75" extrusionOk="0">
                  <a:moveTo>
                    <a:pt x="412" y="60"/>
                  </a:moveTo>
                  <a:lnTo>
                    <a:pt x="430" y="20"/>
                  </a:lnTo>
                  <a:lnTo>
                    <a:pt x="422" y="20"/>
                  </a:lnTo>
                  <a:lnTo>
                    <a:pt x="411" y="21"/>
                  </a:lnTo>
                  <a:lnTo>
                    <a:pt x="399" y="22"/>
                  </a:lnTo>
                  <a:lnTo>
                    <a:pt x="388" y="22"/>
                  </a:lnTo>
                  <a:lnTo>
                    <a:pt x="376" y="22"/>
                  </a:lnTo>
                  <a:lnTo>
                    <a:pt x="363" y="22"/>
                  </a:lnTo>
                  <a:lnTo>
                    <a:pt x="351" y="23"/>
                  </a:lnTo>
                  <a:lnTo>
                    <a:pt x="338" y="23"/>
                  </a:lnTo>
                  <a:lnTo>
                    <a:pt x="324" y="23"/>
                  </a:lnTo>
                  <a:lnTo>
                    <a:pt x="311" y="22"/>
                  </a:lnTo>
                  <a:lnTo>
                    <a:pt x="297" y="22"/>
                  </a:lnTo>
                  <a:lnTo>
                    <a:pt x="284" y="22"/>
                  </a:lnTo>
                  <a:lnTo>
                    <a:pt x="269" y="22"/>
                  </a:lnTo>
                  <a:lnTo>
                    <a:pt x="255" y="21"/>
                  </a:lnTo>
                  <a:lnTo>
                    <a:pt x="241" y="21"/>
                  </a:lnTo>
                  <a:lnTo>
                    <a:pt x="227" y="20"/>
                  </a:lnTo>
                  <a:lnTo>
                    <a:pt x="210" y="19"/>
                  </a:lnTo>
                  <a:lnTo>
                    <a:pt x="196" y="19"/>
                  </a:lnTo>
                  <a:lnTo>
                    <a:pt x="182" y="17"/>
                  </a:lnTo>
                  <a:lnTo>
                    <a:pt x="168" y="15"/>
                  </a:lnTo>
                  <a:lnTo>
                    <a:pt x="154" y="14"/>
                  </a:lnTo>
                  <a:lnTo>
                    <a:pt x="139" y="13"/>
                  </a:lnTo>
                  <a:lnTo>
                    <a:pt x="125" y="12"/>
                  </a:lnTo>
                  <a:lnTo>
                    <a:pt x="111" y="10"/>
                  </a:lnTo>
                  <a:lnTo>
                    <a:pt x="97" y="9"/>
                  </a:lnTo>
                  <a:lnTo>
                    <a:pt x="84" y="8"/>
                  </a:lnTo>
                  <a:lnTo>
                    <a:pt x="70" y="7"/>
                  </a:lnTo>
                  <a:lnTo>
                    <a:pt x="57" y="6"/>
                  </a:lnTo>
                  <a:lnTo>
                    <a:pt x="44" y="4"/>
                  </a:lnTo>
                  <a:lnTo>
                    <a:pt x="32" y="2"/>
                  </a:lnTo>
                  <a:lnTo>
                    <a:pt x="19" y="1"/>
                  </a:lnTo>
                  <a:lnTo>
                    <a:pt x="7" y="0"/>
                  </a:lnTo>
                  <a:lnTo>
                    <a:pt x="0" y="51"/>
                  </a:lnTo>
                  <a:lnTo>
                    <a:pt x="12" y="52"/>
                  </a:lnTo>
                  <a:lnTo>
                    <a:pt x="25" y="54"/>
                  </a:lnTo>
                  <a:lnTo>
                    <a:pt x="38" y="56"/>
                  </a:lnTo>
                  <a:lnTo>
                    <a:pt x="51" y="58"/>
                  </a:lnTo>
                  <a:lnTo>
                    <a:pt x="64" y="59"/>
                  </a:lnTo>
                  <a:lnTo>
                    <a:pt x="78" y="60"/>
                  </a:lnTo>
                  <a:lnTo>
                    <a:pt x="92" y="61"/>
                  </a:lnTo>
                  <a:lnTo>
                    <a:pt x="105" y="62"/>
                  </a:lnTo>
                  <a:lnTo>
                    <a:pt x="119" y="64"/>
                  </a:lnTo>
                  <a:lnTo>
                    <a:pt x="135" y="65"/>
                  </a:lnTo>
                  <a:lnTo>
                    <a:pt x="150" y="66"/>
                  </a:lnTo>
                  <a:lnTo>
                    <a:pt x="164" y="67"/>
                  </a:lnTo>
                  <a:lnTo>
                    <a:pt x="178" y="69"/>
                  </a:lnTo>
                  <a:lnTo>
                    <a:pt x="194" y="69"/>
                  </a:lnTo>
                  <a:lnTo>
                    <a:pt x="208" y="71"/>
                  </a:lnTo>
                  <a:lnTo>
                    <a:pt x="222" y="72"/>
                  </a:lnTo>
                  <a:lnTo>
                    <a:pt x="239" y="72"/>
                  </a:lnTo>
                  <a:lnTo>
                    <a:pt x="253" y="73"/>
                  </a:lnTo>
                  <a:lnTo>
                    <a:pt x="267" y="73"/>
                  </a:lnTo>
                  <a:lnTo>
                    <a:pt x="281" y="74"/>
                  </a:lnTo>
                  <a:lnTo>
                    <a:pt x="295" y="74"/>
                  </a:lnTo>
                  <a:lnTo>
                    <a:pt x="310" y="74"/>
                  </a:lnTo>
                  <a:lnTo>
                    <a:pt x="324" y="75"/>
                  </a:lnTo>
                  <a:lnTo>
                    <a:pt x="338" y="75"/>
                  </a:lnTo>
                  <a:lnTo>
                    <a:pt x="351" y="75"/>
                  </a:lnTo>
                  <a:lnTo>
                    <a:pt x="364" y="74"/>
                  </a:lnTo>
                  <a:lnTo>
                    <a:pt x="377" y="74"/>
                  </a:lnTo>
                  <a:lnTo>
                    <a:pt x="390" y="74"/>
                  </a:lnTo>
                  <a:lnTo>
                    <a:pt x="402" y="73"/>
                  </a:lnTo>
                  <a:lnTo>
                    <a:pt x="414" y="73"/>
                  </a:lnTo>
                  <a:lnTo>
                    <a:pt x="425" y="72"/>
                  </a:lnTo>
                  <a:lnTo>
                    <a:pt x="437" y="71"/>
                  </a:lnTo>
                  <a:lnTo>
                    <a:pt x="455" y="30"/>
                  </a:lnTo>
                  <a:lnTo>
                    <a:pt x="437" y="71"/>
                  </a:lnTo>
                  <a:lnTo>
                    <a:pt x="440" y="71"/>
                  </a:lnTo>
                  <a:lnTo>
                    <a:pt x="442" y="69"/>
                  </a:lnTo>
                  <a:lnTo>
                    <a:pt x="444" y="69"/>
                  </a:lnTo>
                  <a:lnTo>
                    <a:pt x="448" y="67"/>
                  </a:lnTo>
                  <a:lnTo>
                    <a:pt x="450" y="66"/>
                  </a:lnTo>
                  <a:lnTo>
                    <a:pt x="451" y="64"/>
                  </a:lnTo>
                  <a:lnTo>
                    <a:pt x="454" y="62"/>
                  </a:lnTo>
                  <a:lnTo>
                    <a:pt x="455" y="61"/>
                  </a:lnTo>
                  <a:lnTo>
                    <a:pt x="456" y="59"/>
                  </a:lnTo>
                  <a:lnTo>
                    <a:pt x="457" y="56"/>
                  </a:lnTo>
                  <a:lnTo>
                    <a:pt x="457" y="54"/>
                  </a:lnTo>
                  <a:lnTo>
                    <a:pt x="459" y="52"/>
                  </a:lnTo>
                  <a:lnTo>
                    <a:pt x="459" y="49"/>
                  </a:lnTo>
                  <a:lnTo>
                    <a:pt x="459" y="47"/>
                  </a:lnTo>
                  <a:lnTo>
                    <a:pt x="459" y="45"/>
                  </a:lnTo>
                  <a:lnTo>
                    <a:pt x="459" y="41"/>
                  </a:lnTo>
                  <a:lnTo>
                    <a:pt x="459" y="40"/>
                  </a:lnTo>
                  <a:lnTo>
                    <a:pt x="459" y="38"/>
                  </a:lnTo>
                  <a:lnTo>
                    <a:pt x="457" y="35"/>
                  </a:lnTo>
                  <a:lnTo>
                    <a:pt x="456" y="33"/>
                  </a:lnTo>
                  <a:lnTo>
                    <a:pt x="455" y="32"/>
                  </a:lnTo>
                  <a:lnTo>
                    <a:pt x="454" y="28"/>
                  </a:lnTo>
                  <a:lnTo>
                    <a:pt x="453" y="27"/>
                  </a:lnTo>
                  <a:lnTo>
                    <a:pt x="451" y="25"/>
                  </a:lnTo>
                  <a:lnTo>
                    <a:pt x="450" y="23"/>
                  </a:lnTo>
                  <a:lnTo>
                    <a:pt x="448" y="22"/>
                  </a:lnTo>
                  <a:lnTo>
                    <a:pt x="444" y="21"/>
                  </a:lnTo>
                  <a:lnTo>
                    <a:pt x="442" y="20"/>
                  </a:lnTo>
                  <a:lnTo>
                    <a:pt x="440" y="20"/>
                  </a:lnTo>
                  <a:lnTo>
                    <a:pt x="437" y="20"/>
                  </a:lnTo>
                  <a:lnTo>
                    <a:pt x="435" y="20"/>
                  </a:lnTo>
                  <a:lnTo>
                    <a:pt x="430" y="20"/>
                  </a:lnTo>
                  <a:lnTo>
                    <a:pt x="412" y="6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8"/>
            <p:cNvSpPr/>
            <p:nvPr/>
          </p:nvSpPr>
          <p:spPr>
            <a:xfrm>
              <a:off x="2654" y="2279"/>
              <a:ext cx="89" cy="144"/>
            </a:xfrm>
            <a:custGeom>
              <a:avLst/>
              <a:gdLst/>
              <a:ahLst/>
              <a:cxnLst/>
              <a:rect l="l" t="t" r="r" b="b"/>
              <a:pathLst>
                <a:path w="356" h="576" extrusionOk="0">
                  <a:moveTo>
                    <a:pt x="36" y="51"/>
                  </a:moveTo>
                  <a:lnTo>
                    <a:pt x="4" y="38"/>
                  </a:lnTo>
                  <a:lnTo>
                    <a:pt x="11" y="52"/>
                  </a:lnTo>
                  <a:lnTo>
                    <a:pt x="18" y="68"/>
                  </a:lnTo>
                  <a:lnTo>
                    <a:pt x="26" y="83"/>
                  </a:lnTo>
                  <a:lnTo>
                    <a:pt x="36" y="99"/>
                  </a:lnTo>
                  <a:lnTo>
                    <a:pt x="44" y="115"/>
                  </a:lnTo>
                  <a:lnTo>
                    <a:pt x="52" y="133"/>
                  </a:lnTo>
                  <a:lnTo>
                    <a:pt x="63" y="149"/>
                  </a:lnTo>
                  <a:lnTo>
                    <a:pt x="71" y="167"/>
                  </a:lnTo>
                  <a:lnTo>
                    <a:pt x="82" y="186"/>
                  </a:lnTo>
                  <a:lnTo>
                    <a:pt x="91" y="204"/>
                  </a:lnTo>
                  <a:lnTo>
                    <a:pt x="102" y="223"/>
                  </a:lnTo>
                  <a:lnTo>
                    <a:pt x="111" y="240"/>
                  </a:lnTo>
                  <a:lnTo>
                    <a:pt x="122" y="258"/>
                  </a:lnTo>
                  <a:lnTo>
                    <a:pt x="134" y="277"/>
                  </a:lnTo>
                  <a:lnTo>
                    <a:pt x="144" y="296"/>
                  </a:lnTo>
                  <a:lnTo>
                    <a:pt x="155" y="315"/>
                  </a:lnTo>
                  <a:lnTo>
                    <a:pt x="166" y="334"/>
                  </a:lnTo>
                  <a:lnTo>
                    <a:pt x="176" y="353"/>
                  </a:lnTo>
                  <a:lnTo>
                    <a:pt x="187" y="370"/>
                  </a:lnTo>
                  <a:lnTo>
                    <a:pt x="198" y="388"/>
                  </a:lnTo>
                  <a:lnTo>
                    <a:pt x="208" y="407"/>
                  </a:lnTo>
                  <a:lnTo>
                    <a:pt x="220" y="425"/>
                  </a:lnTo>
                  <a:lnTo>
                    <a:pt x="230" y="442"/>
                  </a:lnTo>
                  <a:lnTo>
                    <a:pt x="239" y="459"/>
                  </a:lnTo>
                  <a:lnTo>
                    <a:pt x="250" y="476"/>
                  </a:lnTo>
                  <a:lnTo>
                    <a:pt x="260" y="491"/>
                  </a:lnTo>
                  <a:lnTo>
                    <a:pt x="269" y="507"/>
                  </a:lnTo>
                  <a:lnTo>
                    <a:pt x="278" y="523"/>
                  </a:lnTo>
                  <a:lnTo>
                    <a:pt x="287" y="537"/>
                  </a:lnTo>
                  <a:lnTo>
                    <a:pt x="297" y="550"/>
                  </a:lnTo>
                  <a:lnTo>
                    <a:pt x="305" y="563"/>
                  </a:lnTo>
                  <a:lnTo>
                    <a:pt x="313" y="576"/>
                  </a:lnTo>
                  <a:lnTo>
                    <a:pt x="356" y="546"/>
                  </a:lnTo>
                  <a:lnTo>
                    <a:pt x="349" y="535"/>
                  </a:lnTo>
                  <a:lnTo>
                    <a:pt x="341" y="523"/>
                  </a:lnTo>
                  <a:lnTo>
                    <a:pt x="331" y="509"/>
                  </a:lnTo>
                  <a:lnTo>
                    <a:pt x="323" y="496"/>
                  </a:lnTo>
                  <a:lnTo>
                    <a:pt x="313" y="479"/>
                  </a:lnTo>
                  <a:lnTo>
                    <a:pt x="304" y="464"/>
                  </a:lnTo>
                  <a:lnTo>
                    <a:pt x="293" y="448"/>
                  </a:lnTo>
                  <a:lnTo>
                    <a:pt x="285" y="433"/>
                  </a:lnTo>
                  <a:lnTo>
                    <a:pt x="274" y="416"/>
                  </a:lnTo>
                  <a:lnTo>
                    <a:pt x="264" y="398"/>
                  </a:lnTo>
                  <a:lnTo>
                    <a:pt x="253" y="381"/>
                  </a:lnTo>
                  <a:lnTo>
                    <a:pt x="243" y="362"/>
                  </a:lnTo>
                  <a:lnTo>
                    <a:pt x="232" y="344"/>
                  </a:lnTo>
                  <a:lnTo>
                    <a:pt x="221" y="327"/>
                  </a:lnTo>
                  <a:lnTo>
                    <a:pt x="211" y="308"/>
                  </a:lnTo>
                  <a:lnTo>
                    <a:pt x="200" y="289"/>
                  </a:lnTo>
                  <a:lnTo>
                    <a:pt x="188" y="270"/>
                  </a:lnTo>
                  <a:lnTo>
                    <a:pt x="179" y="252"/>
                  </a:lnTo>
                  <a:lnTo>
                    <a:pt x="168" y="234"/>
                  </a:lnTo>
                  <a:lnTo>
                    <a:pt x="157" y="216"/>
                  </a:lnTo>
                  <a:lnTo>
                    <a:pt x="147" y="197"/>
                  </a:lnTo>
                  <a:lnTo>
                    <a:pt x="136" y="178"/>
                  </a:lnTo>
                  <a:lnTo>
                    <a:pt x="128" y="160"/>
                  </a:lnTo>
                  <a:lnTo>
                    <a:pt x="117" y="143"/>
                  </a:lnTo>
                  <a:lnTo>
                    <a:pt x="108" y="125"/>
                  </a:lnTo>
                  <a:lnTo>
                    <a:pt x="98" y="108"/>
                  </a:lnTo>
                  <a:lnTo>
                    <a:pt x="90" y="91"/>
                  </a:lnTo>
                  <a:lnTo>
                    <a:pt x="81" y="74"/>
                  </a:lnTo>
                  <a:lnTo>
                    <a:pt x="72" y="58"/>
                  </a:lnTo>
                  <a:lnTo>
                    <a:pt x="65" y="44"/>
                  </a:lnTo>
                  <a:lnTo>
                    <a:pt x="57" y="29"/>
                  </a:lnTo>
                  <a:lnTo>
                    <a:pt x="50" y="16"/>
                  </a:lnTo>
                  <a:lnTo>
                    <a:pt x="18" y="3"/>
                  </a:lnTo>
                  <a:lnTo>
                    <a:pt x="50" y="16"/>
                  </a:lnTo>
                  <a:lnTo>
                    <a:pt x="49" y="12"/>
                  </a:lnTo>
                  <a:lnTo>
                    <a:pt x="46" y="10"/>
                  </a:lnTo>
                  <a:lnTo>
                    <a:pt x="44" y="8"/>
                  </a:lnTo>
                  <a:lnTo>
                    <a:pt x="43" y="5"/>
                  </a:lnTo>
                  <a:lnTo>
                    <a:pt x="40" y="4"/>
                  </a:lnTo>
                  <a:lnTo>
                    <a:pt x="39" y="3"/>
                  </a:lnTo>
                  <a:lnTo>
                    <a:pt x="37" y="3"/>
                  </a:lnTo>
                  <a:lnTo>
                    <a:pt x="33" y="2"/>
                  </a:lnTo>
                  <a:lnTo>
                    <a:pt x="31" y="2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5" y="2"/>
                  </a:lnTo>
                  <a:lnTo>
                    <a:pt x="23" y="2"/>
                  </a:lnTo>
                  <a:lnTo>
                    <a:pt x="19" y="2"/>
                  </a:lnTo>
                  <a:lnTo>
                    <a:pt x="17" y="3"/>
                  </a:lnTo>
                  <a:lnTo>
                    <a:pt x="16" y="4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10" y="8"/>
                  </a:lnTo>
                  <a:lnTo>
                    <a:pt x="7" y="9"/>
                  </a:lnTo>
                  <a:lnTo>
                    <a:pt x="5" y="12"/>
                  </a:lnTo>
                  <a:lnTo>
                    <a:pt x="4" y="13"/>
                  </a:lnTo>
                  <a:lnTo>
                    <a:pt x="3" y="16"/>
                  </a:lnTo>
                  <a:lnTo>
                    <a:pt x="3" y="17"/>
                  </a:lnTo>
                  <a:lnTo>
                    <a:pt x="1" y="19"/>
                  </a:lnTo>
                  <a:lnTo>
                    <a:pt x="1" y="22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1" y="30"/>
                  </a:lnTo>
                  <a:lnTo>
                    <a:pt x="1" y="32"/>
                  </a:lnTo>
                  <a:lnTo>
                    <a:pt x="3" y="35"/>
                  </a:lnTo>
                  <a:lnTo>
                    <a:pt x="4" y="38"/>
                  </a:lnTo>
                  <a:lnTo>
                    <a:pt x="36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8"/>
            <p:cNvSpPr/>
            <p:nvPr/>
          </p:nvSpPr>
          <p:spPr>
            <a:xfrm>
              <a:off x="2584" y="2238"/>
              <a:ext cx="79" cy="56"/>
            </a:xfrm>
            <a:custGeom>
              <a:avLst/>
              <a:gdLst/>
              <a:ahLst/>
              <a:cxnLst/>
              <a:rect l="l" t="t" r="r" b="b"/>
              <a:pathLst>
                <a:path w="316" h="226" extrusionOk="0">
                  <a:moveTo>
                    <a:pt x="50" y="39"/>
                  </a:moveTo>
                  <a:lnTo>
                    <a:pt x="5" y="39"/>
                  </a:lnTo>
                  <a:lnTo>
                    <a:pt x="14" y="57"/>
                  </a:lnTo>
                  <a:lnTo>
                    <a:pt x="25" y="73"/>
                  </a:lnTo>
                  <a:lnTo>
                    <a:pt x="36" y="89"/>
                  </a:lnTo>
                  <a:lnTo>
                    <a:pt x="46" y="103"/>
                  </a:lnTo>
                  <a:lnTo>
                    <a:pt x="57" y="116"/>
                  </a:lnTo>
                  <a:lnTo>
                    <a:pt x="66" y="128"/>
                  </a:lnTo>
                  <a:lnTo>
                    <a:pt x="77" y="139"/>
                  </a:lnTo>
                  <a:lnTo>
                    <a:pt x="88" y="151"/>
                  </a:lnTo>
                  <a:lnTo>
                    <a:pt x="98" y="160"/>
                  </a:lnTo>
                  <a:lnTo>
                    <a:pt x="109" y="169"/>
                  </a:lnTo>
                  <a:lnTo>
                    <a:pt x="118" y="178"/>
                  </a:lnTo>
                  <a:lnTo>
                    <a:pt x="130" y="186"/>
                  </a:lnTo>
                  <a:lnTo>
                    <a:pt x="141" y="193"/>
                  </a:lnTo>
                  <a:lnTo>
                    <a:pt x="151" y="199"/>
                  </a:lnTo>
                  <a:lnTo>
                    <a:pt x="162" y="204"/>
                  </a:lnTo>
                  <a:lnTo>
                    <a:pt x="173" y="209"/>
                  </a:lnTo>
                  <a:lnTo>
                    <a:pt x="182" y="213"/>
                  </a:lnTo>
                  <a:lnTo>
                    <a:pt x="193" y="217"/>
                  </a:lnTo>
                  <a:lnTo>
                    <a:pt x="203" y="220"/>
                  </a:lnTo>
                  <a:lnTo>
                    <a:pt x="214" y="222"/>
                  </a:lnTo>
                  <a:lnTo>
                    <a:pt x="222" y="223"/>
                  </a:lnTo>
                  <a:lnTo>
                    <a:pt x="233" y="225"/>
                  </a:lnTo>
                  <a:lnTo>
                    <a:pt x="242" y="226"/>
                  </a:lnTo>
                  <a:lnTo>
                    <a:pt x="252" y="226"/>
                  </a:lnTo>
                  <a:lnTo>
                    <a:pt x="260" y="226"/>
                  </a:lnTo>
                  <a:lnTo>
                    <a:pt x="270" y="226"/>
                  </a:lnTo>
                  <a:lnTo>
                    <a:pt x="278" y="225"/>
                  </a:lnTo>
                  <a:lnTo>
                    <a:pt x="285" y="223"/>
                  </a:lnTo>
                  <a:lnTo>
                    <a:pt x="293" y="222"/>
                  </a:lnTo>
                  <a:lnTo>
                    <a:pt x="300" y="221"/>
                  </a:lnTo>
                  <a:lnTo>
                    <a:pt x="309" y="219"/>
                  </a:lnTo>
                  <a:lnTo>
                    <a:pt x="316" y="216"/>
                  </a:lnTo>
                  <a:lnTo>
                    <a:pt x="298" y="168"/>
                  </a:lnTo>
                  <a:lnTo>
                    <a:pt x="293" y="169"/>
                  </a:lnTo>
                  <a:lnTo>
                    <a:pt x="287" y="170"/>
                  </a:lnTo>
                  <a:lnTo>
                    <a:pt x="283" y="171"/>
                  </a:lnTo>
                  <a:lnTo>
                    <a:pt x="278" y="173"/>
                  </a:lnTo>
                  <a:lnTo>
                    <a:pt x="271" y="174"/>
                  </a:lnTo>
                  <a:lnTo>
                    <a:pt x="265" y="174"/>
                  </a:lnTo>
                  <a:lnTo>
                    <a:pt x="259" y="174"/>
                  </a:lnTo>
                  <a:lnTo>
                    <a:pt x="252" y="174"/>
                  </a:lnTo>
                  <a:lnTo>
                    <a:pt x="245" y="174"/>
                  </a:lnTo>
                  <a:lnTo>
                    <a:pt x="239" y="174"/>
                  </a:lnTo>
                  <a:lnTo>
                    <a:pt x="231" y="173"/>
                  </a:lnTo>
                  <a:lnTo>
                    <a:pt x="225" y="171"/>
                  </a:lnTo>
                  <a:lnTo>
                    <a:pt x="216" y="170"/>
                  </a:lnTo>
                  <a:lnTo>
                    <a:pt x="208" y="168"/>
                  </a:lnTo>
                  <a:lnTo>
                    <a:pt x="201" y="165"/>
                  </a:lnTo>
                  <a:lnTo>
                    <a:pt x="193" y="161"/>
                  </a:lnTo>
                  <a:lnTo>
                    <a:pt x="186" y="157"/>
                  </a:lnTo>
                  <a:lnTo>
                    <a:pt x="176" y="154"/>
                  </a:lnTo>
                  <a:lnTo>
                    <a:pt x="168" y="148"/>
                  </a:lnTo>
                  <a:lnTo>
                    <a:pt x="160" y="143"/>
                  </a:lnTo>
                  <a:lnTo>
                    <a:pt x="150" y="136"/>
                  </a:lnTo>
                  <a:lnTo>
                    <a:pt x="142" y="130"/>
                  </a:lnTo>
                  <a:lnTo>
                    <a:pt x="134" y="122"/>
                  </a:lnTo>
                  <a:lnTo>
                    <a:pt x="124" y="113"/>
                  </a:lnTo>
                  <a:lnTo>
                    <a:pt x="115" y="104"/>
                  </a:lnTo>
                  <a:lnTo>
                    <a:pt x="105" y="93"/>
                  </a:lnTo>
                  <a:lnTo>
                    <a:pt x="97" y="83"/>
                  </a:lnTo>
                  <a:lnTo>
                    <a:pt x="86" y="71"/>
                  </a:lnTo>
                  <a:lnTo>
                    <a:pt x="77" y="58"/>
                  </a:lnTo>
                  <a:lnTo>
                    <a:pt x="69" y="44"/>
                  </a:lnTo>
                  <a:lnTo>
                    <a:pt x="59" y="30"/>
                  </a:lnTo>
                  <a:lnTo>
                    <a:pt x="50" y="14"/>
                  </a:lnTo>
                  <a:lnTo>
                    <a:pt x="5" y="13"/>
                  </a:lnTo>
                  <a:lnTo>
                    <a:pt x="50" y="14"/>
                  </a:lnTo>
                  <a:lnTo>
                    <a:pt x="49" y="12"/>
                  </a:lnTo>
                  <a:lnTo>
                    <a:pt x="46" y="9"/>
                  </a:lnTo>
                  <a:lnTo>
                    <a:pt x="45" y="6"/>
                  </a:lnTo>
                  <a:lnTo>
                    <a:pt x="43" y="5"/>
                  </a:lnTo>
                  <a:lnTo>
                    <a:pt x="39" y="4"/>
                  </a:lnTo>
                  <a:lnTo>
                    <a:pt x="38" y="2"/>
                  </a:lnTo>
                  <a:lnTo>
                    <a:pt x="36" y="1"/>
                  </a:lnTo>
                  <a:lnTo>
                    <a:pt x="33" y="1"/>
                  </a:lnTo>
                  <a:lnTo>
                    <a:pt x="31" y="0"/>
                  </a:lnTo>
                  <a:lnTo>
                    <a:pt x="27" y="0"/>
                  </a:lnTo>
                  <a:lnTo>
                    <a:pt x="25" y="0"/>
                  </a:lnTo>
                  <a:lnTo>
                    <a:pt x="24" y="1"/>
                  </a:lnTo>
                  <a:lnTo>
                    <a:pt x="21" y="1"/>
                  </a:lnTo>
                  <a:lnTo>
                    <a:pt x="19" y="2"/>
                  </a:lnTo>
                  <a:lnTo>
                    <a:pt x="17" y="2"/>
                  </a:lnTo>
                  <a:lnTo>
                    <a:pt x="14" y="4"/>
                  </a:lnTo>
                  <a:lnTo>
                    <a:pt x="12" y="5"/>
                  </a:lnTo>
                  <a:lnTo>
                    <a:pt x="11" y="6"/>
                  </a:lnTo>
                  <a:lnTo>
                    <a:pt x="8" y="9"/>
                  </a:lnTo>
                  <a:lnTo>
                    <a:pt x="7" y="11"/>
                  </a:lnTo>
                  <a:lnTo>
                    <a:pt x="6" y="12"/>
                  </a:lnTo>
                  <a:lnTo>
                    <a:pt x="5" y="14"/>
                  </a:lnTo>
                  <a:lnTo>
                    <a:pt x="4" y="17"/>
                  </a:lnTo>
                  <a:lnTo>
                    <a:pt x="1" y="18"/>
                  </a:lnTo>
                  <a:lnTo>
                    <a:pt x="1" y="21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1" y="31"/>
                  </a:lnTo>
                  <a:lnTo>
                    <a:pt x="1" y="34"/>
                  </a:lnTo>
                  <a:lnTo>
                    <a:pt x="4" y="37"/>
                  </a:lnTo>
                  <a:lnTo>
                    <a:pt x="5" y="39"/>
                  </a:lnTo>
                  <a:lnTo>
                    <a:pt x="50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8"/>
            <p:cNvSpPr/>
            <p:nvPr/>
          </p:nvSpPr>
          <p:spPr>
            <a:xfrm>
              <a:off x="1760" y="2844"/>
              <a:ext cx="36" cy="202"/>
            </a:xfrm>
            <a:custGeom>
              <a:avLst/>
              <a:gdLst/>
              <a:ahLst/>
              <a:cxnLst/>
              <a:rect l="l" t="t" r="r" b="b"/>
              <a:pathLst>
                <a:path w="145" h="808" extrusionOk="0">
                  <a:moveTo>
                    <a:pt x="54" y="784"/>
                  </a:moveTo>
                  <a:lnTo>
                    <a:pt x="54" y="789"/>
                  </a:lnTo>
                  <a:lnTo>
                    <a:pt x="58" y="770"/>
                  </a:lnTo>
                  <a:lnTo>
                    <a:pt x="61" y="751"/>
                  </a:lnTo>
                  <a:lnTo>
                    <a:pt x="62" y="731"/>
                  </a:lnTo>
                  <a:lnTo>
                    <a:pt x="66" y="712"/>
                  </a:lnTo>
                  <a:lnTo>
                    <a:pt x="66" y="691"/>
                  </a:lnTo>
                  <a:lnTo>
                    <a:pt x="66" y="670"/>
                  </a:lnTo>
                  <a:lnTo>
                    <a:pt x="66" y="648"/>
                  </a:lnTo>
                  <a:lnTo>
                    <a:pt x="65" y="627"/>
                  </a:lnTo>
                  <a:lnTo>
                    <a:pt x="62" y="605"/>
                  </a:lnTo>
                  <a:lnTo>
                    <a:pt x="61" y="582"/>
                  </a:lnTo>
                  <a:lnTo>
                    <a:pt x="60" y="559"/>
                  </a:lnTo>
                  <a:lnTo>
                    <a:pt x="58" y="536"/>
                  </a:lnTo>
                  <a:lnTo>
                    <a:pt x="56" y="512"/>
                  </a:lnTo>
                  <a:lnTo>
                    <a:pt x="55" y="488"/>
                  </a:lnTo>
                  <a:lnTo>
                    <a:pt x="54" y="464"/>
                  </a:lnTo>
                  <a:lnTo>
                    <a:pt x="53" y="439"/>
                  </a:lnTo>
                  <a:lnTo>
                    <a:pt x="52" y="414"/>
                  </a:lnTo>
                  <a:lnTo>
                    <a:pt x="52" y="389"/>
                  </a:lnTo>
                  <a:lnTo>
                    <a:pt x="52" y="364"/>
                  </a:lnTo>
                  <a:lnTo>
                    <a:pt x="53" y="338"/>
                  </a:lnTo>
                  <a:lnTo>
                    <a:pt x="55" y="312"/>
                  </a:lnTo>
                  <a:lnTo>
                    <a:pt x="56" y="288"/>
                  </a:lnTo>
                  <a:lnTo>
                    <a:pt x="60" y="262"/>
                  </a:lnTo>
                  <a:lnTo>
                    <a:pt x="65" y="236"/>
                  </a:lnTo>
                  <a:lnTo>
                    <a:pt x="69" y="210"/>
                  </a:lnTo>
                  <a:lnTo>
                    <a:pt x="75" y="184"/>
                  </a:lnTo>
                  <a:lnTo>
                    <a:pt x="84" y="158"/>
                  </a:lnTo>
                  <a:lnTo>
                    <a:pt x="93" y="132"/>
                  </a:lnTo>
                  <a:lnTo>
                    <a:pt x="104" y="106"/>
                  </a:lnTo>
                  <a:lnTo>
                    <a:pt x="114" y="80"/>
                  </a:lnTo>
                  <a:lnTo>
                    <a:pt x="130" y="54"/>
                  </a:lnTo>
                  <a:lnTo>
                    <a:pt x="145" y="28"/>
                  </a:lnTo>
                  <a:lnTo>
                    <a:pt x="99" y="0"/>
                  </a:lnTo>
                  <a:lnTo>
                    <a:pt x="84" y="30"/>
                  </a:lnTo>
                  <a:lnTo>
                    <a:pt x="69" y="57"/>
                  </a:lnTo>
                  <a:lnTo>
                    <a:pt x="56" y="85"/>
                  </a:lnTo>
                  <a:lnTo>
                    <a:pt x="45" y="114"/>
                  </a:lnTo>
                  <a:lnTo>
                    <a:pt x="34" y="142"/>
                  </a:lnTo>
                  <a:lnTo>
                    <a:pt x="27" y="171"/>
                  </a:lnTo>
                  <a:lnTo>
                    <a:pt x="19" y="198"/>
                  </a:lnTo>
                  <a:lnTo>
                    <a:pt x="14" y="227"/>
                  </a:lnTo>
                  <a:lnTo>
                    <a:pt x="8" y="254"/>
                  </a:lnTo>
                  <a:lnTo>
                    <a:pt x="6" y="282"/>
                  </a:lnTo>
                  <a:lnTo>
                    <a:pt x="3" y="309"/>
                  </a:lnTo>
                  <a:lnTo>
                    <a:pt x="1" y="336"/>
                  </a:lnTo>
                  <a:lnTo>
                    <a:pt x="1" y="363"/>
                  </a:lnTo>
                  <a:lnTo>
                    <a:pt x="0" y="389"/>
                  </a:lnTo>
                  <a:lnTo>
                    <a:pt x="1" y="415"/>
                  </a:lnTo>
                  <a:lnTo>
                    <a:pt x="1" y="441"/>
                  </a:lnTo>
                  <a:lnTo>
                    <a:pt x="2" y="466"/>
                  </a:lnTo>
                  <a:lnTo>
                    <a:pt x="3" y="491"/>
                  </a:lnTo>
                  <a:lnTo>
                    <a:pt x="4" y="516"/>
                  </a:lnTo>
                  <a:lnTo>
                    <a:pt x="6" y="539"/>
                  </a:lnTo>
                  <a:lnTo>
                    <a:pt x="8" y="562"/>
                  </a:lnTo>
                  <a:lnTo>
                    <a:pt x="9" y="585"/>
                  </a:lnTo>
                  <a:lnTo>
                    <a:pt x="10" y="608"/>
                  </a:lnTo>
                  <a:lnTo>
                    <a:pt x="13" y="630"/>
                  </a:lnTo>
                  <a:lnTo>
                    <a:pt x="14" y="650"/>
                  </a:lnTo>
                  <a:lnTo>
                    <a:pt x="14" y="670"/>
                  </a:lnTo>
                  <a:lnTo>
                    <a:pt x="14" y="689"/>
                  </a:lnTo>
                  <a:lnTo>
                    <a:pt x="14" y="708"/>
                  </a:lnTo>
                  <a:lnTo>
                    <a:pt x="13" y="726"/>
                  </a:lnTo>
                  <a:lnTo>
                    <a:pt x="9" y="743"/>
                  </a:lnTo>
                  <a:lnTo>
                    <a:pt x="7" y="760"/>
                  </a:lnTo>
                  <a:lnTo>
                    <a:pt x="3" y="774"/>
                  </a:lnTo>
                  <a:lnTo>
                    <a:pt x="3" y="778"/>
                  </a:lnTo>
                  <a:lnTo>
                    <a:pt x="3" y="774"/>
                  </a:lnTo>
                  <a:lnTo>
                    <a:pt x="3" y="778"/>
                  </a:lnTo>
                  <a:lnTo>
                    <a:pt x="2" y="780"/>
                  </a:lnTo>
                  <a:lnTo>
                    <a:pt x="2" y="783"/>
                  </a:lnTo>
                  <a:lnTo>
                    <a:pt x="3" y="786"/>
                  </a:lnTo>
                  <a:lnTo>
                    <a:pt x="3" y="789"/>
                  </a:lnTo>
                  <a:lnTo>
                    <a:pt x="4" y="791"/>
                  </a:lnTo>
                  <a:lnTo>
                    <a:pt x="4" y="793"/>
                  </a:lnTo>
                  <a:lnTo>
                    <a:pt x="6" y="795"/>
                  </a:lnTo>
                  <a:lnTo>
                    <a:pt x="7" y="797"/>
                  </a:lnTo>
                  <a:lnTo>
                    <a:pt x="9" y="799"/>
                  </a:lnTo>
                  <a:lnTo>
                    <a:pt x="10" y="800"/>
                  </a:lnTo>
                  <a:lnTo>
                    <a:pt x="14" y="803"/>
                  </a:lnTo>
                  <a:lnTo>
                    <a:pt x="15" y="804"/>
                  </a:lnTo>
                  <a:lnTo>
                    <a:pt x="17" y="804"/>
                  </a:lnTo>
                  <a:lnTo>
                    <a:pt x="19" y="805"/>
                  </a:lnTo>
                  <a:lnTo>
                    <a:pt x="21" y="806"/>
                  </a:lnTo>
                  <a:lnTo>
                    <a:pt x="23" y="806"/>
                  </a:lnTo>
                  <a:lnTo>
                    <a:pt x="27" y="806"/>
                  </a:lnTo>
                  <a:lnTo>
                    <a:pt x="29" y="808"/>
                  </a:lnTo>
                  <a:lnTo>
                    <a:pt x="32" y="806"/>
                  </a:lnTo>
                  <a:lnTo>
                    <a:pt x="33" y="806"/>
                  </a:lnTo>
                  <a:lnTo>
                    <a:pt x="35" y="806"/>
                  </a:lnTo>
                  <a:lnTo>
                    <a:pt x="39" y="805"/>
                  </a:lnTo>
                  <a:lnTo>
                    <a:pt x="41" y="805"/>
                  </a:lnTo>
                  <a:lnTo>
                    <a:pt x="42" y="804"/>
                  </a:lnTo>
                  <a:lnTo>
                    <a:pt x="45" y="802"/>
                  </a:lnTo>
                  <a:lnTo>
                    <a:pt x="46" y="800"/>
                  </a:lnTo>
                  <a:lnTo>
                    <a:pt x="48" y="799"/>
                  </a:lnTo>
                  <a:lnTo>
                    <a:pt x="49" y="796"/>
                  </a:lnTo>
                  <a:lnTo>
                    <a:pt x="52" y="793"/>
                  </a:lnTo>
                  <a:lnTo>
                    <a:pt x="53" y="791"/>
                  </a:lnTo>
                  <a:lnTo>
                    <a:pt x="54" y="789"/>
                  </a:lnTo>
                  <a:lnTo>
                    <a:pt x="54" y="78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8"/>
            <p:cNvSpPr/>
            <p:nvPr/>
          </p:nvSpPr>
          <p:spPr>
            <a:xfrm>
              <a:off x="1760" y="3039"/>
              <a:ext cx="91" cy="58"/>
            </a:xfrm>
            <a:custGeom>
              <a:avLst/>
              <a:gdLst/>
              <a:ahLst/>
              <a:cxnLst/>
              <a:rect l="l" t="t" r="r" b="b"/>
              <a:pathLst>
                <a:path w="362" h="233" extrusionOk="0">
                  <a:moveTo>
                    <a:pt x="313" y="54"/>
                  </a:moveTo>
                  <a:lnTo>
                    <a:pt x="310" y="60"/>
                  </a:lnTo>
                  <a:lnTo>
                    <a:pt x="306" y="74"/>
                  </a:lnTo>
                  <a:lnTo>
                    <a:pt x="301" y="87"/>
                  </a:lnTo>
                  <a:lnTo>
                    <a:pt x="294" y="100"/>
                  </a:lnTo>
                  <a:lnTo>
                    <a:pt x="287" y="112"/>
                  </a:lnTo>
                  <a:lnTo>
                    <a:pt x="279" y="123"/>
                  </a:lnTo>
                  <a:lnTo>
                    <a:pt x="269" y="132"/>
                  </a:lnTo>
                  <a:lnTo>
                    <a:pt x="260" y="143"/>
                  </a:lnTo>
                  <a:lnTo>
                    <a:pt x="249" y="151"/>
                  </a:lnTo>
                  <a:lnTo>
                    <a:pt x="239" y="158"/>
                  </a:lnTo>
                  <a:lnTo>
                    <a:pt x="227" y="165"/>
                  </a:lnTo>
                  <a:lnTo>
                    <a:pt x="215" y="170"/>
                  </a:lnTo>
                  <a:lnTo>
                    <a:pt x="202" y="174"/>
                  </a:lnTo>
                  <a:lnTo>
                    <a:pt x="190" y="178"/>
                  </a:lnTo>
                  <a:lnTo>
                    <a:pt x="177" y="180"/>
                  </a:lnTo>
                  <a:lnTo>
                    <a:pt x="165" y="181"/>
                  </a:lnTo>
                  <a:lnTo>
                    <a:pt x="155" y="181"/>
                  </a:lnTo>
                  <a:lnTo>
                    <a:pt x="143" y="180"/>
                  </a:lnTo>
                  <a:lnTo>
                    <a:pt x="131" y="178"/>
                  </a:lnTo>
                  <a:lnTo>
                    <a:pt x="120" y="174"/>
                  </a:lnTo>
                  <a:lnTo>
                    <a:pt x="110" y="170"/>
                  </a:lnTo>
                  <a:lnTo>
                    <a:pt x="100" y="165"/>
                  </a:lnTo>
                  <a:lnTo>
                    <a:pt x="92" y="158"/>
                  </a:lnTo>
                  <a:lnTo>
                    <a:pt x="84" y="149"/>
                  </a:lnTo>
                  <a:lnTo>
                    <a:pt x="77" y="141"/>
                  </a:lnTo>
                  <a:lnTo>
                    <a:pt x="70" y="130"/>
                  </a:lnTo>
                  <a:lnTo>
                    <a:pt x="64" y="118"/>
                  </a:lnTo>
                  <a:lnTo>
                    <a:pt x="58" y="104"/>
                  </a:lnTo>
                  <a:lnTo>
                    <a:pt x="54" y="89"/>
                  </a:lnTo>
                  <a:lnTo>
                    <a:pt x="52" y="70"/>
                  </a:lnTo>
                  <a:lnTo>
                    <a:pt x="51" y="51"/>
                  </a:lnTo>
                  <a:lnTo>
                    <a:pt x="52" y="30"/>
                  </a:lnTo>
                  <a:lnTo>
                    <a:pt x="53" y="6"/>
                  </a:lnTo>
                  <a:lnTo>
                    <a:pt x="2" y="0"/>
                  </a:lnTo>
                  <a:lnTo>
                    <a:pt x="0" y="27"/>
                  </a:lnTo>
                  <a:lnTo>
                    <a:pt x="0" y="52"/>
                  </a:lnTo>
                  <a:lnTo>
                    <a:pt x="1" y="76"/>
                  </a:lnTo>
                  <a:lnTo>
                    <a:pt x="3" y="99"/>
                  </a:lnTo>
                  <a:lnTo>
                    <a:pt x="8" y="118"/>
                  </a:lnTo>
                  <a:lnTo>
                    <a:pt x="15" y="138"/>
                  </a:lnTo>
                  <a:lnTo>
                    <a:pt x="25" y="155"/>
                  </a:lnTo>
                  <a:lnTo>
                    <a:pt x="34" y="171"/>
                  </a:lnTo>
                  <a:lnTo>
                    <a:pt x="46" y="184"/>
                  </a:lnTo>
                  <a:lnTo>
                    <a:pt x="58" y="197"/>
                  </a:lnTo>
                  <a:lnTo>
                    <a:pt x="72" y="208"/>
                  </a:lnTo>
                  <a:lnTo>
                    <a:pt x="86" y="216"/>
                  </a:lnTo>
                  <a:lnTo>
                    <a:pt x="103" y="223"/>
                  </a:lnTo>
                  <a:lnTo>
                    <a:pt x="119" y="227"/>
                  </a:lnTo>
                  <a:lnTo>
                    <a:pt x="135" y="232"/>
                  </a:lnTo>
                  <a:lnTo>
                    <a:pt x="151" y="233"/>
                  </a:lnTo>
                  <a:lnTo>
                    <a:pt x="169" y="233"/>
                  </a:lnTo>
                  <a:lnTo>
                    <a:pt x="185" y="232"/>
                  </a:lnTo>
                  <a:lnTo>
                    <a:pt x="201" y="229"/>
                  </a:lnTo>
                  <a:lnTo>
                    <a:pt x="217" y="223"/>
                  </a:lnTo>
                  <a:lnTo>
                    <a:pt x="235" y="219"/>
                  </a:lnTo>
                  <a:lnTo>
                    <a:pt x="250" y="210"/>
                  </a:lnTo>
                  <a:lnTo>
                    <a:pt x="265" y="203"/>
                  </a:lnTo>
                  <a:lnTo>
                    <a:pt x="280" y="193"/>
                  </a:lnTo>
                  <a:lnTo>
                    <a:pt x="293" y="182"/>
                  </a:lnTo>
                  <a:lnTo>
                    <a:pt x="306" y="169"/>
                  </a:lnTo>
                  <a:lnTo>
                    <a:pt x="319" y="156"/>
                  </a:lnTo>
                  <a:lnTo>
                    <a:pt x="330" y="142"/>
                  </a:lnTo>
                  <a:lnTo>
                    <a:pt x="340" y="126"/>
                  </a:lnTo>
                  <a:lnTo>
                    <a:pt x="347" y="109"/>
                  </a:lnTo>
                  <a:lnTo>
                    <a:pt x="356" y="91"/>
                  </a:lnTo>
                  <a:lnTo>
                    <a:pt x="360" y="71"/>
                  </a:lnTo>
                  <a:lnTo>
                    <a:pt x="358" y="77"/>
                  </a:lnTo>
                  <a:lnTo>
                    <a:pt x="360" y="71"/>
                  </a:lnTo>
                  <a:lnTo>
                    <a:pt x="360" y="69"/>
                  </a:lnTo>
                  <a:lnTo>
                    <a:pt x="362" y="65"/>
                  </a:lnTo>
                  <a:lnTo>
                    <a:pt x="362" y="63"/>
                  </a:lnTo>
                  <a:lnTo>
                    <a:pt x="360" y="60"/>
                  </a:lnTo>
                  <a:lnTo>
                    <a:pt x="360" y="57"/>
                  </a:lnTo>
                  <a:lnTo>
                    <a:pt x="359" y="54"/>
                  </a:lnTo>
                  <a:lnTo>
                    <a:pt x="358" y="53"/>
                  </a:lnTo>
                  <a:lnTo>
                    <a:pt x="357" y="51"/>
                  </a:lnTo>
                  <a:lnTo>
                    <a:pt x="356" y="50"/>
                  </a:lnTo>
                  <a:lnTo>
                    <a:pt x="354" y="47"/>
                  </a:lnTo>
                  <a:lnTo>
                    <a:pt x="352" y="45"/>
                  </a:lnTo>
                  <a:lnTo>
                    <a:pt x="351" y="44"/>
                  </a:lnTo>
                  <a:lnTo>
                    <a:pt x="347" y="43"/>
                  </a:lnTo>
                  <a:lnTo>
                    <a:pt x="346" y="41"/>
                  </a:lnTo>
                  <a:lnTo>
                    <a:pt x="344" y="41"/>
                  </a:lnTo>
                  <a:lnTo>
                    <a:pt x="341" y="40"/>
                  </a:lnTo>
                  <a:lnTo>
                    <a:pt x="339" y="40"/>
                  </a:lnTo>
                  <a:lnTo>
                    <a:pt x="336" y="40"/>
                  </a:lnTo>
                  <a:lnTo>
                    <a:pt x="333" y="39"/>
                  </a:lnTo>
                  <a:lnTo>
                    <a:pt x="332" y="40"/>
                  </a:lnTo>
                  <a:lnTo>
                    <a:pt x="330" y="40"/>
                  </a:lnTo>
                  <a:lnTo>
                    <a:pt x="327" y="40"/>
                  </a:lnTo>
                  <a:lnTo>
                    <a:pt x="325" y="41"/>
                  </a:lnTo>
                  <a:lnTo>
                    <a:pt x="323" y="43"/>
                  </a:lnTo>
                  <a:lnTo>
                    <a:pt x="320" y="44"/>
                  </a:lnTo>
                  <a:lnTo>
                    <a:pt x="318" y="45"/>
                  </a:lnTo>
                  <a:lnTo>
                    <a:pt x="317" y="47"/>
                  </a:lnTo>
                  <a:lnTo>
                    <a:pt x="315" y="50"/>
                  </a:lnTo>
                  <a:lnTo>
                    <a:pt x="314" y="52"/>
                  </a:lnTo>
                  <a:lnTo>
                    <a:pt x="313" y="54"/>
                  </a:lnTo>
                  <a:lnTo>
                    <a:pt x="312" y="57"/>
                  </a:lnTo>
                  <a:lnTo>
                    <a:pt x="310" y="60"/>
                  </a:lnTo>
                  <a:lnTo>
                    <a:pt x="31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1838" y="2979"/>
              <a:ext cx="24" cy="79"/>
            </a:xfrm>
            <a:custGeom>
              <a:avLst/>
              <a:gdLst/>
              <a:ahLst/>
              <a:cxnLst/>
              <a:rect l="l" t="t" r="r" b="b"/>
              <a:pathLst>
                <a:path w="95" h="315" extrusionOk="0">
                  <a:moveTo>
                    <a:pt x="93" y="25"/>
                  </a:moveTo>
                  <a:lnTo>
                    <a:pt x="46" y="12"/>
                  </a:lnTo>
                  <a:lnTo>
                    <a:pt x="43" y="19"/>
                  </a:lnTo>
                  <a:lnTo>
                    <a:pt x="39" y="26"/>
                  </a:lnTo>
                  <a:lnTo>
                    <a:pt x="36" y="34"/>
                  </a:lnTo>
                  <a:lnTo>
                    <a:pt x="33" y="42"/>
                  </a:lnTo>
                  <a:lnTo>
                    <a:pt x="32" y="50"/>
                  </a:lnTo>
                  <a:lnTo>
                    <a:pt x="30" y="58"/>
                  </a:lnTo>
                  <a:lnTo>
                    <a:pt x="28" y="68"/>
                  </a:lnTo>
                  <a:lnTo>
                    <a:pt x="27" y="77"/>
                  </a:lnTo>
                  <a:lnTo>
                    <a:pt x="26" y="86"/>
                  </a:lnTo>
                  <a:lnTo>
                    <a:pt x="25" y="95"/>
                  </a:lnTo>
                  <a:lnTo>
                    <a:pt x="23" y="106"/>
                  </a:lnTo>
                  <a:lnTo>
                    <a:pt x="23" y="116"/>
                  </a:lnTo>
                  <a:lnTo>
                    <a:pt x="21" y="126"/>
                  </a:lnTo>
                  <a:lnTo>
                    <a:pt x="20" y="136"/>
                  </a:lnTo>
                  <a:lnTo>
                    <a:pt x="20" y="147"/>
                  </a:lnTo>
                  <a:lnTo>
                    <a:pt x="19" y="158"/>
                  </a:lnTo>
                  <a:lnTo>
                    <a:pt x="18" y="168"/>
                  </a:lnTo>
                  <a:lnTo>
                    <a:pt x="18" y="178"/>
                  </a:lnTo>
                  <a:lnTo>
                    <a:pt x="17" y="188"/>
                  </a:lnTo>
                  <a:lnTo>
                    <a:pt x="17" y="199"/>
                  </a:lnTo>
                  <a:lnTo>
                    <a:pt x="15" y="210"/>
                  </a:lnTo>
                  <a:lnTo>
                    <a:pt x="14" y="220"/>
                  </a:lnTo>
                  <a:lnTo>
                    <a:pt x="13" y="229"/>
                  </a:lnTo>
                  <a:lnTo>
                    <a:pt x="12" y="238"/>
                  </a:lnTo>
                  <a:lnTo>
                    <a:pt x="10" y="247"/>
                  </a:lnTo>
                  <a:lnTo>
                    <a:pt x="8" y="256"/>
                  </a:lnTo>
                  <a:lnTo>
                    <a:pt x="7" y="264"/>
                  </a:lnTo>
                  <a:lnTo>
                    <a:pt x="6" y="270"/>
                  </a:lnTo>
                  <a:lnTo>
                    <a:pt x="5" y="277"/>
                  </a:lnTo>
                  <a:lnTo>
                    <a:pt x="2" y="283"/>
                  </a:lnTo>
                  <a:lnTo>
                    <a:pt x="1" y="289"/>
                  </a:lnTo>
                  <a:lnTo>
                    <a:pt x="0" y="292"/>
                  </a:lnTo>
                  <a:lnTo>
                    <a:pt x="45" y="315"/>
                  </a:lnTo>
                  <a:lnTo>
                    <a:pt x="49" y="307"/>
                  </a:lnTo>
                  <a:lnTo>
                    <a:pt x="52" y="299"/>
                  </a:lnTo>
                  <a:lnTo>
                    <a:pt x="54" y="291"/>
                  </a:lnTo>
                  <a:lnTo>
                    <a:pt x="57" y="282"/>
                  </a:lnTo>
                  <a:lnTo>
                    <a:pt x="58" y="273"/>
                  </a:lnTo>
                  <a:lnTo>
                    <a:pt x="60" y="264"/>
                  </a:lnTo>
                  <a:lnTo>
                    <a:pt x="62" y="255"/>
                  </a:lnTo>
                  <a:lnTo>
                    <a:pt x="64" y="244"/>
                  </a:lnTo>
                  <a:lnTo>
                    <a:pt x="65" y="236"/>
                  </a:lnTo>
                  <a:lnTo>
                    <a:pt x="66" y="225"/>
                  </a:lnTo>
                  <a:lnTo>
                    <a:pt x="67" y="214"/>
                  </a:lnTo>
                  <a:lnTo>
                    <a:pt x="67" y="204"/>
                  </a:lnTo>
                  <a:lnTo>
                    <a:pt x="69" y="194"/>
                  </a:lnTo>
                  <a:lnTo>
                    <a:pt x="70" y="182"/>
                  </a:lnTo>
                  <a:lnTo>
                    <a:pt x="70" y="172"/>
                  </a:lnTo>
                  <a:lnTo>
                    <a:pt x="71" y="161"/>
                  </a:lnTo>
                  <a:lnTo>
                    <a:pt x="72" y="151"/>
                  </a:lnTo>
                  <a:lnTo>
                    <a:pt x="72" y="141"/>
                  </a:lnTo>
                  <a:lnTo>
                    <a:pt x="73" y="130"/>
                  </a:lnTo>
                  <a:lnTo>
                    <a:pt x="73" y="120"/>
                  </a:lnTo>
                  <a:lnTo>
                    <a:pt x="75" y="110"/>
                  </a:lnTo>
                  <a:lnTo>
                    <a:pt x="77" y="102"/>
                  </a:lnTo>
                  <a:lnTo>
                    <a:pt x="78" y="93"/>
                  </a:lnTo>
                  <a:lnTo>
                    <a:pt x="79" y="83"/>
                  </a:lnTo>
                  <a:lnTo>
                    <a:pt x="80" y="76"/>
                  </a:lnTo>
                  <a:lnTo>
                    <a:pt x="82" y="68"/>
                  </a:lnTo>
                  <a:lnTo>
                    <a:pt x="83" y="61"/>
                  </a:lnTo>
                  <a:lnTo>
                    <a:pt x="84" y="56"/>
                  </a:lnTo>
                  <a:lnTo>
                    <a:pt x="85" y="51"/>
                  </a:lnTo>
                  <a:lnTo>
                    <a:pt x="86" y="45"/>
                  </a:lnTo>
                  <a:lnTo>
                    <a:pt x="88" y="43"/>
                  </a:lnTo>
                  <a:lnTo>
                    <a:pt x="90" y="42"/>
                  </a:lnTo>
                  <a:lnTo>
                    <a:pt x="43" y="29"/>
                  </a:lnTo>
                  <a:lnTo>
                    <a:pt x="90" y="42"/>
                  </a:lnTo>
                  <a:lnTo>
                    <a:pt x="91" y="39"/>
                  </a:lnTo>
                  <a:lnTo>
                    <a:pt x="92" y="35"/>
                  </a:lnTo>
                  <a:lnTo>
                    <a:pt x="93" y="32"/>
                  </a:lnTo>
                  <a:lnTo>
                    <a:pt x="95" y="30"/>
                  </a:lnTo>
                  <a:lnTo>
                    <a:pt x="95" y="28"/>
                  </a:lnTo>
                  <a:lnTo>
                    <a:pt x="95" y="25"/>
                  </a:lnTo>
                  <a:lnTo>
                    <a:pt x="95" y="22"/>
                  </a:lnTo>
                  <a:lnTo>
                    <a:pt x="93" y="21"/>
                  </a:lnTo>
                  <a:lnTo>
                    <a:pt x="93" y="18"/>
                  </a:lnTo>
                  <a:lnTo>
                    <a:pt x="92" y="16"/>
                  </a:lnTo>
                  <a:lnTo>
                    <a:pt x="91" y="15"/>
                  </a:lnTo>
                  <a:lnTo>
                    <a:pt x="90" y="12"/>
                  </a:lnTo>
                  <a:lnTo>
                    <a:pt x="88" y="11"/>
                  </a:lnTo>
                  <a:lnTo>
                    <a:pt x="86" y="8"/>
                  </a:lnTo>
                  <a:lnTo>
                    <a:pt x="84" y="6"/>
                  </a:lnTo>
                  <a:lnTo>
                    <a:pt x="83" y="5"/>
                  </a:lnTo>
                  <a:lnTo>
                    <a:pt x="80" y="4"/>
                  </a:lnTo>
                  <a:lnTo>
                    <a:pt x="78" y="3"/>
                  </a:lnTo>
                  <a:lnTo>
                    <a:pt x="77" y="2"/>
                  </a:lnTo>
                  <a:lnTo>
                    <a:pt x="73" y="2"/>
                  </a:lnTo>
                  <a:lnTo>
                    <a:pt x="71" y="0"/>
                  </a:lnTo>
                  <a:lnTo>
                    <a:pt x="69" y="0"/>
                  </a:lnTo>
                  <a:lnTo>
                    <a:pt x="66" y="0"/>
                  </a:lnTo>
                  <a:lnTo>
                    <a:pt x="64" y="0"/>
                  </a:lnTo>
                  <a:lnTo>
                    <a:pt x="62" y="2"/>
                  </a:lnTo>
                  <a:lnTo>
                    <a:pt x="59" y="2"/>
                  </a:lnTo>
                  <a:lnTo>
                    <a:pt x="57" y="3"/>
                  </a:lnTo>
                  <a:lnTo>
                    <a:pt x="54" y="4"/>
                  </a:lnTo>
                  <a:lnTo>
                    <a:pt x="52" y="5"/>
                  </a:lnTo>
                  <a:lnTo>
                    <a:pt x="51" y="8"/>
                  </a:lnTo>
                  <a:lnTo>
                    <a:pt x="47" y="9"/>
                  </a:lnTo>
                  <a:lnTo>
                    <a:pt x="46" y="12"/>
                  </a:lnTo>
                  <a:lnTo>
                    <a:pt x="93" y="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8"/>
            <p:cNvSpPr/>
            <p:nvPr/>
          </p:nvSpPr>
          <p:spPr>
            <a:xfrm>
              <a:off x="1849" y="2985"/>
              <a:ext cx="49" cy="129"/>
            </a:xfrm>
            <a:custGeom>
              <a:avLst/>
              <a:gdLst/>
              <a:ahLst/>
              <a:cxnLst/>
              <a:rect l="l" t="t" r="r" b="b"/>
              <a:pathLst>
                <a:path w="197" h="513" extrusionOk="0">
                  <a:moveTo>
                    <a:pt x="188" y="468"/>
                  </a:moveTo>
                  <a:lnTo>
                    <a:pt x="190" y="469"/>
                  </a:lnTo>
                  <a:lnTo>
                    <a:pt x="178" y="456"/>
                  </a:lnTo>
                  <a:lnTo>
                    <a:pt x="167" y="443"/>
                  </a:lnTo>
                  <a:lnTo>
                    <a:pt x="158" y="429"/>
                  </a:lnTo>
                  <a:lnTo>
                    <a:pt x="147" y="414"/>
                  </a:lnTo>
                  <a:lnTo>
                    <a:pt x="140" y="400"/>
                  </a:lnTo>
                  <a:lnTo>
                    <a:pt x="131" y="386"/>
                  </a:lnTo>
                  <a:lnTo>
                    <a:pt x="123" y="370"/>
                  </a:lnTo>
                  <a:lnTo>
                    <a:pt x="117" y="356"/>
                  </a:lnTo>
                  <a:lnTo>
                    <a:pt x="110" y="341"/>
                  </a:lnTo>
                  <a:lnTo>
                    <a:pt x="104" y="325"/>
                  </a:lnTo>
                  <a:lnTo>
                    <a:pt x="99" y="309"/>
                  </a:lnTo>
                  <a:lnTo>
                    <a:pt x="93" y="292"/>
                  </a:lnTo>
                  <a:lnTo>
                    <a:pt x="89" y="277"/>
                  </a:lnTo>
                  <a:lnTo>
                    <a:pt x="84" y="261"/>
                  </a:lnTo>
                  <a:lnTo>
                    <a:pt x="80" y="245"/>
                  </a:lnTo>
                  <a:lnTo>
                    <a:pt x="78" y="228"/>
                  </a:lnTo>
                  <a:lnTo>
                    <a:pt x="74" y="213"/>
                  </a:lnTo>
                  <a:lnTo>
                    <a:pt x="71" y="198"/>
                  </a:lnTo>
                  <a:lnTo>
                    <a:pt x="68" y="181"/>
                  </a:lnTo>
                  <a:lnTo>
                    <a:pt x="66" y="165"/>
                  </a:lnTo>
                  <a:lnTo>
                    <a:pt x="65" y="149"/>
                  </a:lnTo>
                  <a:lnTo>
                    <a:pt x="63" y="135"/>
                  </a:lnTo>
                  <a:lnTo>
                    <a:pt x="61" y="120"/>
                  </a:lnTo>
                  <a:lnTo>
                    <a:pt x="60" y="105"/>
                  </a:lnTo>
                  <a:lnTo>
                    <a:pt x="58" y="90"/>
                  </a:lnTo>
                  <a:lnTo>
                    <a:pt x="56" y="75"/>
                  </a:lnTo>
                  <a:lnTo>
                    <a:pt x="55" y="62"/>
                  </a:lnTo>
                  <a:lnTo>
                    <a:pt x="55" y="48"/>
                  </a:lnTo>
                  <a:lnTo>
                    <a:pt x="54" y="36"/>
                  </a:lnTo>
                  <a:lnTo>
                    <a:pt x="53" y="23"/>
                  </a:lnTo>
                  <a:lnTo>
                    <a:pt x="52" y="12"/>
                  </a:lnTo>
                  <a:lnTo>
                    <a:pt x="50" y="0"/>
                  </a:lnTo>
                  <a:lnTo>
                    <a:pt x="0" y="4"/>
                  </a:lnTo>
                  <a:lnTo>
                    <a:pt x="0" y="16"/>
                  </a:lnTo>
                  <a:lnTo>
                    <a:pt x="1" y="27"/>
                  </a:lnTo>
                  <a:lnTo>
                    <a:pt x="2" y="40"/>
                  </a:lnTo>
                  <a:lnTo>
                    <a:pt x="3" y="53"/>
                  </a:lnTo>
                  <a:lnTo>
                    <a:pt x="4" y="66"/>
                  </a:lnTo>
                  <a:lnTo>
                    <a:pt x="4" y="81"/>
                  </a:lnTo>
                  <a:lnTo>
                    <a:pt x="6" y="95"/>
                  </a:lnTo>
                  <a:lnTo>
                    <a:pt x="8" y="109"/>
                  </a:lnTo>
                  <a:lnTo>
                    <a:pt x="10" y="124"/>
                  </a:lnTo>
                  <a:lnTo>
                    <a:pt x="11" y="140"/>
                  </a:lnTo>
                  <a:lnTo>
                    <a:pt x="13" y="156"/>
                  </a:lnTo>
                  <a:lnTo>
                    <a:pt x="15" y="173"/>
                  </a:lnTo>
                  <a:lnTo>
                    <a:pt x="17" y="188"/>
                  </a:lnTo>
                  <a:lnTo>
                    <a:pt x="21" y="205"/>
                  </a:lnTo>
                  <a:lnTo>
                    <a:pt x="23" y="222"/>
                  </a:lnTo>
                  <a:lnTo>
                    <a:pt x="27" y="239"/>
                  </a:lnTo>
                  <a:lnTo>
                    <a:pt x="30" y="256"/>
                  </a:lnTo>
                  <a:lnTo>
                    <a:pt x="35" y="274"/>
                  </a:lnTo>
                  <a:lnTo>
                    <a:pt x="39" y="291"/>
                  </a:lnTo>
                  <a:lnTo>
                    <a:pt x="43" y="308"/>
                  </a:lnTo>
                  <a:lnTo>
                    <a:pt x="49" y="325"/>
                  </a:lnTo>
                  <a:lnTo>
                    <a:pt x="55" y="343"/>
                  </a:lnTo>
                  <a:lnTo>
                    <a:pt x="62" y="360"/>
                  </a:lnTo>
                  <a:lnTo>
                    <a:pt x="69" y="377"/>
                  </a:lnTo>
                  <a:lnTo>
                    <a:pt x="78" y="394"/>
                  </a:lnTo>
                  <a:lnTo>
                    <a:pt x="86" y="410"/>
                  </a:lnTo>
                  <a:lnTo>
                    <a:pt x="94" y="426"/>
                  </a:lnTo>
                  <a:lnTo>
                    <a:pt x="105" y="443"/>
                  </a:lnTo>
                  <a:lnTo>
                    <a:pt x="115" y="459"/>
                  </a:lnTo>
                  <a:lnTo>
                    <a:pt x="127" y="474"/>
                  </a:lnTo>
                  <a:lnTo>
                    <a:pt x="139" y="490"/>
                  </a:lnTo>
                  <a:lnTo>
                    <a:pt x="152" y="504"/>
                  </a:lnTo>
                  <a:lnTo>
                    <a:pt x="153" y="507"/>
                  </a:lnTo>
                  <a:lnTo>
                    <a:pt x="152" y="504"/>
                  </a:lnTo>
                  <a:lnTo>
                    <a:pt x="154" y="507"/>
                  </a:lnTo>
                  <a:lnTo>
                    <a:pt x="156" y="508"/>
                  </a:lnTo>
                  <a:lnTo>
                    <a:pt x="158" y="510"/>
                  </a:lnTo>
                  <a:lnTo>
                    <a:pt x="160" y="511"/>
                  </a:lnTo>
                  <a:lnTo>
                    <a:pt x="164" y="512"/>
                  </a:lnTo>
                  <a:lnTo>
                    <a:pt x="166" y="512"/>
                  </a:lnTo>
                  <a:lnTo>
                    <a:pt x="169" y="513"/>
                  </a:lnTo>
                  <a:lnTo>
                    <a:pt x="171" y="513"/>
                  </a:lnTo>
                  <a:lnTo>
                    <a:pt x="172" y="513"/>
                  </a:lnTo>
                  <a:lnTo>
                    <a:pt x="175" y="512"/>
                  </a:lnTo>
                  <a:lnTo>
                    <a:pt x="178" y="512"/>
                  </a:lnTo>
                  <a:lnTo>
                    <a:pt x="180" y="511"/>
                  </a:lnTo>
                  <a:lnTo>
                    <a:pt x="182" y="510"/>
                  </a:lnTo>
                  <a:lnTo>
                    <a:pt x="184" y="508"/>
                  </a:lnTo>
                  <a:lnTo>
                    <a:pt x="186" y="507"/>
                  </a:lnTo>
                  <a:lnTo>
                    <a:pt x="188" y="505"/>
                  </a:lnTo>
                  <a:lnTo>
                    <a:pt x="190" y="504"/>
                  </a:lnTo>
                  <a:lnTo>
                    <a:pt x="192" y="501"/>
                  </a:lnTo>
                  <a:lnTo>
                    <a:pt x="193" y="500"/>
                  </a:lnTo>
                  <a:lnTo>
                    <a:pt x="195" y="498"/>
                  </a:lnTo>
                  <a:lnTo>
                    <a:pt x="195" y="497"/>
                  </a:lnTo>
                  <a:lnTo>
                    <a:pt x="196" y="494"/>
                  </a:lnTo>
                  <a:lnTo>
                    <a:pt x="196" y="491"/>
                  </a:lnTo>
                  <a:lnTo>
                    <a:pt x="197" y="488"/>
                  </a:lnTo>
                  <a:lnTo>
                    <a:pt x="197" y="486"/>
                  </a:lnTo>
                  <a:lnTo>
                    <a:pt x="197" y="484"/>
                  </a:lnTo>
                  <a:lnTo>
                    <a:pt x="196" y="482"/>
                  </a:lnTo>
                  <a:lnTo>
                    <a:pt x="196" y="479"/>
                  </a:lnTo>
                  <a:lnTo>
                    <a:pt x="195" y="477"/>
                  </a:lnTo>
                  <a:lnTo>
                    <a:pt x="193" y="474"/>
                  </a:lnTo>
                  <a:lnTo>
                    <a:pt x="192" y="472"/>
                  </a:lnTo>
                  <a:lnTo>
                    <a:pt x="190" y="469"/>
                  </a:lnTo>
                  <a:lnTo>
                    <a:pt x="188" y="4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8"/>
            <p:cNvSpPr/>
            <p:nvPr/>
          </p:nvSpPr>
          <p:spPr>
            <a:xfrm>
              <a:off x="1887" y="3102"/>
              <a:ext cx="58" cy="21"/>
            </a:xfrm>
            <a:custGeom>
              <a:avLst/>
              <a:gdLst/>
              <a:ahLst/>
              <a:cxnLst/>
              <a:rect l="l" t="t" r="r" b="b"/>
              <a:pathLst>
                <a:path w="231" h="83" extrusionOk="0">
                  <a:moveTo>
                    <a:pt x="187" y="7"/>
                  </a:moveTo>
                  <a:lnTo>
                    <a:pt x="182" y="13"/>
                  </a:lnTo>
                  <a:lnTo>
                    <a:pt x="182" y="14"/>
                  </a:lnTo>
                  <a:lnTo>
                    <a:pt x="181" y="14"/>
                  </a:lnTo>
                  <a:lnTo>
                    <a:pt x="179" y="16"/>
                  </a:lnTo>
                  <a:lnTo>
                    <a:pt x="178" y="17"/>
                  </a:lnTo>
                  <a:lnTo>
                    <a:pt x="175" y="19"/>
                  </a:lnTo>
                  <a:lnTo>
                    <a:pt x="173" y="20"/>
                  </a:lnTo>
                  <a:lnTo>
                    <a:pt x="170" y="22"/>
                  </a:lnTo>
                  <a:lnTo>
                    <a:pt x="166" y="23"/>
                  </a:lnTo>
                  <a:lnTo>
                    <a:pt x="162" y="26"/>
                  </a:lnTo>
                  <a:lnTo>
                    <a:pt x="159" y="27"/>
                  </a:lnTo>
                  <a:lnTo>
                    <a:pt x="153" y="29"/>
                  </a:lnTo>
                  <a:lnTo>
                    <a:pt x="148" y="29"/>
                  </a:lnTo>
                  <a:lnTo>
                    <a:pt x="144" y="30"/>
                  </a:lnTo>
                  <a:lnTo>
                    <a:pt x="139" y="31"/>
                  </a:lnTo>
                  <a:lnTo>
                    <a:pt x="133" y="31"/>
                  </a:lnTo>
                  <a:lnTo>
                    <a:pt x="127" y="31"/>
                  </a:lnTo>
                  <a:lnTo>
                    <a:pt x="122" y="31"/>
                  </a:lnTo>
                  <a:lnTo>
                    <a:pt x="116" y="31"/>
                  </a:lnTo>
                  <a:lnTo>
                    <a:pt x="109" y="31"/>
                  </a:lnTo>
                  <a:lnTo>
                    <a:pt x="104" y="30"/>
                  </a:lnTo>
                  <a:lnTo>
                    <a:pt x="97" y="29"/>
                  </a:lnTo>
                  <a:lnTo>
                    <a:pt x="92" y="29"/>
                  </a:lnTo>
                  <a:lnTo>
                    <a:pt x="85" y="26"/>
                  </a:lnTo>
                  <a:lnTo>
                    <a:pt x="79" y="24"/>
                  </a:lnTo>
                  <a:lnTo>
                    <a:pt x="74" y="23"/>
                  </a:lnTo>
                  <a:lnTo>
                    <a:pt x="68" y="20"/>
                  </a:lnTo>
                  <a:lnTo>
                    <a:pt x="62" y="18"/>
                  </a:lnTo>
                  <a:lnTo>
                    <a:pt x="56" y="14"/>
                  </a:lnTo>
                  <a:lnTo>
                    <a:pt x="51" y="11"/>
                  </a:lnTo>
                  <a:lnTo>
                    <a:pt x="45" y="7"/>
                  </a:lnTo>
                  <a:lnTo>
                    <a:pt x="40" y="4"/>
                  </a:lnTo>
                  <a:lnTo>
                    <a:pt x="35" y="0"/>
                  </a:lnTo>
                  <a:lnTo>
                    <a:pt x="0" y="39"/>
                  </a:lnTo>
                  <a:lnTo>
                    <a:pt x="7" y="44"/>
                  </a:lnTo>
                  <a:lnTo>
                    <a:pt x="16" y="50"/>
                  </a:lnTo>
                  <a:lnTo>
                    <a:pt x="24" y="56"/>
                  </a:lnTo>
                  <a:lnTo>
                    <a:pt x="31" y="59"/>
                  </a:lnTo>
                  <a:lnTo>
                    <a:pt x="39" y="63"/>
                  </a:lnTo>
                  <a:lnTo>
                    <a:pt x="46" y="68"/>
                  </a:lnTo>
                  <a:lnTo>
                    <a:pt x="56" y="71"/>
                  </a:lnTo>
                  <a:lnTo>
                    <a:pt x="64" y="74"/>
                  </a:lnTo>
                  <a:lnTo>
                    <a:pt x="72" y="76"/>
                  </a:lnTo>
                  <a:lnTo>
                    <a:pt x="81" y="79"/>
                  </a:lnTo>
                  <a:lnTo>
                    <a:pt x="88" y="81"/>
                  </a:lnTo>
                  <a:lnTo>
                    <a:pt x="97" y="82"/>
                  </a:lnTo>
                  <a:lnTo>
                    <a:pt x="105" y="82"/>
                  </a:lnTo>
                  <a:lnTo>
                    <a:pt x="113" y="83"/>
                  </a:lnTo>
                  <a:lnTo>
                    <a:pt x="121" y="83"/>
                  </a:lnTo>
                  <a:lnTo>
                    <a:pt x="129" y="83"/>
                  </a:lnTo>
                  <a:lnTo>
                    <a:pt x="136" y="83"/>
                  </a:lnTo>
                  <a:lnTo>
                    <a:pt x="144" y="82"/>
                  </a:lnTo>
                  <a:lnTo>
                    <a:pt x="152" y="81"/>
                  </a:lnTo>
                  <a:lnTo>
                    <a:pt x="159" y="81"/>
                  </a:lnTo>
                  <a:lnTo>
                    <a:pt x="166" y="78"/>
                  </a:lnTo>
                  <a:lnTo>
                    <a:pt x="173" y="76"/>
                  </a:lnTo>
                  <a:lnTo>
                    <a:pt x="179" y="74"/>
                  </a:lnTo>
                  <a:lnTo>
                    <a:pt x="186" y="71"/>
                  </a:lnTo>
                  <a:lnTo>
                    <a:pt x="192" y="69"/>
                  </a:lnTo>
                  <a:lnTo>
                    <a:pt x="198" y="66"/>
                  </a:lnTo>
                  <a:lnTo>
                    <a:pt x="202" y="62"/>
                  </a:lnTo>
                  <a:lnTo>
                    <a:pt x="209" y="59"/>
                  </a:lnTo>
                  <a:lnTo>
                    <a:pt x="214" y="56"/>
                  </a:lnTo>
                  <a:lnTo>
                    <a:pt x="218" y="50"/>
                  </a:lnTo>
                  <a:lnTo>
                    <a:pt x="224" y="45"/>
                  </a:lnTo>
                  <a:lnTo>
                    <a:pt x="227" y="40"/>
                  </a:lnTo>
                  <a:lnTo>
                    <a:pt x="222" y="45"/>
                  </a:lnTo>
                  <a:lnTo>
                    <a:pt x="227" y="40"/>
                  </a:lnTo>
                  <a:lnTo>
                    <a:pt x="228" y="37"/>
                  </a:lnTo>
                  <a:lnTo>
                    <a:pt x="230" y="35"/>
                  </a:lnTo>
                  <a:lnTo>
                    <a:pt x="230" y="32"/>
                  </a:lnTo>
                  <a:lnTo>
                    <a:pt x="231" y="30"/>
                  </a:lnTo>
                  <a:lnTo>
                    <a:pt x="231" y="27"/>
                  </a:lnTo>
                  <a:lnTo>
                    <a:pt x="231" y="24"/>
                  </a:lnTo>
                  <a:lnTo>
                    <a:pt x="231" y="22"/>
                  </a:lnTo>
                  <a:lnTo>
                    <a:pt x="230" y="19"/>
                  </a:lnTo>
                  <a:lnTo>
                    <a:pt x="228" y="17"/>
                  </a:lnTo>
                  <a:lnTo>
                    <a:pt x="228" y="14"/>
                  </a:lnTo>
                  <a:lnTo>
                    <a:pt x="227" y="13"/>
                  </a:lnTo>
                  <a:lnTo>
                    <a:pt x="226" y="10"/>
                  </a:lnTo>
                  <a:lnTo>
                    <a:pt x="224" y="9"/>
                  </a:lnTo>
                  <a:lnTo>
                    <a:pt x="222" y="7"/>
                  </a:lnTo>
                  <a:lnTo>
                    <a:pt x="221" y="6"/>
                  </a:lnTo>
                  <a:lnTo>
                    <a:pt x="218" y="4"/>
                  </a:lnTo>
                  <a:lnTo>
                    <a:pt x="215" y="4"/>
                  </a:lnTo>
                  <a:lnTo>
                    <a:pt x="214" y="3"/>
                  </a:lnTo>
                  <a:lnTo>
                    <a:pt x="212" y="1"/>
                  </a:lnTo>
                  <a:lnTo>
                    <a:pt x="209" y="1"/>
                  </a:lnTo>
                  <a:lnTo>
                    <a:pt x="207" y="0"/>
                  </a:lnTo>
                  <a:lnTo>
                    <a:pt x="204" y="0"/>
                  </a:lnTo>
                  <a:lnTo>
                    <a:pt x="201" y="0"/>
                  </a:lnTo>
                  <a:lnTo>
                    <a:pt x="200" y="1"/>
                  </a:lnTo>
                  <a:lnTo>
                    <a:pt x="198" y="1"/>
                  </a:lnTo>
                  <a:lnTo>
                    <a:pt x="195" y="3"/>
                  </a:lnTo>
                  <a:lnTo>
                    <a:pt x="192" y="3"/>
                  </a:lnTo>
                  <a:lnTo>
                    <a:pt x="191" y="4"/>
                  </a:lnTo>
                  <a:lnTo>
                    <a:pt x="188" y="6"/>
                  </a:lnTo>
                  <a:lnTo>
                    <a:pt x="186" y="7"/>
                  </a:lnTo>
                  <a:lnTo>
                    <a:pt x="185" y="10"/>
                  </a:lnTo>
                  <a:lnTo>
                    <a:pt x="182" y="13"/>
                  </a:lnTo>
                  <a:lnTo>
                    <a:pt x="187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8"/>
            <p:cNvSpPr/>
            <p:nvPr/>
          </p:nvSpPr>
          <p:spPr>
            <a:xfrm>
              <a:off x="1934" y="2987"/>
              <a:ext cx="37" cy="127"/>
            </a:xfrm>
            <a:custGeom>
              <a:avLst/>
              <a:gdLst/>
              <a:ahLst/>
              <a:cxnLst/>
              <a:rect l="l" t="t" r="r" b="b"/>
              <a:pathLst>
                <a:path w="148" h="506" extrusionOk="0">
                  <a:moveTo>
                    <a:pt x="148" y="22"/>
                  </a:moveTo>
                  <a:lnTo>
                    <a:pt x="96" y="24"/>
                  </a:lnTo>
                  <a:lnTo>
                    <a:pt x="96" y="35"/>
                  </a:lnTo>
                  <a:lnTo>
                    <a:pt x="96" y="45"/>
                  </a:lnTo>
                  <a:lnTo>
                    <a:pt x="96" y="55"/>
                  </a:lnTo>
                  <a:lnTo>
                    <a:pt x="96" y="67"/>
                  </a:lnTo>
                  <a:lnTo>
                    <a:pt x="96" y="80"/>
                  </a:lnTo>
                  <a:lnTo>
                    <a:pt x="96" y="93"/>
                  </a:lnTo>
                  <a:lnTo>
                    <a:pt x="95" y="107"/>
                  </a:lnTo>
                  <a:lnTo>
                    <a:pt x="95" y="122"/>
                  </a:lnTo>
                  <a:lnTo>
                    <a:pt x="95" y="136"/>
                  </a:lnTo>
                  <a:lnTo>
                    <a:pt x="95" y="152"/>
                  </a:lnTo>
                  <a:lnTo>
                    <a:pt x="93" y="167"/>
                  </a:lnTo>
                  <a:lnTo>
                    <a:pt x="93" y="182"/>
                  </a:lnTo>
                  <a:lnTo>
                    <a:pt x="92" y="198"/>
                  </a:lnTo>
                  <a:lnTo>
                    <a:pt x="91" y="215"/>
                  </a:lnTo>
                  <a:lnTo>
                    <a:pt x="90" y="231"/>
                  </a:lnTo>
                  <a:lnTo>
                    <a:pt x="89" y="247"/>
                  </a:lnTo>
                  <a:lnTo>
                    <a:pt x="86" y="264"/>
                  </a:lnTo>
                  <a:lnTo>
                    <a:pt x="83" y="280"/>
                  </a:lnTo>
                  <a:lnTo>
                    <a:pt x="80" y="297"/>
                  </a:lnTo>
                  <a:lnTo>
                    <a:pt x="77" y="312"/>
                  </a:lnTo>
                  <a:lnTo>
                    <a:pt x="74" y="328"/>
                  </a:lnTo>
                  <a:lnTo>
                    <a:pt x="69" y="344"/>
                  </a:lnTo>
                  <a:lnTo>
                    <a:pt x="65" y="360"/>
                  </a:lnTo>
                  <a:lnTo>
                    <a:pt x="60" y="374"/>
                  </a:lnTo>
                  <a:lnTo>
                    <a:pt x="54" y="388"/>
                  </a:lnTo>
                  <a:lnTo>
                    <a:pt x="48" y="401"/>
                  </a:lnTo>
                  <a:lnTo>
                    <a:pt x="41" y="414"/>
                  </a:lnTo>
                  <a:lnTo>
                    <a:pt x="35" y="427"/>
                  </a:lnTo>
                  <a:lnTo>
                    <a:pt x="27" y="439"/>
                  </a:lnTo>
                  <a:lnTo>
                    <a:pt x="18" y="449"/>
                  </a:lnTo>
                  <a:lnTo>
                    <a:pt x="11" y="459"/>
                  </a:lnTo>
                  <a:lnTo>
                    <a:pt x="0" y="468"/>
                  </a:lnTo>
                  <a:lnTo>
                    <a:pt x="35" y="506"/>
                  </a:lnTo>
                  <a:lnTo>
                    <a:pt x="47" y="494"/>
                  </a:lnTo>
                  <a:lnTo>
                    <a:pt x="59" y="481"/>
                  </a:lnTo>
                  <a:lnTo>
                    <a:pt x="69" y="468"/>
                  </a:lnTo>
                  <a:lnTo>
                    <a:pt x="78" y="454"/>
                  </a:lnTo>
                  <a:lnTo>
                    <a:pt x="87" y="439"/>
                  </a:lnTo>
                  <a:lnTo>
                    <a:pt x="95" y="425"/>
                  </a:lnTo>
                  <a:lnTo>
                    <a:pt x="103" y="407"/>
                  </a:lnTo>
                  <a:lnTo>
                    <a:pt x="109" y="392"/>
                  </a:lnTo>
                  <a:lnTo>
                    <a:pt x="115" y="375"/>
                  </a:lnTo>
                  <a:lnTo>
                    <a:pt x="119" y="358"/>
                  </a:lnTo>
                  <a:lnTo>
                    <a:pt x="124" y="341"/>
                  </a:lnTo>
                  <a:lnTo>
                    <a:pt x="128" y="323"/>
                  </a:lnTo>
                  <a:lnTo>
                    <a:pt x="131" y="306"/>
                  </a:lnTo>
                  <a:lnTo>
                    <a:pt x="134" y="288"/>
                  </a:lnTo>
                  <a:lnTo>
                    <a:pt x="137" y="271"/>
                  </a:lnTo>
                  <a:lnTo>
                    <a:pt x="139" y="253"/>
                  </a:lnTo>
                  <a:lnTo>
                    <a:pt x="142" y="236"/>
                  </a:lnTo>
                  <a:lnTo>
                    <a:pt x="143" y="219"/>
                  </a:lnTo>
                  <a:lnTo>
                    <a:pt x="144" y="202"/>
                  </a:lnTo>
                  <a:lnTo>
                    <a:pt x="145" y="185"/>
                  </a:lnTo>
                  <a:lnTo>
                    <a:pt x="145" y="168"/>
                  </a:lnTo>
                  <a:lnTo>
                    <a:pt x="147" y="153"/>
                  </a:lnTo>
                  <a:lnTo>
                    <a:pt x="147" y="137"/>
                  </a:lnTo>
                  <a:lnTo>
                    <a:pt x="147" y="122"/>
                  </a:lnTo>
                  <a:lnTo>
                    <a:pt x="147" y="107"/>
                  </a:lnTo>
                  <a:lnTo>
                    <a:pt x="148" y="93"/>
                  </a:lnTo>
                  <a:lnTo>
                    <a:pt x="148" y="80"/>
                  </a:lnTo>
                  <a:lnTo>
                    <a:pt x="148" y="68"/>
                  </a:lnTo>
                  <a:lnTo>
                    <a:pt x="148" y="57"/>
                  </a:lnTo>
                  <a:lnTo>
                    <a:pt x="148" y="46"/>
                  </a:lnTo>
                  <a:lnTo>
                    <a:pt x="148" y="36"/>
                  </a:lnTo>
                  <a:lnTo>
                    <a:pt x="148" y="28"/>
                  </a:lnTo>
                  <a:lnTo>
                    <a:pt x="98" y="31"/>
                  </a:lnTo>
                  <a:lnTo>
                    <a:pt x="148" y="28"/>
                  </a:lnTo>
                  <a:lnTo>
                    <a:pt x="148" y="24"/>
                  </a:lnTo>
                  <a:lnTo>
                    <a:pt x="148" y="22"/>
                  </a:lnTo>
                  <a:lnTo>
                    <a:pt x="148" y="19"/>
                  </a:lnTo>
                  <a:lnTo>
                    <a:pt x="147" y="16"/>
                  </a:lnTo>
                  <a:lnTo>
                    <a:pt x="145" y="13"/>
                  </a:lnTo>
                  <a:lnTo>
                    <a:pt x="144" y="11"/>
                  </a:lnTo>
                  <a:lnTo>
                    <a:pt x="143" y="10"/>
                  </a:lnTo>
                  <a:lnTo>
                    <a:pt x="142" y="7"/>
                  </a:lnTo>
                  <a:lnTo>
                    <a:pt x="141" y="6"/>
                  </a:lnTo>
                  <a:lnTo>
                    <a:pt x="138" y="5"/>
                  </a:lnTo>
                  <a:lnTo>
                    <a:pt x="137" y="3"/>
                  </a:lnTo>
                  <a:lnTo>
                    <a:pt x="134" y="2"/>
                  </a:lnTo>
                  <a:lnTo>
                    <a:pt x="131" y="2"/>
                  </a:lnTo>
                  <a:lnTo>
                    <a:pt x="129" y="0"/>
                  </a:lnTo>
                  <a:lnTo>
                    <a:pt x="126" y="0"/>
                  </a:lnTo>
                  <a:lnTo>
                    <a:pt x="125" y="0"/>
                  </a:lnTo>
                  <a:lnTo>
                    <a:pt x="122" y="0"/>
                  </a:lnTo>
                  <a:lnTo>
                    <a:pt x="119" y="0"/>
                  </a:lnTo>
                  <a:lnTo>
                    <a:pt x="117" y="0"/>
                  </a:lnTo>
                  <a:lnTo>
                    <a:pt x="115" y="0"/>
                  </a:lnTo>
                  <a:lnTo>
                    <a:pt x="112" y="2"/>
                  </a:lnTo>
                  <a:lnTo>
                    <a:pt x="111" y="3"/>
                  </a:lnTo>
                  <a:lnTo>
                    <a:pt x="108" y="5"/>
                  </a:lnTo>
                  <a:lnTo>
                    <a:pt x="106" y="6"/>
                  </a:lnTo>
                  <a:lnTo>
                    <a:pt x="104" y="7"/>
                  </a:lnTo>
                  <a:lnTo>
                    <a:pt x="103" y="9"/>
                  </a:lnTo>
                  <a:lnTo>
                    <a:pt x="102" y="11"/>
                  </a:lnTo>
                  <a:lnTo>
                    <a:pt x="100" y="13"/>
                  </a:lnTo>
                  <a:lnTo>
                    <a:pt x="99" y="16"/>
                  </a:lnTo>
                  <a:lnTo>
                    <a:pt x="98" y="19"/>
                  </a:lnTo>
                  <a:lnTo>
                    <a:pt x="98" y="22"/>
                  </a:lnTo>
                  <a:lnTo>
                    <a:pt x="98" y="24"/>
                  </a:lnTo>
                  <a:lnTo>
                    <a:pt x="148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8"/>
            <p:cNvSpPr/>
            <p:nvPr/>
          </p:nvSpPr>
          <p:spPr>
            <a:xfrm>
              <a:off x="1958" y="2993"/>
              <a:ext cx="74" cy="129"/>
            </a:xfrm>
            <a:custGeom>
              <a:avLst/>
              <a:gdLst/>
              <a:ahLst/>
              <a:cxnLst/>
              <a:rect l="l" t="t" r="r" b="b"/>
              <a:pathLst>
                <a:path w="294" h="515" extrusionOk="0">
                  <a:moveTo>
                    <a:pt x="266" y="465"/>
                  </a:moveTo>
                  <a:lnTo>
                    <a:pt x="271" y="465"/>
                  </a:lnTo>
                  <a:lnTo>
                    <a:pt x="258" y="463"/>
                  </a:lnTo>
                  <a:lnTo>
                    <a:pt x="246" y="461"/>
                  </a:lnTo>
                  <a:lnTo>
                    <a:pt x="236" y="458"/>
                  </a:lnTo>
                  <a:lnTo>
                    <a:pt x="226" y="456"/>
                  </a:lnTo>
                  <a:lnTo>
                    <a:pt x="215" y="452"/>
                  </a:lnTo>
                  <a:lnTo>
                    <a:pt x="206" y="448"/>
                  </a:lnTo>
                  <a:lnTo>
                    <a:pt x="197" y="443"/>
                  </a:lnTo>
                  <a:lnTo>
                    <a:pt x="189" y="436"/>
                  </a:lnTo>
                  <a:lnTo>
                    <a:pt x="181" y="430"/>
                  </a:lnTo>
                  <a:lnTo>
                    <a:pt x="174" y="423"/>
                  </a:lnTo>
                  <a:lnTo>
                    <a:pt x="166" y="416"/>
                  </a:lnTo>
                  <a:lnTo>
                    <a:pt x="160" y="406"/>
                  </a:lnTo>
                  <a:lnTo>
                    <a:pt x="153" y="396"/>
                  </a:lnTo>
                  <a:lnTo>
                    <a:pt x="147" y="385"/>
                  </a:lnTo>
                  <a:lnTo>
                    <a:pt x="140" y="372"/>
                  </a:lnTo>
                  <a:lnTo>
                    <a:pt x="134" y="359"/>
                  </a:lnTo>
                  <a:lnTo>
                    <a:pt x="127" y="346"/>
                  </a:lnTo>
                  <a:lnTo>
                    <a:pt x="122" y="331"/>
                  </a:lnTo>
                  <a:lnTo>
                    <a:pt x="115" y="315"/>
                  </a:lnTo>
                  <a:lnTo>
                    <a:pt x="110" y="297"/>
                  </a:lnTo>
                  <a:lnTo>
                    <a:pt x="105" y="279"/>
                  </a:lnTo>
                  <a:lnTo>
                    <a:pt x="99" y="260"/>
                  </a:lnTo>
                  <a:lnTo>
                    <a:pt x="95" y="238"/>
                  </a:lnTo>
                  <a:lnTo>
                    <a:pt x="89" y="216"/>
                  </a:lnTo>
                  <a:lnTo>
                    <a:pt x="84" y="195"/>
                  </a:lnTo>
                  <a:lnTo>
                    <a:pt x="80" y="170"/>
                  </a:lnTo>
                  <a:lnTo>
                    <a:pt x="75" y="145"/>
                  </a:lnTo>
                  <a:lnTo>
                    <a:pt x="70" y="118"/>
                  </a:lnTo>
                  <a:lnTo>
                    <a:pt x="64" y="91"/>
                  </a:lnTo>
                  <a:lnTo>
                    <a:pt x="60" y="62"/>
                  </a:lnTo>
                  <a:lnTo>
                    <a:pt x="56" y="32"/>
                  </a:lnTo>
                  <a:lnTo>
                    <a:pt x="50" y="0"/>
                  </a:lnTo>
                  <a:lnTo>
                    <a:pt x="0" y="9"/>
                  </a:lnTo>
                  <a:lnTo>
                    <a:pt x="5" y="40"/>
                  </a:lnTo>
                  <a:lnTo>
                    <a:pt x="8" y="69"/>
                  </a:lnTo>
                  <a:lnTo>
                    <a:pt x="14" y="100"/>
                  </a:lnTo>
                  <a:lnTo>
                    <a:pt x="19" y="127"/>
                  </a:lnTo>
                  <a:lnTo>
                    <a:pt x="24" y="154"/>
                  </a:lnTo>
                  <a:lnTo>
                    <a:pt x="28" y="180"/>
                  </a:lnTo>
                  <a:lnTo>
                    <a:pt x="33" y="205"/>
                  </a:lnTo>
                  <a:lnTo>
                    <a:pt x="39" y="228"/>
                  </a:lnTo>
                  <a:lnTo>
                    <a:pt x="44" y="250"/>
                  </a:lnTo>
                  <a:lnTo>
                    <a:pt x="49" y="273"/>
                  </a:lnTo>
                  <a:lnTo>
                    <a:pt x="54" y="293"/>
                  </a:lnTo>
                  <a:lnTo>
                    <a:pt x="60" y="313"/>
                  </a:lnTo>
                  <a:lnTo>
                    <a:pt x="66" y="331"/>
                  </a:lnTo>
                  <a:lnTo>
                    <a:pt x="72" y="349"/>
                  </a:lnTo>
                  <a:lnTo>
                    <a:pt x="79" y="366"/>
                  </a:lnTo>
                  <a:lnTo>
                    <a:pt x="85" y="381"/>
                  </a:lnTo>
                  <a:lnTo>
                    <a:pt x="93" y="397"/>
                  </a:lnTo>
                  <a:lnTo>
                    <a:pt x="101" y="411"/>
                  </a:lnTo>
                  <a:lnTo>
                    <a:pt x="109" y="424"/>
                  </a:lnTo>
                  <a:lnTo>
                    <a:pt x="118" y="436"/>
                  </a:lnTo>
                  <a:lnTo>
                    <a:pt x="127" y="448"/>
                  </a:lnTo>
                  <a:lnTo>
                    <a:pt x="137" y="459"/>
                  </a:lnTo>
                  <a:lnTo>
                    <a:pt x="148" y="469"/>
                  </a:lnTo>
                  <a:lnTo>
                    <a:pt x="158" y="478"/>
                  </a:lnTo>
                  <a:lnTo>
                    <a:pt x="170" y="485"/>
                  </a:lnTo>
                  <a:lnTo>
                    <a:pt x="183" y="494"/>
                  </a:lnTo>
                  <a:lnTo>
                    <a:pt x="196" y="500"/>
                  </a:lnTo>
                  <a:lnTo>
                    <a:pt x="209" y="505"/>
                  </a:lnTo>
                  <a:lnTo>
                    <a:pt x="222" y="509"/>
                  </a:lnTo>
                  <a:lnTo>
                    <a:pt x="238" y="511"/>
                  </a:lnTo>
                  <a:lnTo>
                    <a:pt x="252" y="514"/>
                  </a:lnTo>
                  <a:lnTo>
                    <a:pt x="267" y="515"/>
                  </a:lnTo>
                  <a:lnTo>
                    <a:pt x="272" y="515"/>
                  </a:lnTo>
                  <a:lnTo>
                    <a:pt x="267" y="515"/>
                  </a:lnTo>
                  <a:lnTo>
                    <a:pt x="270" y="515"/>
                  </a:lnTo>
                  <a:lnTo>
                    <a:pt x="274" y="515"/>
                  </a:lnTo>
                  <a:lnTo>
                    <a:pt x="277" y="515"/>
                  </a:lnTo>
                  <a:lnTo>
                    <a:pt x="279" y="514"/>
                  </a:lnTo>
                  <a:lnTo>
                    <a:pt x="281" y="514"/>
                  </a:lnTo>
                  <a:lnTo>
                    <a:pt x="283" y="513"/>
                  </a:lnTo>
                  <a:lnTo>
                    <a:pt x="285" y="511"/>
                  </a:lnTo>
                  <a:lnTo>
                    <a:pt x="287" y="509"/>
                  </a:lnTo>
                  <a:lnTo>
                    <a:pt x="290" y="508"/>
                  </a:lnTo>
                  <a:lnTo>
                    <a:pt x="291" y="505"/>
                  </a:lnTo>
                  <a:lnTo>
                    <a:pt x="292" y="504"/>
                  </a:lnTo>
                  <a:lnTo>
                    <a:pt x="293" y="501"/>
                  </a:lnTo>
                  <a:lnTo>
                    <a:pt x="293" y="498"/>
                  </a:lnTo>
                  <a:lnTo>
                    <a:pt x="294" y="497"/>
                  </a:lnTo>
                  <a:lnTo>
                    <a:pt x="294" y="495"/>
                  </a:lnTo>
                  <a:lnTo>
                    <a:pt x="294" y="492"/>
                  </a:lnTo>
                  <a:lnTo>
                    <a:pt x="294" y="489"/>
                  </a:lnTo>
                  <a:lnTo>
                    <a:pt x="294" y="487"/>
                  </a:lnTo>
                  <a:lnTo>
                    <a:pt x="294" y="484"/>
                  </a:lnTo>
                  <a:lnTo>
                    <a:pt x="294" y="483"/>
                  </a:lnTo>
                  <a:lnTo>
                    <a:pt x="293" y="481"/>
                  </a:lnTo>
                  <a:lnTo>
                    <a:pt x="292" y="478"/>
                  </a:lnTo>
                  <a:lnTo>
                    <a:pt x="292" y="475"/>
                  </a:lnTo>
                  <a:lnTo>
                    <a:pt x="290" y="474"/>
                  </a:lnTo>
                  <a:lnTo>
                    <a:pt x="288" y="471"/>
                  </a:lnTo>
                  <a:lnTo>
                    <a:pt x="287" y="470"/>
                  </a:lnTo>
                  <a:lnTo>
                    <a:pt x="284" y="469"/>
                  </a:lnTo>
                  <a:lnTo>
                    <a:pt x="283" y="468"/>
                  </a:lnTo>
                  <a:lnTo>
                    <a:pt x="280" y="466"/>
                  </a:lnTo>
                  <a:lnTo>
                    <a:pt x="278" y="465"/>
                  </a:lnTo>
                  <a:lnTo>
                    <a:pt x="274" y="465"/>
                  </a:lnTo>
                  <a:lnTo>
                    <a:pt x="271" y="465"/>
                  </a:lnTo>
                  <a:lnTo>
                    <a:pt x="266" y="4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8"/>
            <p:cNvSpPr/>
            <p:nvPr/>
          </p:nvSpPr>
          <p:spPr>
            <a:xfrm>
              <a:off x="2025" y="2941"/>
              <a:ext cx="48" cy="181"/>
            </a:xfrm>
            <a:custGeom>
              <a:avLst/>
              <a:gdLst/>
              <a:ahLst/>
              <a:cxnLst/>
              <a:rect l="l" t="t" r="r" b="b"/>
              <a:pathLst>
                <a:path w="191" h="723" extrusionOk="0">
                  <a:moveTo>
                    <a:pt x="157" y="0"/>
                  </a:moveTo>
                  <a:lnTo>
                    <a:pt x="131" y="26"/>
                  </a:lnTo>
                  <a:lnTo>
                    <a:pt x="132" y="53"/>
                  </a:lnTo>
                  <a:lnTo>
                    <a:pt x="134" y="79"/>
                  </a:lnTo>
                  <a:lnTo>
                    <a:pt x="135" y="106"/>
                  </a:lnTo>
                  <a:lnTo>
                    <a:pt x="136" y="133"/>
                  </a:lnTo>
                  <a:lnTo>
                    <a:pt x="137" y="162"/>
                  </a:lnTo>
                  <a:lnTo>
                    <a:pt x="137" y="189"/>
                  </a:lnTo>
                  <a:lnTo>
                    <a:pt x="139" y="217"/>
                  </a:lnTo>
                  <a:lnTo>
                    <a:pt x="139" y="245"/>
                  </a:lnTo>
                  <a:lnTo>
                    <a:pt x="139" y="273"/>
                  </a:lnTo>
                  <a:lnTo>
                    <a:pt x="139" y="300"/>
                  </a:lnTo>
                  <a:lnTo>
                    <a:pt x="139" y="327"/>
                  </a:lnTo>
                  <a:lnTo>
                    <a:pt x="137" y="354"/>
                  </a:lnTo>
                  <a:lnTo>
                    <a:pt x="136" y="380"/>
                  </a:lnTo>
                  <a:lnTo>
                    <a:pt x="135" y="406"/>
                  </a:lnTo>
                  <a:lnTo>
                    <a:pt x="132" y="431"/>
                  </a:lnTo>
                  <a:lnTo>
                    <a:pt x="130" y="456"/>
                  </a:lnTo>
                  <a:lnTo>
                    <a:pt x="126" y="479"/>
                  </a:lnTo>
                  <a:lnTo>
                    <a:pt x="122" y="501"/>
                  </a:lnTo>
                  <a:lnTo>
                    <a:pt x="118" y="523"/>
                  </a:lnTo>
                  <a:lnTo>
                    <a:pt x="113" y="543"/>
                  </a:lnTo>
                  <a:lnTo>
                    <a:pt x="108" y="562"/>
                  </a:lnTo>
                  <a:lnTo>
                    <a:pt x="102" y="579"/>
                  </a:lnTo>
                  <a:lnTo>
                    <a:pt x="93" y="596"/>
                  </a:lnTo>
                  <a:lnTo>
                    <a:pt x="86" y="611"/>
                  </a:lnTo>
                  <a:lnTo>
                    <a:pt x="78" y="625"/>
                  </a:lnTo>
                  <a:lnTo>
                    <a:pt x="69" y="635"/>
                  </a:lnTo>
                  <a:lnTo>
                    <a:pt x="60" y="645"/>
                  </a:lnTo>
                  <a:lnTo>
                    <a:pt x="50" y="654"/>
                  </a:lnTo>
                  <a:lnTo>
                    <a:pt x="39" y="661"/>
                  </a:lnTo>
                  <a:lnTo>
                    <a:pt x="27" y="666"/>
                  </a:lnTo>
                  <a:lnTo>
                    <a:pt x="14" y="670"/>
                  </a:lnTo>
                  <a:lnTo>
                    <a:pt x="0" y="673"/>
                  </a:lnTo>
                  <a:lnTo>
                    <a:pt x="6" y="723"/>
                  </a:lnTo>
                  <a:lnTo>
                    <a:pt x="26" y="721"/>
                  </a:lnTo>
                  <a:lnTo>
                    <a:pt x="45" y="715"/>
                  </a:lnTo>
                  <a:lnTo>
                    <a:pt x="64" y="706"/>
                  </a:lnTo>
                  <a:lnTo>
                    <a:pt x="79" y="696"/>
                  </a:lnTo>
                  <a:lnTo>
                    <a:pt x="95" y="683"/>
                  </a:lnTo>
                  <a:lnTo>
                    <a:pt x="108" y="669"/>
                  </a:lnTo>
                  <a:lnTo>
                    <a:pt x="121" y="653"/>
                  </a:lnTo>
                  <a:lnTo>
                    <a:pt x="131" y="637"/>
                  </a:lnTo>
                  <a:lnTo>
                    <a:pt x="141" y="618"/>
                  </a:lnTo>
                  <a:lnTo>
                    <a:pt x="149" y="599"/>
                  </a:lnTo>
                  <a:lnTo>
                    <a:pt x="156" y="578"/>
                  </a:lnTo>
                  <a:lnTo>
                    <a:pt x="162" y="557"/>
                  </a:lnTo>
                  <a:lnTo>
                    <a:pt x="169" y="534"/>
                  </a:lnTo>
                  <a:lnTo>
                    <a:pt x="174" y="510"/>
                  </a:lnTo>
                  <a:lnTo>
                    <a:pt x="178" y="487"/>
                  </a:lnTo>
                  <a:lnTo>
                    <a:pt x="182" y="462"/>
                  </a:lnTo>
                  <a:lnTo>
                    <a:pt x="184" y="436"/>
                  </a:lnTo>
                  <a:lnTo>
                    <a:pt x="187" y="410"/>
                  </a:lnTo>
                  <a:lnTo>
                    <a:pt x="188" y="383"/>
                  </a:lnTo>
                  <a:lnTo>
                    <a:pt x="189" y="355"/>
                  </a:lnTo>
                  <a:lnTo>
                    <a:pt x="191" y="328"/>
                  </a:lnTo>
                  <a:lnTo>
                    <a:pt x="191" y="301"/>
                  </a:lnTo>
                  <a:lnTo>
                    <a:pt x="191" y="273"/>
                  </a:lnTo>
                  <a:lnTo>
                    <a:pt x="191" y="244"/>
                  </a:lnTo>
                  <a:lnTo>
                    <a:pt x="191" y="217"/>
                  </a:lnTo>
                  <a:lnTo>
                    <a:pt x="189" y="188"/>
                  </a:lnTo>
                  <a:lnTo>
                    <a:pt x="189" y="159"/>
                  </a:lnTo>
                  <a:lnTo>
                    <a:pt x="188" y="132"/>
                  </a:lnTo>
                  <a:lnTo>
                    <a:pt x="187" y="105"/>
                  </a:lnTo>
                  <a:lnTo>
                    <a:pt x="186" y="78"/>
                  </a:lnTo>
                  <a:lnTo>
                    <a:pt x="184" y="50"/>
                  </a:lnTo>
                  <a:lnTo>
                    <a:pt x="183" y="24"/>
                  </a:lnTo>
                  <a:lnTo>
                    <a:pt x="157" y="52"/>
                  </a:lnTo>
                  <a:lnTo>
                    <a:pt x="183" y="24"/>
                  </a:lnTo>
                  <a:lnTo>
                    <a:pt x="183" y="20"/>
                  </a:lnTo>
                  <a:lnTo>
                    <a:pt x="183" y="17"/>
                  </a:lnTo>
                  <a:lnTo>
                    <a:pt x="182" y="15"/>
                  </a:lnTo>
                  <a:lnTo>
                    <a:pt x="181" y="13"/>
                  </a:lnTo>
                  <a:lnTo>
                    <a:pt x="180" y="10"/>
                  </a:lnTo>
                  <a:lnTo>
                    <a:pt x="178" y="9"/>
                  </a:lnTo>
                  <a:lnTo>
                    <a:pt x="176" y="6"/>
                  </a:lnTo>
                  <a:lnTo>
                    <a:pt x="175" y="4"/>
                  </a:lnTo>
                  <a:lnTo>
                    <a:pt x="173" y="3"/>
                  </a:lnTo>
                  <a:lnTo>
                    <a:pt x="171" y="2"/>
                  </a:lnTo>
                  <a:lnTo>
                    <a:pt x="169" y="1"/>
                  </a:lnTo>
                  <a:lnTo>
                    <a:pt x="167" y="1"/>
                  </a:lnTo>
                  <a:lnTo>
                    <a:pt x="163" y="0"/>
                  </a:lnTo>
                  <a:lnTo>
                    <a:pt x="161" y="0"/>
                  </a:lnTo>
                  <a:lnTo>
                    <a:pt x="160" y="0"/>
                  </a:lnTo>
                  <a:lnTo>
                    <a:pt x="157" y="0"/>
                  </a:lnTo>
                  <a:lnTo>
                    <a:pt x="155" y="0"/>
                  </a:lnTo>
                  <a:lnTo>
                    <a:pt x="152" y="0"/>
                  </a:lnTo>
                  <a:lnTo>
                    <a:pt x="149" y="0"/>
                  </a:lnTo>
                  <a:lnTo>
                    <a:pt x="147" y="1"/>
                  </a:lnTo>
                  <a:lnTo>
                    <a:pt x="145" y="2"/>
                  </a:lnTo>
                  <a:lnTo>
                    <a:pt x="143" y="3"/>
                  </a:lnTo>
                  <a:lnTo>
                    <a:pt x="142" y="4"/>
                  </a:lnTo>
                  <a:lnTo>
                    <a:pt x="139" y="6"/>
                  </a:lnTo>
                  <a:lnTo>
                    <a:pt x="137" y="7"/>
                  </a:lnTo>
                  <a:lnTo>
                    <a:pt x="136" y="10"/>
                  </a:lnTo>
                  <a:lnTo>
                    <a:pt x="135" y="13"/>
                  </a:lnTo>
                  <a:lnTo>
                    <a:pt x="134" y="14"/>
                  </a:lnTo>
                  <a:lnTo>
                    <a:pt x="132" y="16"/>
                  </a:lnTo>
                  <a:lnTo>
                    <a:pt x="132" y="20"/>
                  </a:lnTo>
                  <a:lnTo>
                    <a:pt x="132" y="23"/>
                  </a:lnTo>
                  <a:lnTo>
                    <a:pt x="132" y="26"/>
                  </a:lnTo>
                  <a:lnTo>
                    <a:pt x="15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8"/>
            <p:cNvSpPr/>
            <p:nvPr/>
          </p:nvSpPr>
          <p:spPr>
            <a:xfrm>
              <a:off x="2064" y="2941"/>
              <a:ext cx="111" cy="13"/>
            </a:xfrm>
            <a:custGeom>
              <a:avLst/>
              <a:gdLst/>
              <a:ahLst/>
              <a:cxnLst/>
              <a:rect l="l" t="t" r="r" b="b"/>
              <a:pathLst>
                <a:path w="442" h="52" extrusionOk="0">
                  <a:moveTo>
                    <a:pt x="390" y="26"/>
                  </a:moveTo>
                  <a:lnTo>
                    <a:pt x="416" y="0"/>
                  </a:lnTo>
                  <a:lnTo>
                    <a:pt x="0" y="0"/>
                  </a:lnTo>
                  <a:lnTo>
                    <a:pt x="0" y="52"/>
                  </a:lnTo>
                  <a:lnTo>
                    <a:pt x="416" y="52"/>
                  </a:lnTo>
                  <a:lnTo>
                    <a:pt x="442" y="26"/>
                  </a:lnTo>
                  <a:lnTo>
                    <a:pt x="416" y="52"/>
                  </a:lnTo>
                  <a:lnTo>
                    <a:pt x="420" y="50"/>
                  </a:lnTo>
                  <a:lnTo>
                    <a:pt x="422" y="50"/>
                  </a:lnTo>
                  <a:lnTo>
                    <a:pt x="426" y="50"/>
                  </a:lnTo>
                  <a:lnTo>
                    <a:pt x="428" y="49"/>
                  </a:lnTo>
                  <a:lnTo>
                    <a:pt x="430" y="48"/>
                  </a:lnTo>
                  <a:lnTo>
                    <a:pt x="433" y="46"/>
                  </a:lnTo>
                  <a:lnTo>
                    <a:pt x="434" y="45"/>
                  </a:lnTo>
                  <a:lnTo>
                    <a:pt x="435" y="42"/>
                  </a:lnTo>
                  <a:lnTo>
                    <a:pt x="439" y="41"/>
                  </a:lnTo>
                  <a:lnTo>
                    <a:pt x="440" y="39"/>
                  </a:lnTo>
                  <a:lnTo>
                    <a:pt x="441" y="37"/>
                  </a:lnTo>
                  <a:lnTo>
                    <a:pt x="441" y="35"/>
                  </a:lnTo>
                  <a:lnTo>
                    <a:pt x="442" y="32"/>
                  </a:lnTo>
                  <a:lnTo>
                    <a:pt x="442" y="29"/>
                  </a:lnTo>
                  <a:lnTo>
                    <a:pt x="442" y="27"/>
                  </a:lnTo>
                  <a:lnTo>
                    <a:pt x="442" y="26"/>
                  </a:lnTo>
                  <a:lnTo>
                    <a:pt x="442" y="23"/>
                  </a:lnTo>
                  <a:lnTo>
                    <a:pt x="442" y="20"/>
                  </a:lnTo>
                  <a:lnTo>
                    <a:pt x="442" y="17"/>
                  </a:lnTo>
                  <a:lnTo>
                    <a:pt x="441" y="15"/>
                  </a:lnTo>
                  <a:lnTo>
                    <a:pt x="441" y="13"/>
                  </a:lnTo>
                  <a:lnTo>
                    <a:pt x="440" y="11"/>
                  </a:lnTo>
                  <a:lnTo>
                    <a:pt x="439" y="9"/>
                  </a:lnTo>
                  <a:lnTo>
                    <a:pt x="435" y="7"/>
                  </a:lnTo>
                  <a:lnTo>
                    <a:pt x="434" y="4"/>
                  </a:lnTo>
                  <a:lnTo>
                    <a:pt x="433" y="3"/>
                  </a:lnTo>
                  <a:lnTo>
                    <a:pt x="430" y="2"/>
                  </a:lnTo>
                  <a:lnTo>
                    <a:pt x="428" y="1"/>
                  </a:lnTo>
                  <a:lnTo>
                    <a:pt x="426" y="0"/>
                  </a:lnTo>
                  <a:lnTo>
                    <a:pt x="422" y="0"/>
                  </a:lnTo>
                  <a:lnTo>
                    <a:pt x="420" y="0"/>
                  </a:lnTo>
                  <a:lnTo>
                    <a:pt x="416" y="0"/>
                  </a:lnTo>
                  <a:lnTo>
                    <a:pt x="390" y="2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8"/>
            <p:cNvSpPr/>
            <p:nvPr/>
          </p:nvSpPr>
          <p:spPr>
            <a:xfrm>
              <a:off x="2086" y="2813"/>
              <a:ext cx="89" cy="134"/>
            </a:xfrm>
            <a:custGeom>
              <a:avLst/>
              <a:gdLst/>
              <a:ahLst/>
              <a:cxnLst/>
              <a:rect l="l" t="t" r="r" b="b"/>
              <a:pathLst>
                <a:path w="354" h="537" extrusionOk="0">
                  <a:moveTo>
                    <a:pt x="4" y="41"/>
                  </a:moveTo>
                  <a:lnTo>
                    <a:pt x="7" y="45"/>
                  </a:lnTo>
                  <a:lnTo>
                    <a:pt x="21" y="58"/>
                  </a:lnTo>
                  <a:lnTo>
                    <a:pt x="35" y="71"/>
                  </a:lnTo>
                  <a:lnTo>
                    <a:pt x="48" y="84"/>
                  </a:lnTo>
                  <a:lnTo>
                    <a:pt x="63" y="97"/>
                  </a:lnTo>
                  <a:lnTo>
                    <a:pt x="76" y="110"/>
                  </a:lnTo>
                  <a:lnTo>
                    <a:pt x="89" y="123"/>
                  </a:lnTo>
                  <a:lnTo>
                    <a:pt x="104" y="136"/>
                  </a:lnTo>
                  <a:lnTo>
                    <a:pt x="117" y="149"/>
                  </a:lnTo>
                  <a:lnTo>
                    <a:pt x="130" y="161"/>
                  </a:lnTo>
                  <a:lnTo>
                    <a:pt x="143" y="174"/>
                  </a:lnTo>
                  <a:lnTo>
                    <a:pt x="153" y="187"/>
                  </a:lnTo>
                  <a:lnTo>
                    <a:pt x="165" y="200"/>
                  </a:lnTo>
                  <a:lnTo>
                    <a:pt x="177" y="213"/>
                  </a:lnTo>
                  <a:lnTo>
                    <a:pt x="189" y="226"/>
                  </a:lnTo>
                  <a:lnTo>
                    <a:pt x="201" y="239"/>
                  </a:lnTo>
                  <a:lnTo>
                    <a:pt x="211" y="253"/>
                  </a:lnTo>
                  <a:lnTo>
                    <a:pt x="221" y="266"/>
                  </a:lnTo>
                  <a:lnTo>
                    <a:pt x="230" y="280"/>
                  </a:lnTo>
                  <a:lnTo>
                    <a:pt x="240" y="296"/>
                  </a:lnTo>
                  <a:lnTo>
                    <a:pt x="249" y="310"/>
                  </a:lnTo>
                  <a:lnTo>
                    <a:pt x="256" y="326"/>
                  </a:lnTo>
                  <a:lnTo>
                    <a:pt x="264" y="342"/>
                  </a:lnTo>
                  <a:lnTo>
                    <a:pt x="270" y="358"/>
                  </a:lnTo>
                  <a:lnTo>
                    <a:pt x="277" y="375"/>
                  </a:lnTo>
                  <a:lnTo>
                    <a:pt x="282" y="392"/>
                  </a:lnTo>
                  <a:lnTo>
                    <a:pt x="288" y="410"/>
                  </a:lnTo>
                  <a:lnTo>
                    <a:pt x="293" y="430"/>
                  </a:lnTo>
                  <a:lnTo>
                    <a:pt x="295" y="449"/>
                  </a:lnTo>
                  <a:lnTo>
                    <a:pt x="300" y="469"/>
                  </a:lnTo>
                  <a:lnTo>
                    <a:pt x="301" y="491"/>
                  </a:lnTo>
                  <a:lnTo>
                    <a:pt x="302" y="513"/>
                  </a:lnTo>
                  <a:lnTo>
                    <a:pt x="302" y="537"/>
                  </a:lnTo>
                  <a:lnTo>
                    <a:pt x="354" y="537"/>
                  </a:lnTo>
                  <a:lnTo>
                    <a:pt x="354" y="511"/>
                  </a:lnTo>
                  <a:lnTo>
                    <a:pt x="353" y="487"/>
                  </a:lnTo>
                  <a:lnTo>
                    <a:pt x="351" y="463"/>
                  </a:lnTo>
                  <a:lnTo>
                    <a:pt x="347" y="440"/>
                  </a:lnTo>
                  <a:lnTo>
                    <a:pt x="344" y="420"/>
                  </a:lnTo>
                  <a:lnTo>
                    <a:pt x="339" y="397"/>
                  </a:lnTo>
                  <a:lnTo>
                    <a:pt x="333" y="378"/>
                  </a:lnTo>
                  <a:lnTo>
                    <a:pt x="327" y="358"/>
                  </a:lnTo>
                  <a:lnTo>
                    <a:pt x="319" y="339"/>
                  </a:lnTo>
                  <a:lnTo>
                    <a:pt x="312" y="320"/>
                  </a:lnTo>
                  <a:lnTo>
                    <a:pt x="302" y="303"/>
                  </a:lnTo>
                  <a:lnTo>
                    <a:pt x="294" y="286"/>
                  </a:lnTo>
                  <a:lnTo>
                    <a:pt x="283" y="268"/>
                  </a:lnTo>
                  <a:lnTo>
                    <a:pt x="274" y="253"/>
                  </a:lnTo>
                  <a:lnTo>
                    <a:pt x="263" y="236"/>
                  </a:lnTo>
                  <a:lnTo>
                    <a:pt x="253" y="222"/>
                  </a:lnTo>
                  <a:lnTo>
                    <a:pt x="241" y="207"/>
                  </a:lnTo>
                  <a:lnTo>
                    <a:pt x="229" y="192"/>
                  </a:lnTo>
                  <a:lnTo>
                    <a:pt x="216" y="177"/>
                  </a:lnTo>
                  <a:lnTo>
                    <a:pt x="204" y="164"/>
                  </a:lnTo>
                  <a:lnTo>
                    <a:pt x="191" y="150"/>
                  </a:lnTo>
                  <a:lnTo>
                    <a:pt x="178" y="137"/>
                  </a:lnTo>
                  <a:lnTo>
                    <a:pt x="165" y="124"/>
                  </a:lnTo>
                  <a:lnTo>
                    <a:pt x="152" y="111"/>
                  </a:lnTo>
                  <a:lnTo>
                    <a:pt x="138" y="98"/>
                  </a:lnTo>
                  <a:lnTo>
                    <a:pt x="125" y="85"/>
                  </a:lnTo>
                  <a:lnTo>
                    <a:pt x="112" y="72"/>
                  </a:lnTo>
                  <a:lnTo>
                    <a:pt x="98" y="60"/>
                  </a:lnTo>
                  <a:lnTo>
                    <a:pt x="85" y="47"/>
                  </a:lnTo>
                  <a:lnTo>
                    <a:pt x="71" y="34"/>
                  </a:lnTo>
                  <a:lnTo>
                    <a:pt x="58" y="21"/>
                  </a:lnTo>
                  <a:lnTo>
                    <a:pt x="45" y="7"/>
                  </a:lnTo>
                  <a:lnTo>
                    <a:pt x="47" y="12"/>
                  </a:lnTo>
                  <a:lnTo>
                    <a:pt x="45" y="7"/>
                  </a:lnTo>
                  <a:lnTo>
                    <a:pt x="42" y="6"/>
                  </a:lnTo>
                  <a:lnTo>
                    <a:pt x="40" y="4"/>
                  </a:lnTo>
                  <a:lnTo>
                    <a:pt x="37" y="2"/>
                  </a:lnTo>
                  <a:lnTo>
                    <a:pt x="34" y="1"/>
                  </a:lnTo>
                  <a:lnTo>
                    <a:pt x="32" y="1"/>
                  </a:lnTo>
                  <a:lnTo>
                    <a:pt x="29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0" y="1"/>
                  </a:lnTo>
                  <a:lnTo>
                    <a:pt x="17" y="1"/>
                  </a:lnTo>
                  <a:lnTo>
                    <a:pt x="15" y="2"/>
                  </a:lnTo>
                  <a:lnTo>
                    <a:pt x="14" y="4"/>
                  </a:lnTo>
                  <a:lnTo>
                    <a:pt x="11" y="5"/>
                  </a:lnTo>
                  <a:lnTo>
                    <a:pt x="9" y="6"/>
                  </a:lnTo>
                  <a:lnTo>
                    <a:pt x="7" y="7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3" y="14"/>
                  </a:lnTo>
                  <a:lnTo>
                    <a:pt x="2" y="15"/>
                  </a:lnTo>
                  <a:lnTo>
                    <a:pt x="1" y="18"/>
                  </a:lnTo>
                  <a:lnTo>
                    <a:pt x="1" y="20"/>
                  </a:lnTo>
                  <a:lnTo>
                    <a:pt x="0" y="23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1" y="32"/>
                  </a:lnTo>
                  <a:lnTo>
                    <a:pt x="1" y="34"/>
                  </a:lnTo>
                  <a:lnTo>
                    <a:pt x="2" y="38"/>
                  </a:lnTo>
                  <a:lnTo>
                    <a:pt x="3" y="40"/>
                  </a:lnTo>
                  <a:lnTo>
                    <a:pt x="6" y="43"/>
                  </a:lnTo>
                  <a:lnTo>
                    <a:pt x="7" y="45"/>
                  </a:lnTo>
                  <a:lnTo>
                    <a:pt x="4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8"/>
            <p:cNvSpPr/>
            <p:nvPr/>
          </p:nvSpPr>
          <p:spPr>
            <a:xfrm>
              <a:off x="2059" y="2755"/>
              <a:ext cx="39" cy="68"/>
            </a:xfrm>
            <a:custGeom>
              <a:avLst/>
              <a:gdLst/>
              <a:ahLst/>
              <a:cxnLst/>
              <a:rect l="l" t="t" r="r" b="b"/>
              <a:pathLst>
                <a:path w="157" h="274" extrusionOk="0">
                  <a:moveTo>
                    <a:pt x="1" y="33"/>
                  </a:moveTo>
                  <a:lnTo>
                    <a:pt x="4" y="38"/>
                  </a:lnTo>
                  <a:lnTo>
                    <a:pt x="7" y="45"/>
                  </a:lnTo>
                  <a:lnTo>
                    <a:pt x="10" y="52"/>
                  </a:lnTo>
                  <a:lnTo>
                    <a:pt x="14" y="59"/>
                  </a:lnTo>
                  <a:lnTo>
                    <a:pt x="17" y="68"/>
                  </a:lnTo>
                  <a:lnTo>
                    <a:pt x="21" y="76"/>
                  </a:lnTo>
                  <a:lnTo>
                    <a:pt x="25" y="83"/>
                  </a:lnTo>
                  <a:lnTo>
                    <a:pt x="28" y="91"/>
                  </a:lnTo>
                  <a:lnTo>
                    <a:pt x="32" y="100"/>
                  </a:lnTo>
                  <a:lnTo>
                    <a:pt x="35" y="108"/>
                  </a:lnTo>
                  <a:lnTo>
                    <a:pt x="39" y="116"/>
                  </a:lnTo>
                  <a:lnTo>
                    <a:pt x="43" y="124"/>
                  </a:lnTo>
                  <a:lnTo>
                    <a:pt x="46" y="133"/>
                  </a:lnTo>
                  <a:lnTo>
                    <a:pt x="49" y="142"/>
                  </a:lnTo>
                  <a:lnTo>
                    <a:pt x="53" y="149"/>
                  </a:lnTo>
                  <a:lnTo>
                    <a:pt x="58" y="159"/>
                  </a:lnTo>
                  <a:lnTo>
                    <a:pt x="60" y="167"/>
                  </a:lnTo>
                  <a:lnTo>
                    <a:pt x="64" y="174"/>
                  </a:lnTo>
                  <a:lnTo>
                    <a:pt x="67" y="183"/>
                  </a:lnTo>
                  <a:lnTo>
                    <a:pt x="72" y="191"/>
                  </a:lnTo>
                  <a:lnTo>
                    <a:pt x="74" y="199"/>
                  </a:lnTo>
                  <a:lnTo>
                    <a:pt x="78" y="207"/>
                  </a:lnTo>
                  <a:lnTo>
                    <a:pt x="82" y="213"/>
                  </a:lnTo>
                  <a:lnTo>
                    <a:pt x="85" y="221"/>
                  </a:lnTo>
                  <a:lnTo>
                    <a:pt x="88" y="227"/>
                  </a:lnTo>
                  <a:lnTo>
                    <a:pt x="91" y="235"/>
                  </a:lnTo>
                  <a:lnTo>
                    <a:pt x="95" y="241"/>
                  </a:lnTo>
                  <a:lnTo>
                    <a:pt x="99" y="247"/>
                  </a:lnTo>
                  <a:lnTo>
                    <a:pt x="101" y="253"/>
                  </a:lnTo>
                  <a:lnTo>
                    <a:pt x="105" y="260"/>
                  </a:lnTo>
                  <a:lnTo>
                    <a:pt x="108" y="265"/>
                  </a:lnTo>
                  <a:lnTo>
                    <a:pt x="112" y="271"/>
                  </a:lnTo>
                  <a:lnTo>
                    <a:pt x="114" y="274"/>
                  </a:lnTo>
                  <a:lnTo>
                    <a:pt x="157" y="245"/>
                  </a:lnTo>
                  <a:lnTo>
                    <a:pt x="155" y="240"/>
                  </a:lnTo>
                  <a:lnTo>
                    <a:pt x="152" y="237"/>
                  </a:lnTo>
                  <a:lnTo>
                    <a:pt x="150" y="233"/>
                  </a:lnTo>
                  <a:lnTo>
                    <a:pt x="147" y="227"/>
                  </a:lnTo>
                  <a:lnTo>
                    <a:pt x="144" y="224"/>
                  </a:lnTo>
                  <a:lnTo>
                    <a:pt x="140" y="217"/>
                  </a:lnTo>
                  <a:lnTo>
                    <a:pt x="138" y="212"/>
                  </a:lnTo>
                  <a:lnTo>
                    <a:pt x="136" y="206"/>
                  </a:lnTo>
                  <a:lnTo>
                    <a:pt x="131" y="199"/>
                  </a:lnTo>
                  <a:lnTo>
                    <a:pt x="129" y="191"/>
                  </a:lnTo>
                  <a:lnTo>
                    <a:pt x="125" y="185"/>
                  </a:lnTo>
                  <a:lnTo>
                    <a:pt x="123" y="176"/>
                  </a:lnTo>
                  <a:lnTo>
                    <a:pt x="118" y="170"/>
                  </a:lnTo>
                  <a:lnTo>
                    <a:pt x="114" y="162"/>
                  </a:lnTo>
                  <a:lnTo>
                    <a:pt x="112" y="154"/>
                  </a:lnTo>
                  <a:lnTo>
                    <a:pt x="108" y="146"/>
                  </a:lnTo>
                  <a:lnTo>
                    <a:pt x="104" y="137"/>
                  </a:lnTo>
                  <a:lnTo>
                    <a:pt x="101" y="130"/>
                  </a:lnTo>
                  <a:lnTo>
                    <a:pt x="98" y="121"/>
                  </a:lnTo>
                  <a:lnTo>
                    <a:pt x="93" y="113"/>
                  </a:lnTo>
                  <a:lnTo>
                    <a:pt x="90" y="104"/>
                  </a:lnTo>
                  <a:lnTo>
                    <a:pt x="87" y="96"/>
                  </a:lnTo>
                  <a:lnTo>
                    <a:pt x="84" y="87"/>
                  </a:lnTo>
                  <a:lnTo>
                    <a:pt x="79" y="79"/>
                  </a:lnTo>
                  <a:lnTo>
                    <a:pt x="75" y="70"/>
                  </a:lnTo>
                  <a:lnTo>
                    <a:pt x="72" y="63"/>
                  </a:lnTo>
                  <a:lnTo>
                    <a:pt x="67" y="53"/>
                  </a:lnTo>
                  <a:lnTo>
                    <a:pt x="65" y="45"/>
                  </a:lnTo>
                  <a:lnTo>
                    <a:pt x="61" y="38"/>
                  </a:lnTo>
                  <a:lnTo>
                    <a:pt x="58" y="30"/>
                  </a:lnTo>
                  <a:lnTo>
                    <a:pt x="53" y="22"/>
                  </a:lnTo>
                  <a:lnTo>
                    <a:pt x="49" y="16"/>
                  </a:lnTo>
                  <a:lnTo>
                    <a:pt x="52" y="19"/>
                  </a:lnTo>
                  <a:lnTo>
                    <a:pt x="49" y="16"/>
                  </a:lnTo>
                  <a:lnTo>
                    <a:pt x="48" y="12"/>
                  </a:lnTo>
                  <a:lnTo>
                    <a:pt x="47" y="11"/>
                  </a:lnTo>
                  <a:lnTo>
                    <a:pt x="45" y="7"/>
                  </a:lnTo>
                  <a:lnTo>
                    <a:pt x="43" y="6"/>
                  </a:lnTo>
                  <a:lnTo>
                    <a:pt x="40" y="4"/>
                  </a:lnTo>
                  <a:lnTo>
                    <a:pt x="39" y="3"/>
                  </a:lnTo>
                  <a:lnTo>
                    <a:pt x="36" y="3"/>
                  </a:lnTo>
                  <a:lnTo>
                    <a:pt x="34" y="1"/>
                  </a:lnTo>
                  <a:lnTo>
                    <a:pt x="32" y="1"/>
                  </a:lnTo>
                  <a:lnTo>
                    <a:pt x="28" y="0"/>
                  </a:lnTo>
                  <a:lnTo>
                    <a:pt x="27" y="0"/>
                  </a:lnTo>
                  <a:lnTo>
                    <a:pt x="25" y="1"/>
                  </a:lnTo>
                  <a:lnTo>
                    <a:pt x="22" y="1"/>
                  </a:lnTo>
                  <a:lnTo>
                    <a:pt x="20" y="1"/>
                  </a:lnTo>
                  <a:lnTo>
                    <a:pt x="17" y="3"/>
                  </a:lnTo>
                  <a:lnTo>
                    <a:pt x="15" y="4"/>
                  </a:lnTo>
                  <a:lnTo>
                    <a:pt x="13" y="5"/>
                  </a:lnTo>
                  <a:lnTo>
                    <a:pt x="10" y="6"/>
                  </a:lnTo>
                  <a:lnTo>
                    <a:pt x="9" y="7"/>
                  </a:lnTo>
                  <a:lnTo>
                    <a:pt x="8" y="9"/>
                  </a:lnTo>
                  <a:lnTo>
                    <a:pt x="6" y="11"/>
                  </a:lnTo>
                  <a:lnTo>
                    <a:pt x="4" y="13"/>
                  </a:lnTo>
                  <a:lnTo>
                    <a:pt x="2" y="16"/>
                  </a:lnTo>
                  <a:lnTo>
                    <a:pt x="2" y="17"/>
                  </a:lnTo>
                  <a:lnTo>
                    <a:pt x="1" y="19"/>
                  </a:lnTo>
                  <a:lnTo>
                    <a:pt x="1" y="22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1" y="30"/>
                  </a:lnTo>
                  <a:lnTo>
                    <a:pt x="1" y="32"/>
                  </a:lnTo>
                  <a:lnTo>
                    <a:pt x="2" y="35"/>
                  </a:lnTo>
                  <a:lnTo>
                    <a:pt x="4" y="38"/>
                  </a:lnTo>
                  <a:lnTo>
                    <a:pt x="1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8"/>
            <p:cNvSpPr/>
            <p:nvPr/>
          </p:nvSpPr>
          <p:spPr>
            <a:xfrm>
              <a:off x="1847" y="2685"/>
              <a:ext cx="225" cy="78"/>
            </a:xfrm>
            <a:custGeom>
              <a:avLst/>
              <a:gdLst/>
              <a:ahLst/>
              <a:cxnLst/>
              <a:rect l="l" t="t" r="r" b="b"/>
              <a:pathLst>
                <a:path w="898" h="314" extrusionOk="0">
                  <a:moveTo>
                    <a:pt x="52" y="285"/>
                  </a:moveTo>
                  <a:lnTo>
                    <a:pt x="52" y="288"/>
                  </a:lnTo>
                  <a:lnTo>
                    <a:pt x="61" y="256"/>
                  </a:lnTo>
                  <a:lnTo>
                    <a:pt x="73" y="228"/>
                  </a:lnTo>
                  <a:lnTo>
                    <a:pt x="87" y="201"/>
                  </a:lnTo>
                  <a:lnTo>
                    <a:pt x="104" y="176"/>
                  </a:lnTo>
                  <a:lnTo>
                    <a:pt x="122" y="154"/>
                  </a:lnTo>
                  <a:lnTo>
                    <a:pt x="145" y="135"/>
                  </a:lnTo>
                  <a:lnTo>
                    <a:pt x="167" y="117"/>
                  </a:lnTo>
                  <a:lnTo>
                    <a:pt x="192" y="102"/>
                  </a:lnTo>
                  <a:lnTo>
                    <a:pt x="219" y="87"/>
                  </a:lnTo>
                  <a:lnTo>
                    <a:pt x="248" y="77"/>
                  </a:lnTo>
                  <a:lnTo>
                    <a:pt x="278" y="67"/>
                  </a:lnTo>
                  <a:lnTo>
                    <a:pt x="309" y="60"/>
                  </a:lnTo>
                  <a:lnTo>
                    <a:pt x="342" y="54"/>
                  </a:lnTo>
                  <a:lnTo>
                    <a:pt x="374" y="52"/>
                  </a:lnTo>
                  <a:lnTo>
                    <a:pt x="408" y="52"/>
                  </a:lnTo>
                  <a:lnTo>
                    <a:pt x="440" y="53"/>
                  </a:lnTo>
                  <a:lnTo>
                    <a:pt x="475" y="57"/>
                  </a:lnTo>
                  <a:lnTo>
                    <a:pt x="508" y="61"/>
                  </a:lnTo>
                  <a:lnTo>
                    <a:pt x="542" y="70"/>
                  </a:lnTo>
                  <a:lnTo>
                    <a:pt x="574" y="78"/>
                  </a:lnTo>
                  <a:lnTo>
                    <a:pt x="607" y="89"/>
                  </a:lnTo>
                  <a:lnTo>
                    <a:pt x="637" y="102"/>
                  </a:lnTo>
                  <a:lnTo>
                    <a:pt x="667" y="116"/>
                  </a:lnTo>
                  <a:lnTo>
                    <a:pt x="696" y="131"/>
                  </a:lnTo>
                  <a:lnTo>
                    <a:pt x="723" y="150"/>
                  </a:lnTo>
                  <a:lnTo>
                    <a:pt x="748" y="169"/>
                  </a:lnTo>
                  <a:lnTo>
                    <a:pt x="769" y="190"/>
                  </a:lnTo>
                  <a:lnTo>
                    <a:pt x="790" y="213"/>
                  </a:lnTo>
                  <a:lnTo>
                    <a:pt x="808" y="235"/>
                  </a:lnTo>
                  <a:lnTo>
                    <a:pt x="824" y="261"/>
                  </a:lnTo>
                  <a:lnTo>
                    <a:pt x="839" y="287"/>
                  </a:lnTo>
                  <a:lnTo>
                    <a:pt x="847" y="314"/>
                  </a:lnTo>
                  <a:lnTo>
                    <a:pt x="898" y="300"/>
                  </a:lnTo>
                  <a:lnTo>
                    <a:pt x="885" y="267"/>
                  </a:lnTo>
                  <a:lnTo>
                    <a:pt x="869" y="235"/>
                  </a:lnTo>
                  <a:lnTo>
                    <a:pt x="852" y="207"/>
                  </a:lnTo>
                  <a:lnTo>
                    <a:pt x="830" y="178"/>
                  </a:lnTo>
                  <a:lnTo>
                    <a:pt x="807" y="154"/>
                  </a:lnTo>
                  <a:lnTo>
                    <a:pt x="781" y="130"/>
                  </a:lnTo>
                  <a:lnTo>
                    <a:pt x="752" y="109"/>
                  </a:lnTo>
                  <a:lnTo>
                    <a:pt x="723" y="89"/>
                  </a:lnTo>
                  <a:lnTo>
                    <a:pt x="691" y="71"/>
                  </a:lnTo>
                  <a:lnTo>
                    <a:pt x="659" y="53"/>
                  </a:lnTo>
                  <a:lnTo>
                    <a:pt x="625" y="40"/>
                  </a:lnTo>
                  <a:lnTo>
                    <a:pt x="590" y="28"/>
                  </a:lnTo>
                  <a:lnTo>
                    <a:pt x="554" y="19"/>
                  </a:lnTo>
                  <a:lnTo>
                    <a:pt x="517" y="11"/>
                  </a:lnTo>
                  <a:lnTo>
                    <a:pt x="481" y="6"/>
                  </a:lnTo>
                  <a:lnTo>
                    <a:pt x="445" y="1"/>
                  </a:lnTo>
                  <a:lnTo>
                    <a:pt x="408" y="0"/>
                  </a:lnTo>
                  <a:lnTo>
                    <a:pt x="372" y="0"/>
                  </a:lnTo>
                  <a:lnTo>
                    <a:pt x="335" y="5"/>
                  </a:lnTo>
                  <a:lnTo>
                    <a:pt x="300" y="9"/>
                  </a:lnTo>
                  <a:lnTo>
                    <a:pt x="265" y="18"/>
                  </a:lnTo>
                  <a:lnTo>
                    <a:pt x="231" y="27"/>
                  </a:lnTo>
                  <a:lnTo>
                    <a:pt x="199" y="40"/>
                  </a:lnTo>
                  <a:lnTo>
                    <a:pt x="167" y="57"/>
                  </a:lnTo>
                  <a:lnTo>
                    <a:pt x="138" y="74"/>
                  </a:lnTo>
                  <a:lnTo>
                    <a:pt x="111" y="96"/>
                  </a:lnTo>
                  <a:lnTo>
                    <a:pt x="86" y="118"/>
                  </a:lnTo>
                  <a:lnTo>
                    <a:pt x="62" y="144"/>
                  </a:lnTo>
                  <a:lnTo>
                    <a:pt x="43" y="174"/>
                  </a:lnTo>
                  <a:lnTo>
                    <a:pt x="26" y="206"/>
                  </a:lnTo>
                  <a:lnTo>
                    <a:pt x="11" y="241"/>
                  </a:lnTo>
                  <a:lnTo>
                    <a:pt x="2" y="277"/>
                  </a:lnTo>
                  <a:lnTo>
                    <a:pt x="2" y="281"/>
                  </a:lnTo>
                  <a:lnTo>
                    <a:pt x="2" y="277"/>
                  </a:lnTo>
                  <a:lnTo>
                    <a:pt x="2" y="281"/>
                  </a:lnTo>
                  <a:lnTo>
                    <a:pt x="0" y="284"/>
                  </a:lnTo>
                  <a:lnTo>
                    <a:pt x="0" y="286"/>
                  </a:lnTo>
                  <a:lnTo>
                    <a:pt x="2" y="288"/>
                  </a:lnTo>
                  <a:lnTo>
                    <a:pt x="2" y="292"/>
                  </a:lnTo>
                  <a:lnTo>
                    <a:pt x="3" y="294"/>
                  </a:lnTo>
                  <a:lnTo>
                    <a:pt x="4" y="297"/>
                  </a:lnTo>
                  <a:lnTo>
                    <a:pt x="5" y="298"/>
                  </a:lnTo>
                  <a:lnTo>
                    <a:pt x="7" y="300"/>
                  </a:lnTo>
                  <a:lnTo>
                    <a:pt x="8" y="301"/>
                  </a:lnTo>
                  <a:lnTo>
                    <a:pt x="10" y="303"/>
                  </a:lnTo>
                  <a:lnTo>
                    <a:pt x="11" y="305"/>
                  </a:lnTo>
                  <a:lnTo>
                    <a:pt x="15" y="306"/>
                  </a:lnTo>
                  <a:lnTo>
                    <a:pt x="17" y="307"/>
                  </a:lnTo>
                  <a:lnTo>
                    <a:pt x="18" y="308"/>
                  </a:lnTo>
                  <a:lnTo>
                    <a:pt x="21" y="308"/>
                  </a:lnTo>
                  <a:lnTo>
                    <a:pt x="23" y="308"/>
                  </a:lnTo>
                  <a:lnTo>
                    <a:pt x="26" y="310"/>
                  </a:lnTo>
                  <a:lnTo>
                    <a:pt x="29" y="310"/>
                  </a:lnTo>
                  <a:lnTo>
                    <a:pt x="31" y="308"/>
                  </a:lnTo>
                  <a:lnTo>
                    <a:pt x="33" y="308"/>
                  </a:lnTo>
                  <a:lnTo>
                    <a:pt x="35" y="308"/>
                  </a:lnTo>
                  <a:lnTo>
                    <a:pt x="37" y="307"/>
                  </a:lnTo>
                  <a:lnTo>
                    <a:pt x="41" y="306"/>
                  </a:lnTo>
                  <a:lnTo>
                    <a:pt x="42" y="305"/>
                  </a:lnTo>
                  <a:lnTo>
                    <a:pt x="44" y="303"/>
                  </a:lnTo>
                  <a:lnTo>
                    <a:pt x="46" y="301"/>
                  </a:lnTo>
                  <a:lnTo>
                    <a:pt x="47" y="299"/>
                  </a:lnTo>
                  <a:lnTo>
                    <a:pt x="49" y="297"/>
                  </a:lnTo>
                  <a:lnTo>
                    <a:pt x="50" y="294"/>
                  </a:lnTo>
                  <a:lnTo>
                    <a:pt x="50" y="292"/>
                  </a:lnTo>
                  <a:lnTo>
                    <a:pt x="52" y="288"/>
                  </a:lnTo>
                  <a:lnTo>
                    <a:pt x="52" y="2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8"/>
            <p:cNvSpPr/>
            <p:nvPr/>
          </p:nvSpPr>
          <p:spPr>
            <a:xfrm>
              <a:off x="1783" y="2755"/>
              <a:ext cx="77" cy="100"/>
            </a:xfrm>
            <a:custGeom>
              <a:avLst/>
              <a:gdLst/>
              <a:ahLst/>
              <a:cxnLst/>
              <a:rect l="l" t="t" r="r" b="b"/>
              <a:pathLst>
                <a:path w="307" h="399" extrusionOk="0">
                  <a:moveTo>
                    <a:pt x="50" y="386"/>
                  </a:moveTo>
                  <a:lnTo>
                    <a:pt x="50" y="386"/>
                  </a:lnTo>
                  <a:lnTo>
                    <a:pt x="57" y="371"/>
                  </a:lnTo>
                  <a:lnTo>
                    <a:pt x="67" y="357"/>
                  </a:lnTo>
                  <a:lnTo>
                    <a:pt x="76" y="344"/>
                  </a:lnTo>
                  <a:lnTo>
                    <a:pt x="84" y="331"/>
                  </a:lnTo>
                  <a:lnTo>
                    <a:pt x="95" y="318"/>
                  </a:lnTo>
                  <a:lnTo>
                    <a:pt x="104" y="305"/>
                  </a:lnTo>
                  <a:lnTo>
                    <a:pt x="115" y="293"/>
                  </a:lnTo>
                  <a:lnTo>
                    <a:pt x="123" y="282"/>
                  </a:lnTo>
                  <a:lnTo>
                    <a:pt x="134" y="271"/>
                  </a:lnTo>
                  <a:lnTo>
                    <a:pt x="145" y="260"/>
                  </a:lnTo>
                  <a:lnTo>
                    <a:pt x="155" y="248"/>
                  </a:lnTo>
                  <a:lnTo>
                    <a:pt x="166" y="238"/>
                  </a:lnTo>
                  <a:lnTo>
                    <a:pt x="174" y="226"/>
                  </a:lnTo>
                  <a:lnTo>
                    <a:pt x="185" y="215"/>
                  </a:lnTo>
                  <a:lnTo>
                    <a:pt x="195" y="206"/>
                  </a:lnTo>
                  <a:lnTo>
                    <a:pt x="205" y="195"/>
                  </a:lnTo>
                  <a:lnTo>
                    <a:pt x="214" y="183"/>
                  </a:lnTo>
                  <a:lnTo>
                    <a:pt x="224" y="173"/>
                  </a:lnTo>
                  <a:lnTo>
                    <a:pt x="233" y="162"/>
                  </a:lnTo>
                  <a:lnTo>
                    <a:pt x="242" y="152"/>
                  </a:lnTo>
                  <a:lnTo>
                    <a:pt x="250" y="141"/>
                  </a:lnTo>
                  <a:lnTo>
                    <a:pt x="258" y="130"/>
                  </a:lnTo>
                  <a:lnTo>
                    <a:pt x="265" y="118"/>
                  </a:lnTo>
                  <a:lnTo>
                    <a:pt x="273" y="107"/>
                  </a:lnTo>
                  <a:lnTo>
                    <a:pt x="279" y="95"/>
                  </a:lnTo>
                  <a:lnTo>
                    <a:pt x="286" y="83"/>
                  </a:lnTo>
                  <a:lnTo>
                    <a:pt x="291" y="71"/>
                  </a:lnTo>
                  <a:lnTo>
                    <a:pt x="297" y="58"/>
                  </a:lnTo>
                  <a:lnTo>
                    <a:pt x="301" y="45"/>
                  </a:lnTo>
                  <a:lnTo>
                    <a:pt x="303" y="31"/>
                  </a:lnTo>
                  <a:lnTo>
                    <a:pt x="305" y="18"/>
                  </a:lnTo>
                  <a:lnTo>
                    <a:pt x="307" y="4"/>
                  </a:lnTo>
                  <a:lnTo>
                    <a:pt x="257" y="0"/>
                  </a:lnTo>
                  <a:lnTo>
                    <a:pt x="255" y="11"/>
                  </a:lnTo>
                  <a:lnTo>
                    <a:pt x="252" y="20"/>
                  </a:lnTo>
                  <a:lnTo>
                    <a:pt x="250" y="31"/>
                  </a:lnTo>
                  <a:lnTo>
                    <a:pt x="247" y="42"/>
                  </a:lnTo>
                  <a:lnTo>
                    <a:pt x="244" y="51"/>
                  </a:lnTo>
                  <a:lnTo>
                    <a:pt x="239" y="61"/>
                  </a:lnTo>
                  <a:lnTo>
                    <a:pt x="234" y="70"/>
                  </a:lnTo>
                  <a:lnTo>
                    <a:pt x="229" y="81"/>
                  </a:lnTo>
                  <a:lnTo>
                    <a:pt x="223" y="90"/>
                  </a:lnTo>
                  <a:lnTo>
                    <a:pt x="216" y="100"/>
                  </a:lnTo>
                  <a:lnTo>
                    <a:pt x="208" y="109"/>
                  </a:lnTo>
                  <a:lnTo>
                    <a:pt x="200" y="120"/>
                  </a:lnTo>
                  <a:lnTo>
                    <a:pt x="193" y="129"/>
                  </a:lnTo>
                  <a:lnTo>
                    <a:pt x="185" y="139"/>
                  </a:lnTo>
                  <a:lnTo>
                    <a:pt x="175" y="149"/>
                  </a:lnTo>
                  <a:lnTo>
                    <a:pt x="167" y="160"/>
                  </a:lnTo>
                  <a:lnTo>
                    <a:pt x="156" y="170"/>
                  </a:lnTo>
                  <a:lnTo>
                    <a:pt x="147" y="181"/>
                  </a:lnTo>
                  <a:lnTo>
                    <a:pt x="136" y="191"/>
                  </a:lnTo>
                  <a:lnTo>
                    <a:pt x="127" y="201"/>
                  </a:lnTo>
                  <a:lnTo>
                    <a:pt x="116" y="213"/>
                  </a:lnTo>
                  <a:lnTo>
                    <a:pt x="106" y="225"/>
                  </a:lnTo>
                  <a:lnTo>
                    <a:pt x="95" y="237"/>
                  </a:lnTo>
                  <a:lnTo>
                    <a:pt x="84" y="248"/>
                  </a:lnTo>
                  <a:lnTo>
                    <a:pt x="75" y="261"/>
                  </a:lnTo>
                  <a:lnTo>
                    <a:pt x="64" y="273"/>
                  </a:lnTo>
                  <a:lnTo>
                    <a:pt x="54" y="287"/>
                  </a:lnTo>
                  <a:lnTo>
                    <a:pt x="43" y="300"/>
                  </a:lnTo>
                  <a:lnTo>
                    <a:pt x="32" y="315"/>
                  </a:lnTo>
                  <a:lnTo>
                    <a:pt x="24" y="329"/>
                  </a:lnTo>
                  <a:lnTo>
                    <a:pt x="13" y="344"/>
                  </a:lnTo>
                  <a:lnTo>
                    <a:pt x="4" y="360"/>
                  </a:lnTo>
                  <a:lnTo>
                    <a:pt x="4" y="358"/>
                  </a:lnTo>
                  <a:lnTo>
                    <a:pt x="4" y="360"/>
                  </a:lnTo>
                  <a:lnTo>
                    <a:pt x="3" y="363"/>
                  </a:lnTo>
                  <a:lnTo>
                    <a:pt x="2" y="365"/>
                  </a:lnTo>
                  <a:lnTo>
                    <a:pt x="2" y="368"/>
                  </a:lnTo>
                  <a:lnTo>
                    <a:pt x="0" y="370"/>
                  </a:lnTo>
                  <a:lnTo>
                    <a:pt x="0" y="373"/>
                  </a:lnTo>
                  <a:lnTo>
                    <a:pt x="0" y="376"/>
                  </a:lnTo>
                  <a:lnTo>
                    <a:pt x="2" y="378"/>
                  </a:lnTo>
                  <a:lnTo>
                    <a:pt x="2" y="381"/>
                  </a:lnTo>
                  <a:lnTo>
                    <a:pt x="3" y="382"/>
                  </a:lnTo>
                  <a:lnTo>
                    <a:pt x="4" y="384"/>
                  </a:lnTo>
                  <a:lnTo>
                    <a:pt x="5" y="388"/>
                  </a:lnTo>
                  <a:lnTo>
                    <a:pt x="6" y="389"/>
                  </a:lnTo>
                  <a:lnTo>
                    <a:pt x="9" y="390"/>
                  </a:lnTo>
                  <a:lnTo>
                    <a:pt x="10" y="393"/>
                  </a:lnTo>
                  <a:lnTo>
                    <a:pt x="12" y="394"/>
                  </a:lnTo>
                  <a:lnTo>
                    <a:pt x="13" y="395"/>
                  </a:lnTo>
                  <a:lnTo>
                    <a:pt x="16" y="396"/>
                  </a:lnTo>
                  <a:lnTo>
                    <a:pt x="18" y="396"/>
                  </a:lnTo>
                  <a:lnTo>
                    <a:pt x="22" y="397"/>
                  </a:lnTo>
                  <a:lnTo>
                    <a:pt x="23" y="397"/>
                  </a:lnTo>
                  <a:lnTo>
                    <a:pt x="25" y="399"/>
                  </a:lnTo>
                  <a:lnTo>
                    <a:pt x="28" y="399"/>
                  </a:lnTo>
                  <a:lnTo>
                    <a:pt x="30" y="399"/>
                  </a:lnTo>
                  <a:lnTo>
                    <a:pt x="32" y="397"/>
                  </a:lnTo>
                  <a:lnTo>
                    <a:pt x="36" y="397"/>
                  </a:lnTo>
                  <a:lnTo>
                    <a:pt x="37" y="396"/>
                  </a:lnTo>
                  <a:lnTo>
                    <a:pt x="39" y="395"/>
                  </a:lnTo>
                  <a:lnTo>
                    <a:pt x="42" y="394"/>
                  </a:lnTo>
                  <a:lnTo>
                    <a:pt x="44" y="393"/>
                  </a:lnTo>
                  <a:lnTo>
                    <a:pt x="45" y="390"/>
                  </a:lnTo>
                  <a:lnTo>
                    <a:pt x="48" y="389"/>
                  </a:lnTo>
                  <a:lnTo>
                    <a:pt x="50" y="3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8"/>
            <p:cNvSpPr/>
            <p:nvPr/>
          </p:nvSpPr>
          <p:spPr>
            <a:xfrm>
              <a:off x="3054" y="2308"/>
              <a:ext cx="12" cy="10"/>
            </a:xfrm>
            <a:custGeom>
              <a:avLst/>
              <a:gdLst/>
              <a:ahLst/>
              <a:cxnLst/>
              <a:rect l="l" t="t" r="r" b="b"/>
              <a:pathLst>
                <a:path w="47" h="41" extrusionOk="0">
                  <a:moveTo>
                    <a:pt x="47" y="13"/>
                  </a:moveTo>
                  <a:lnTo>
                    <a:pt x="46" y="11"/>
                  </a:lnTo>
                  <a:lnTo>
                    <a:pt x="43" y="8"/>
                  </a:lnTo>
                  <a:lnTo>
                    <a:pt x="42" y="6"/>
                  </a:lnTo>
                  <a:lnTo>
                    <a:pt x="40" y="5"/>
                  </a:lnTo>
                  <a:lnTo>
                    <a:pt x="36" y="4"/>
                  </a:lnTo>
                  <a:lnTo>
                    <a:pt x="34" y="2"/>
                  </a:lnTo>
                  <a:lnTo>
                    <a:pt x="33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20" y="2"/>
                  </a:lnTo>
                  <a:lnTo>
                    <a:pt x="19" y="2"/>
                  </a:lnTo>
                  <a:lnTo>
                    <a:pt x="16" y="4"/>
                  </a:lnTo>
                  <a:lnTo>
                    <a:pt x="14" y="5"/>
                  </a:lnTo>
                  <a:lnTo>
                    <a:pt x="13" y="6"/>
                  </a:lnTo>
                  <a:lnTo>
                    <a:pt x="9" y="7"/>
                  </a:lnTo>
                  <a:lnTo>
                    <a:pt x="8" y="8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3" y="13"/>
                  </a:lnTo>
                  <a:lnTo>
                    <a:pt x="2" y="17"/>
                  </a:lnTo>
                  <a:lnTo>
                    <a:pt x="1" y="19"/>
                  </a:lnTo>
                  <a:lnTo>
                    <a:pt x="1" y="20"/>
                  </a:lnTo>
                  <a:lnTo>
                    <a:pt x="0" y="23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0" y="31"/>
                  </a:lnTo>
                  <a:lnTo>
                    <a:pt x="1" y="33"/>
                  </a:lnTo>
                  <a:lnTo>
                    <a:pt x="2" y="36"/>
                  </a:lnTo>
                  <a:lnTo>
                    <a:pt x="3" y="38"/>
                  </a:lnTo>
                  <a:lnTo>
                    <a:pt x="4" y="41"/>
                  </a:lnTo>
                  <a:lnTo>
                    <a:pt x="47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8"/>
            <p:cNvSpPr/>
            <p:nvPr/>
          </p:nvSpPr>
          <p:spPr>
            <a:xfrm>
              <a:off x="2963" y="2311"/>
              <a:ext cx="126" cy="99"/>
            </a:xfrm>
            <a:custGeom>
              <a:avLst/>
              <a:gdLst/>
              <a:ahLst/>
              <a:cxnLst/>
              <a:rect l="l" t="t" r="r" b="b"/>
              <a:pathLst>
                <a:path w="505" h="396" extrusionOk="0">
                  <a:moveTo>
                    <a:pt x="0" y="125"/>
                  </a:moveTo>
                  <a:lnTo>
                    <a:pt x="16" y="161"/>
                  </a:lnTo>
                  <a:lnTo>
                    <a:pt x="34" y="193"/>
                  </a:lnTo>
                  <a:lnTo>
                    <a:pt x="54" y="223"/>
                  </a:lnTo>
                  <a:lnTo>
                    <a:pt x="74" y="252"/>
                  </a:lnTo>
                  <a:lnTo>
                    <a:pt x="97" y="277"/>
                  </a:lnTo>
                  <a:lnTo>
                    <a:pt x="121" y="299"/>
                  </a:lnTo>
                  <a:lnTo>
                    <a:pt x="146" y="320"/>
                  </a:lnTo>
                  <a:lnTo>
                    <a:pt x="171" y="338"/>
                  </a:lnTo>
                  <a:lnTo>
                    <a:pt x="197" y="355"/>
                  </a:lnTo>
                  <a:lnTo>
                    <a:pt x="223" y="368"/>
                  </a:lnTo>
                  <a:lnTo>
                    <a:pt x="250" y="377"/>
                  </a:lnTo>
                  <a:lnTo>
                    <a:pt x="276" y="387"/>
                  </a:lnTo>
                  <a:lnTo>
                    <a:pt x="302" y="392"/>
                  </a:lnTo>
                  <a:lnTo>
                    <a:pt x="328" y="396"/>
                  </a:lnTo>
                  <a:lnTo>
                    <a:pt x="353" y="396"/>
                  </a:lnTo>
                  <a:lnTo>
                    <a:pt x="376" y="395"/>
                  </a:lnTo>
                  <a:lnTo>
                    <a:pt x="399" y="389"/>
                  </a:lnTo>
                  <a:lnTo>
                    <a:pt x="421" y="382"/>
                  </a:lnTo>
                  <a:lnTo>
                    <a:pt x="441" y="371"/>
                  </a:lnTo>
                  <a:lnTo>
                    <a:pt x="460" y="357"/>
                  </a:lnTo>
                  <a:lnTo>
                    <a:pt x="476" y="340"/>
                  </a:lnTo>
                  <a:lnTo>
                    <a:pt x="489" y="319"/>
                  </a:lnTo>
                  <a:lnTo>
                    <a:pt x="498" y="297"/>
                  </a:lnTo>
                  <a:lnTo>
                    <a:pt x="504" y="272"/>
                  </a:lnTo>
                  <a:lnTo>
                    <a:pt x="505" y="245"/>
                  </a:lnTo>
                  <a:lnTo>
                    <a:pt x="504" y="216"/>
                  </a:lnTo>
                  <a:lnTo>
                    <a:pt x="499" y="186"/>
                  </a:lnTo>
                  <a:lnTo>
                    <a:pt x="490" y="153"/>
                  </a:lnTo>
                  <a:lnTo>
                    <a:pt x="477" y="119"/>
                  </a:lnTo>
                  <a:lnTo>
                    <a:pt x="460" y="82"/>
                  </a:lnTo>
                  <a:lnTo>
                    <a:pt x="439" y="43"/>
                  </a:lnTo>
                  <a:lnTo>
                    <a:pt x="413" y="0"/>
                  </a:lnTo>
                  <a:lnTo>
                    <a:pt x="370" y="28"/>
                  </a:lnTo>
                  <a:lnTo>
                    <a:pt x="394" y="69"/>
                  </a:lnTo>
                  <a:lnTo>
                    <a:pt x="414" y="104"/>
                  </a:lnTo>
                  <a:lnTo>
                    <a:pt x="431" y="137"/>
                  </a:lnTo>
                  <a:lnTo>
                    <a:pt x="440" y="168"/>
                  </a:lnTo>
                  <a:lnTo>
                    <a:pt x="448" y="197"/>
                  </a:lnTo>
                  <a:lnTo>
                    <a:pt x="452" y="221"/>
                  </a:lnTo>
                  <a:lnTo>
                    <a:pt x="453" y="245"/>
                  </a:lnTo>
                  <a:lnTo>
                    <a:pt x="452" y="265"/>
                  </a:lnTo>
                  <a:lnTo>
                    <a:pt x="448" y="281"/>
                  </a:lnTo>
                  <a:lnTo>
                    <a:pt x="441" y="296"/>
                  </a:lnTo>
                  <a:lnTo>
                    <a:pt x="434" y="307"/>
                  </a:lnTo>
                  <a:lnTo>
                    <a:pt x="425" y="318"/>
                  </a:lnTo>
                  <a:lnTo>
                    <a:pt x="413" y="327"/>
                  </a:lnTo>
                  <a:lnTo>
                    <a:pt x="400" y="333"/>
                  </a:lnTo>
                  <a:lnTo>
                    <a:pt x="386" y="340"/>
                  </a:lnTo>
                  <a:lnTo>
                    <a:pt x="369" y="343"/>
                  </a:lnTo>
                  <a:lnTo>
                    <a:pt x="350" y="344"/>
                  </a:lnTo>
                  <a:lnTo>
                    <a:pt x="331" y="344"/>
                  </a:lnTo>
                  <a:lnTo>
                    <a:pt x="310" y="342"/>
                  </a:lnTo>
                  <a:lnTo>
                    <a:pt x="289" y="336"/>
                  </a:lnTo>
                  <a:lnTo>
                    <a:pt x="266" y="330"/>
                  </a:lnTo>
                  <a:lnTo>
                    <a:pt x="244" y="320"/>
                  </a:lnTo>
                  <a:lnTo>
                    <a:pt x="223" y="309"/>
                  </a:lnTo>
                  <a:lnTo>
                    <a:pt x="199" y="296"/>
                  </a:lnTo>
                  <a:lnTo>
                    <a:pt x="177" y="279"/>
                  </a:lnTo>
                  <a:lnTo>
                    <a:pt x="155" y="260"/>
                  </a:lnTo>
                  <a:lnTo>
                    <a:pt x="134" y="241"/>
                  </a:lnTo>
                  <a:lnTo>
                    <a:pt x="114" y="218"/>
                  </a:lnTo>
                  <a:lnTo>
                    <a:pt x="96" y="193"/>
                  </a:lnTo>
                  <a:lnTo>
                    <a:pt x="78" y="167"/>
                  </a:lnTo>
                  <a:lnTo>
                    <a:pt x="62" y="137"/>
                  </a:lnTo>
                  <a:lnTo>
                    <a:pt x="48" y="108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8"/>
            <p:cNvSpPr/>
            <p:nvPr/>
          </p:nvSpPr>
          <p:spPr>
            <a:xfrm>
              <a:off x="2962" y="2334"/>
              <a:ext cx="13" cy="8"/>
            </a:xfrm>
            <a:custGeom>
              <a:avLst/>
              <a:gdLst/>
              <a:ahLst/>
              <a:cxnLst/>
              <a:rect l="l" t="t" r="r" b="b"/>
              <a:pathLst>
                <a:path w="51" h="35" extrusionOk="0">
                  <a:moveTo>
                    <a:pt x="51" y="18"/>
                  </a:moveTo>
                  <a:lnTo>
                    <a:pt x="50" y="14"/>
                  </a:lnTo>
                  <a:lnTo>
                    <a:pt x="48" y="12"/>
                  </a:lnTo>
                  <a:lnTo>
                    <a:pt x="47" y="9"/>
                  </a:lnTo>
                  <a:lnTo>
                    <a:pt x="45" y="8"/>
                  </a:lnTo>
                  <a:lnTo>
                    <a:pt x="44" y="6"/>
                  </a:lnTo>
                  <a:lnTo>
                    <a:pt x="40" y="5"/>
                  </a:lnTo>
                  <a:lnTo>
                    <a:pt x="38" y="3"/>
                  </a:lnTo>
                  <a:lnTo>
                    <a:pt x="37" y="3"/>
                  </a:lnTo>
                  <a:lnTo>
                    <a:pt x="34" y="1"/>
                  </a:lnTo>
                  <a:lnTo>
                    <a:pt x="32" y="1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4" y="1"/>
                  </a:lnTo>
                  <a:lnTo>
                    <a:pt x="22" y="1"/>
                  </a:lnTo>
                  <a:lnTo>
                    <a:pt x="20" y="1"/>
                  </a:lnTo>
                  <a:lnTo>
                    <a:pt x="18" y="3"/>
                  </a:lnTo>
                  <a:lnTo>
                    <a:pt x="14" y="5"/>
                  </a:lnTo>
                  <a:lnTo>
                    <a:pt x="13" y="6"/>
                  </a:lnTo>
                  <a:lnTo>
                    <a:pt x="11" y="7"/>
                  </a:lnTo>
                  <a:lnTo>
                    <a:pt x="9" y="8"/>
                  </a:lnTo>
                  <a:lnTo>
                    <a:pt x="7" y="9"/>
                  </a:lnTo>
                  <a:lnTo>
                    <a:pt x="6" y="12"/>
                  </a:lnTo>
                  <a:lnTo>
                    <a:pt x="5" y="13"/>
                  </a:lnTo>
                  <a:lnTo>
                    <a:pt x="3" y="16"/>
                  </a:lnTo>
                  <a:lnTo>
                    <a:pt x="1" y="18"/>
                  </a:lnTo>
                  <a:lnTo>
                    <a:pt x="1" y="20"/>
                  </a:lnTo>
                  <a:lnTo>
                    <a:pt x="1" y="22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1" y="31"/>
                  </a:lnTo>
                  <a:lnTo>
                    <a:pt x="1" y="34"/>
                  </a:lnTo>
                  <a:lnTo>
                    <a:pt x="3" y="35"/>
                  </a:lnTo>
                  <a:lnTo>
                    <a:pt x="51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8"/>
            <p:cNvSpPr/>
            <p:nvPr/>
          </p:nvSpPr>
          <p:spPr>
            <a:xfrm>
              <a:off x="2661" y="2177"/>
              <a:ext cx="7" cy="13"/>
            </a:xfrm>
            <a:custGeom>
              <a:avLst/>
              <a:gdLst/>
              <a:ahLst/>
              <a:cxnLst/>
              <a:rect l="l" t="t" r="r" b="b"/>
              <a:pathLst>
                <a:path w="27" h="51" extrusionOk="0">
                  <a:moveTo>
                    <a:pt x="0" y="51"/>
                  </a:moveTo>
                  <a:lnTo>
                    <a:pt x="2" y="51"/>
                  </a:lnTo>
                  <a:lnTo>
                    <a:pt x="4" y="51"/>
                  </a:lnTo>
                  <a:lnTo>
                    <a:pt x="9" y="51"/>
                  </a:lnTo>
                  <a:lnTo>
                    <a:pt x="11" y="49"/>
                  </a:lnTo>
                  <a:lnTo>
                    <a:pt x="13" y="49"/>
                  </a:lnTo>
                  <a:lnTo>
                    <a:pt x="15" y="48"/>
                  </a:lnTo>
                  <a:lnTo>
                    <a:pt x="17" y="47"/>
                  </a:lnTo>
                  <a:lnTo>
                    <a:pt x="20" y="45"/>
                  </a:lnTo>
                  <a:lnTo>
                    <a:pt x="21" y="43"/>
                  </a:lnTo>
                  <a:lnTo>
                    <a:pt x="23" y="42"/>
                  </a:lnTo>
                  <a:lnTo>
                    <a:pt x="24" y="39"/>
                  </a:lnTo>
                  <a:lnTo>
                    <a:pt x="24" y="36"/>
                  </a:lnTo>
                  <a:lnTo>
                    <a:pt x="26" y="35"/>
                  </a:lnTo>
                  <a:lnTo>
                    <a:pt x="27" y="33"/>
                  </a:lnTo>
                  <a:lnTo>
                    <a:pt x="27" y="30"/>
                  </a:lnTo>
                  <a:lnTo>
                    <a:pt x="27" y="27"/>
                  </a:lnTo>
                  <a:lnTo>
                    <a:pt x="27" y="25"/>
                  </a:lnTo>
                  <a:lnTo>
                    <a:pt x="27" y="22"/>
                  </a:lnTo>
                  <a:lnTo>
                    <a:pt x="27" y="21"/>
                  </a:lnTo>
                  <a:lnTo>
                    <a:pt x="27" y="19"/>
                  </a:lnTo>
                  <a:lnTo>
                    <a:pt x="26" y="16"/>
                  </a:lnTo>
                  <a:lnTo>
                    <a:pt x="24" y="13"/>
                  </a:lnTo>
                  <a:lnTo>
                    <a:pt x="24" y="12"/>
                  </a:lnTo>
                  <a:lnTo>
                    <a:pt x="23" y="9"/>
                  </a:lnTo>
                  <a:lnTo>
                    <a:pt x="21" y="8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3" y="1"/>
                  </a:lnTo>
                  <a:lnTo>
                    <a:pt x="10" y="1"/>
                  </a:lnTo>
                  <a:lnTo>
                    <a:pt x="8" y="0"/>
                  </a:lnTo>
                  <a:lnTo>
                    <a:pt x="3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8"/>
            <p:cNvSpPr/>
            <p:nvPr/>
          </p:nvSpPr>
          <p:spPr>
            <a:xfrm>
              <a:off x="2631" y="2177"/>
              <a:ext cx="31" cy="59"/>
            </a:xfrm>
            <a:custGeom>
              <a:avLst/>
              <a:gdLst/>
              <a:ahLst/>
              <a:cxnLst/>
              <a:rect l="l" t="t" r="r" b="b"/>
              <a:pathLst>
                <a:path w="124" h="238" extrusionOk="0">
                  <a:moveTo>
                    <a:pt x="89" y="195"/>
                  </a:moveTo>
                  <a:lnTo>
                    <a:pt x="83" y="191"/>
                  </a:lnTo>
                  <a:lnTo>
                    <a:pt x="78" y="186"/>
                  </a:lnTo>
                  <a:lnTo>
                    <a:pt x="72" y="180"/>
                  </a:lnTo>
                  <a:lnTo>
                    <a:pt x="69" y="176"/>
                  </a:lnTo>
                  <a:lnTo>
                    <a:pt x="65" y="169"/>
                  </a:lnTo>
                  <a:lnTo>
                    <a:pt x="60" y="164"/>
                  </a:lnTo>
                  <a:lnTo>
                    <a:pt x="58" y="157"/>
                  </a:lnTo>
                  <a:lnTo>
                    <a:pt x="56" y="152"/>
                  </a:lnTo>
                  <a:lnTo>
                    <a:pt x="54" y="145"/>
                  </a:lnTo>
                  <a:lnTo>
                    <a:pt x="53" y="139"/>
                  </a:lnTo>
                  <a:lnTo>
                    <a:pt x="52" y="132"/>
                  </a:lnTo>
                  <a:lnTo>
                    <a:pt x="52" y="126"/>
                  </a:lnTo>
                  <a:lnTo>
                    <a:pt x="52" y="119"/>
                  </a:lnTo>
                  <a:lnTo>
                    <a:pt x="52" y="113"/>
                  </a:lnTo>
                  <a:lnTo>
                    <a:pt x="53" y="108"/>
                  </a:lnTo>
                  <a:lnTo>
                    <a:pt x="54" y="101"/>
                  </a:lnTo>
                  <a:lnTo>
                    <a:pt x="56" y="96"/>
                  </a:lnTo>
                  <a:lnTo>
                    <a:pt x="57" y="89"/>
                  </a:lnTo>
                  <a:lnTo>
                    <a:pt x="59" y="85"/>
                  </a:lnTo>
                  <a:lnTo>
                    <a:pt x="63" y="80"/>
                  </a:lnTo>
                  <a:lnTo>
                    <a:pt x="66" y="75"/>
                  </a:lnTo>
                  <a:lnTo>
                    <a:pt x="69" y="72"/>
                  </a:lnTo>
                  <a:lnTo>
                    <a:pt x="72" y="67"/>
                  </a:lnTo>
                  <a:lnTo>
                    <a:pt x="77" y="63"/>
                  </a:lnTo>
                  <a:lnTo>
                    <a:pt x="80" y="61"/>
                  </a:lnTo>
                  <a:lnTo>
                    <a:pt x="85" y="59"/>
                  </a:lnTo>
                  <a:lnTo>
                    <a:pt x="90" y="56"/>
                  </a:lnTo>
                  <a:lnTo>
                    <a:pt x="95" y="54"/>
                  </a:lnTo>
                  <a:lnTo>
                    <a:pt x="102" y="53"/>
                  </a:lnTo>
                  <a:lnTo>
                    <a:pt x="106" y="52"/>
                  </a:lnTo>
                  <a:lnTo>
                    <a:pt x="112" y="52"/>
                  </a:lnTo>
                  <a:lnTo>
                    <a:pt x="121" y="52"/>
                  </a:lnTo>
                  <a:lnTo>
                    <a:pt x="124" y="1"/>
                  </a:lnTo>
                  <a:lnTo>
                    <a:pt x="112" y="0"/>
                  </a:lnTo>
                  <a:lnTo>
                    <a:pt x="103" y="1"/>
                  </a:lnTo>
                  <a:lnTo>
                    <a:pt x="91" y="2"/>
                  </a:lnTo>
                  <a:lnTo>
                    <a:pt x="80" y="5"/>
                  </a:lnTo>
                  <a:lnTo>
                    <a:pt x="71" y="8"/>
                  </a:lnTo>
                  <a:lnTo>
                    <a:pt x="60" y="13"/>
                  </a:lnTo>
                  <a:lnTo>
                    <a:pt x="53" y="18"/>
                  </a:lnTo>
                  <a:lnTo>
                    <a:pt x="44" y="23"/>
                  </a:lnTo>
                  <a:lnTo>
                    <a:pt x="38" y="30"/>
                  </a:lnTo>
                  <a:lnTo>
                    <a:pt x="30" y="37"/>
                  </a:lnTo>
                  <a:lnTo>
                    <a:pt x="24" y="46"/>
                  </a:lnTo>
                  <a:lnTo>
                    <a:pt x="18" y="53"/>
                  </a:lnTo>
                  <a:lnTo>
                    <a:pt x="14" y="61"/>
                  </a:lnTo>
                  <a:lnTo>
                    <a:pt x="11" y="70"/>
                  </a:lnTo>
                  <a:lnTo>
                    <a:pt x="6" y="79"/>
                  </a:lnTo>
                  <a:lnTo>
                    <a:pt x="4" y="88"/>
                  </a:lnTo>
                  <a:lnTo>
                    <a:pt x="1" y="99"/>
                  </a:lnTo>
                  <a:lnTo>
                    <a:pt x="0" y="108"/>
                  </a:lnTo>
                  <a:lnTo>
                    <a:pt x="0" y="118"/>
                  </a:lnTo>
                  <a:lnTo>
                    <a:pt x="0" y="128"/>
                  </a:lnTo>
                  <a:lnTo>
                    <a:pt x="0" y="138"/>
                  </a:lnTo>
                  <a:lnTo>
                    <a:pt x="2" y="148"/>
                  </a:lnTo>
                  <a:lnTo>
                    <a:pt x="4" y="158"/>
                  </a:lnTo>
                  <a:lnTo>
                    <a:pt x="7" y="167"/>
                  </a:lnTo>
                  <a:lnTo>
                    <a:pt x="11" y="178"/>
                  </a:lnTo>
                  <a:lnTo>
                    <a:pt x="15" y="187"/>
                  </a:lnTo>
                  <a:lnTo>
                    <a:pt x="20" y="196"/>
                  </a:lnTo>
                  <a:lnTo>
                    <a:pt x="26" y="205"/>
                  </a:lnTo>
                  <a:lnTo>
                    <a:pt x="33" y="215"/>
                  </a:lnTo>
                  <a:lnTo>
                    <a:pt x="40" y="222"/>
                  </a:lnTo>
                  <a:lnTo>
                    <a:pt x="50" y="230"/>
                  </a:lnTo>
                  <a:lnTo>
                    <a:pt x="58" y="238"/>
                  </a:lnTo>
                  <a:lnTo>
                    <a:pt x="89" y="1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8"/>
            <p:cNvSpPr/>
            <p:nvPr/>
          </p:nvSpPr>
          <p:spPr>
            <a:xfrm>
              <a:off x="2646" y="2226"/>
              <a:ext cx="10" cy="12"/>
            </a:xfrm>
            <a:custGeom>
              <a:avLst/>
              <a:gdLst/>
              <a:ahLst/>
              <a:cxnLst/>
              <a:rect l="l" t="t" r="r" b="b"/>
              <a:pathLst>
                <a:path w="41" h="48" extrusionOk="0">
                  <a:moveTo>
                    <a:pt x="0" y="43"/>
                  </a:moveTo>
                  <a:lnTo>
                    <a:pt x="2" y="44"/>
                  </a:lnTo>
                  <a:lnTo>
                    <a:pt x="6" y="46"/>
                  </a:lnTo>
                  <a:lnTo>
                    <a:pt x="8" y="47"/>
                  </a:lnTo>
                  <a:lnTo>
                    <a:pt x="11" y="47"/>
                  </a:lnTo>
                  <a:lnTo>
                    <a:pt x="13" y="48"/>
                  </a:lnTo>
                  <a:lnTo>
                    <a:pt x="15" y="48"/>
                  </a:lnTo>
                  <a:lnTo>
                    <a:pt x="19" y="48"/>
                  </a:lnTo>
                  <a:lnTo>
                    <a:pt x="20" y="47"/>
                  </a:lnTo>
                  <a:lnTo>
                    <a:pt x="22" y="47"/>
                  </a:lnTo>
                  <a:lnTo>
                    <a:pt x="25" y="46"/>
                  </a:lnTo>
                  <a:lnTo>
                    <a:pt x="27" y="44"/>
                  </a:lnTo>
                  <a:lnTo>
                    <a:pt x="28" y="43"/>
                  </a:lnTo>
                  <a:lnTo>
                    <a:pt x="32" y="41"/>
                  </a:lnTo>
                  <a:lnTo>
                    <a:pt x="33" y="40"/>
                  </a:lnTo>
                  <a:lnTo>
                    <a:pt x="34" y="39"/>
                  </a:lnTo>
                  <a:lnTo>
                    <a:pt x="37" y="36"/>
                  </a:lnTo>
                  <a:lnTo>
                    <a:pt x="38" y="35"/>
                  </a:lnTo>
                  <a:lnTo>
                    <a:pt x="39" y="33"/>
                  </a:lnTo>
                  <a:lnTo>
                    <a:pt x="39" y="30"/>
                  </a:lnTo>
                  <a:lnTo>
                    <a:pt x="40" y="28"/>
                  </a:lnTo>
                  <a:lnTo>
                    <a:pt x="40" y="26"/>
                  </a:lnTo>
                  <a:lnTo>
                    <a:pt x="41" y="23"/>
                  </a:lnTo>
                  <a:lnTo>
                    <a:pt x="41" y="21"/>
                  </a:lnTo>
                  <a:lnTo>
                    <a:pt x="41" y="18"/>
                  </a:lnTo>
                  <a:lnTo>
                    <a:pt x="40" y="15"/>
                  </a:lnTo>
                  <a:lnTo>
                    <a:pt x="40" y="14"/>
                  </a:lnTo>
                  <a:lnTo>
                    <a:pt x="39" y="11"/>
                  </a:lnTo>
                  <a:lnTo>
                    <a:pt x="38" y="9"/>
                  </a:lnTo>
                  <a:lnTo>
                    <a:pt x="37" y="7"/>
                  </a:lnTo>
                  <a:lnTo>
                    <a:pt x="35" y="5"/>
                  </a:lnTo>
                  <a:lnTo>
                    <a:pt x="33" y="2"/>
                  </a:lnTo>
                  <a:lnTo>
                    <a:pt x="31" y="0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8"/>
            <p:cNvSpPr/>
            <p:nvPr/>
          </p:nvSpPr>
          <p:spPr>
            <a:xfrm>
              <a:off x="3018" y="3312"/>
              <a:ext cx="12" cy="9"/>
            </a:xfrm>
            <a:custGeom>
              <a:avLst/>
              <a:gdLst/>
              <a:ahLst/>
              <a:cxnLst/>
              <a:rect l="l" t="t" r="r" b="b"/>
              <a:pathLst>
                <a:path w="50" h="39" extrusionOk="0">
                  <a:moveTo>
                    <a:pt x="46" y="39"/>
                  </a:moveTo>
                  <a:lnTo>
                    <a:pt x="47" y="37"/>
                  </a:lnTo>
                  <a:lnTo>
                    <a:pt x="48" y="32"/>
                  </a:lnTo>
                  <a:lnTo>
                    <a:pt x="48" y="30"/>
                  </a:lnTo>
                  <a:lnTo>
                    <a:pt x="50" y="27"/>
                  </a:lnTo>
                  <a:lnTo>
                    <a:pt x="50" y="25"/>
                  </a:lnTo>
                  <a:lnTo>
                    <a:pt x="50" y="22"/>
                  </a:lnTo>
                  <a:lnTo>
                    <a:pt x="48" y="19"/>
                  </a:lnTo>
                  <a:lnTo>
                    <a:pt x="48" y="18"/>
                  </a:lnTo>
                  <a:lnTo>
                    <a:pt x="47" y="15"/>
                  </a:lnTo>
                  <a:lnTo>
                    <a:pt x="46" y="13"/>
                  </a:lnTo>
                  <a:lnTo>
                    <a:pt x="45" y="12"/>
                  </a:lnTo>
                  <a:lnTo>
                    <a:pt x="44" y="9"/>
                  </a:lnTo>
                  <a:lnTo>
                    <a:pt x="40" y="7"/>
                  </a:lnTo>
                  <a:lnTo>
                    <a:pt x="39" y="6"/>
                  </a:lnTo>
                  <a:lnTo>
                    <a:pt x="37" y="5"/>
                  </a:lnTo>
                  <a:lnTo>
                    <a:pt x="35" y="4"/>
                  </a:lnTo>
                  <a:lnTo>
                    <a:pt x="33" y="2"/>
                  </a:lnTo>
                  <a:lnTo>
                    <a:pt x="31" y="1"/>
                  </a:lnTo>
                  <a:lnTo>
                    <a:pt x="27" y="1"/>
                  </a:lnTo>
                  <a:lnTo>
                    <a:pt x="26" y="1"/>
                  </a:lnTo>
                  <a:lnTo>
                    <a:pt x="24" y="0"/>
                  </a:lnTo>
                  <a:lnTo>
                    <a:pt x="21" y="0"/>
                  </a:lnTo>
                  <a:lnTo>
                    <a:pt x="19" y="1"/>
                  </a:lnTo>
                  <a:lnTo>
                    <a:pt x="15" y="1"/>
                  </a:lnTo>
                  <a:lnTo>
                    <a:pt x="13" y="1"/>
                  </a:lnTo>
                  <a:lnTo>
                    <a:pt x="12" y="2"/>
                  </a:lnTo>
                  <a:lnTo>
                    <a:pt x="9" y="4"/>
                  </a:lnTo>
                  <a:lnTo>
                    <a:pt x="7" y="5"/>
                  </a:lnTo>
                  <a:lnTo>
                    <a:pt x="6" y="7"/>
                  </a:lnTo>
                  <a:lnTo>
                    <a:pt x="2" y="9"/>
                  </a:lnTo>
                  <a:lnTo>
                    <a:pt x="1" y="12"/>
                  </a:lnTo>
                  <a:lnTo>
                    <a:pt x="0" y="14"/>
                  </a:lnTo>
                  <a:lnTo>
                    <a:pt x="46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8"/>
            <p:cNvSpPr/>
            <p:nvPr/>
          </p:nvSpPr>
          <p:spPr>
            <a:xfrm>
              <a:off x="2995" y="3315"/>
              <a:ext cx="34" cy="104"/>
            </a:xfrm>
            <a:custGeom>
              <a:avLst/>
              <a:gdLst/>
              <a:ahLst/>
              <a:cxnLst/>
              <a:rect l="l" t="t" r="r" b="b"/>
              <a:pathLst>
                <a:path w="138" h="417" extrusionOk="0">
                  <a:moveTo>
                    <a:pt x="55" y="408"/>
                  </a:moveTo>
                  <a:lnTo>
                    <a:pt x="54" y="402"/>
                  </a:lnTo>
                  <a:lnTo>
                    <a:pt x="53" y="394"/>
                  </a:lnTo>
                  <a:lnTo>
                    <a:pt x="53" y="387"/>
                  </a:lnTo>
                  <a:lnTo>
                    <a:pt x="53" y="377"/>
                  </a:lnTo>
                  <a:lnTo>
                    <a:pt x="52" y="368"/>
                  </a:lnTo>
                  <a:lnTo>
                    <a:pt x="52" y="358"/>
                  </a:lnTo>
                  <a:lnTo>
                    <a:pt x="52" y="349"/>
                  </a:lnTo>
                  <a:lnTo>
                    <a:pt x="53" y="338"/>
                  </a:lnTo>
                  <a:lnTo>
                    <a:pt x="53" y="326"/>
                  </a:lnTo>
                  <a:lnTo>
                    <a:pt x="54" y="315"/>
                  </a:lnTo>
                  <a:lnTo>
                    <a:pt x="55" y="303"/>
                  </a:lnTo>
                  <a:lnTo>
                    <a:pt x="58" y="291"/>
                  </a:lnTo>
                  <a:lnTo>
                    <a:pt x="59" y="278"/>
                  </a:lnTo>
                  <a:lnTo>
                    <a:pt x="61" y="265"/>
                  </a:lnTo>
                  <a:lnTo>
                    <a:pt x="64" y="252"/>
                  </a:lnTo>
                  <a:lnTo>
                    <a:pt x="65" y="239"/>
                  </a:lnTo>
                  <a:lnTo>
                    <a:pt x="68" y="226"/>
                  </a:lnTo>
                  <a:lnTo>
                    <a:pt x="72" y="212"/>
                  </a:lnTo>
                  <a:lnTo>
                    <a:pt x="74" y="199"/>
                  </a:lnTo>
                  <a:lnTo>
                    <a:pt x="78" y="185"/>
                  </a:lnTo>
                  <a:lnTo>
                    <a:pt x="81" y="172"/>
                  </a:lnTo>
                  <a:lnTo>
                    <a:pt x="86" y="157"/>
                  </a:lnTo>
                  <a:lnTo>
                    <a:pt x="90" y="143"/>
                  </a:lnTo>
                  <a:lnTo>
                    <a:pt x="93" y="130"/>
                  </a:lnTo>
                  <a:lnTo>
                    <a:pt x="99" y="116"/>
                  </a:lnTo>
                  <a:lnTo>
                    <a:pt x="104" y="103"/>
                  </a:lnTo>
                  <a:lnTo>
                    <a:pt x="110" y="89"/>
                  </a:lnTo>
                  <a:lnTo>
                    <a:pt x="114" y="76"/>
                  </a:lnTo>
                  <a:lnTo>
                    <a:pt x="119" y="63"/>
                  </a:lnTo>
                  <a:lnTo>
                    <a:pt x="126" y="50"/>
                  </a:lnTo>
                  <a:lnTo>
                    <a:pt x="131" y="37"/>
                  </a:lnTo>
                  <a:lnTo>
                    <a:pt x="138" y="25"/>
                  </a:lnTo>
                  <a:lnTo>
                    <a:pt x="92" y="0"/>
                  </a:lnTo>
                  <a:lnTo>
                    <a:pt x="86" y="14"/>
                  </a:lnTo>
                  <a:lnTo>
                    <a:pt x="78" y="27"/>
                  </a:lnTo>
                  <a:lnTo>
                    <a:pt x="73" y="42"/>
                  </a:lnTo>
                  <a:lnTo>
                    <a:pt x="66" y="56"/>
                  </a:lnTo>
                  <a:lnTo>
                    <a:pt x="61" y="70"/>
                  </a:lnTo>
                  <a:lnTo>
                    <a:pt x="54" y="84"/>
                  </a:lnTo>
                  <a:lnTo>
                    <a:pt x="49" y="98"/>
                  </a:lnTo>
                  <a:lnTo>
                    <a:pt x="45" y="114"/>
                  </a:lnTo>
                  <a:lnTo>
                    <a:pt x="40" y="128"/>
                  </a:lnTo>
                  <a:lnTo>
                    <a:pt x="35" y="143"/>
                  </a:lnTo>
                  <a:lnTo>
                    <a:pt x="32" y="157"/>
                  </a:lnTo>
                  <a:lnTo>
                    <a:pt x="27" y="172"/>
                  </a:lnTo>
                  <a:lnTo>
                    <a:pt x="25" y="186"/>
                  </a:lnTo>
                  <a:lnTo>
                    <a:pt x="21" y="201"/>
                  </a:lnTo>
                  <a:lnTo>
                    <a:pt x="16" y="215"/>
                  </a:lnTo>
                  <a:lnTo>
                    <a:pt x="14" y="231"/>
                  </a:lnTo>
                  <a:lnTo>
                    <a:pt x="12" y="244"/>
                  </a:lnTo>
                  <a:lnTo>
                    <a:pt x="10" y="258"/>
                  </a:lnTo>
                  <a:lnTo>
                    <a:pt x="8" y="272"/>
                  </a:lnTo>
                  <a:lnTo>
                    <a:pt x="7" y="285"/>
                  </a:lnTo>
                  <a:lnTo>
                    <a:pt x="4" y="298"/>
                  </a:lnTo>
                  <a:lnTo>
                    <a:pt x="2" y="311"/>
                  </a:lnTo>
                  <a:lnTo>
                    <a:pt x="2" y="323"/>
                  </a:lnTo>
                  <a:lnTo>
                    <a:pt x="1" y="336"/>
                  </a:lnTo>
                  <a:lnTo>
                    <a:pt x="1" y="348"/>
                  </a:lnTo>
                  <a:lnTo>
                    <a:pt x="0" y="358"/>
                  </a:lnTo>
                  <a:lnTo>
                    <a:pt x="0" y="369"/>
                  </a:lnTo>
                  <a:lnTo>
                    <a:pt x="1" y="380"/>
                  </a:lnTo>
                  <a:lnTo>
                    <a:pt x="1" y="390"/>
                  </a:lnTo>
                  <a:lnTo>
                    <a:pt x="2" y="400"/>
                  </a:lnTo>
                  <a:lnTo>
                    <a:pt x="4" y="409"/>
                  </a:lnTo>
                  <a:lnTo>
                    <a:pt x="6" y="417"/>
                  </a:lnTo>
                  <a:lnTo>
                    <a:pt x="55" y="40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8"/>
            <p:cNvSpPr/>
            <p:nvPr/>
          </p:nvSpPr>
          <p:spPr>
            <a:xfrm>
              <a:off x="2996" y="3417"/>
              <a:ext cx="13" cy="8"/>
            </a:xfrm>
            <a:custGeom>
              <a:avLst/>
              <a:gdLst/>
              <a:ahLst/>
              <a:cxnLst/>
              <a:rect l="l" t="t" r="r" b="b"/>
              <a:pathLst>
                <a:path w="52" h="32" extrusionOk="0">
                  <a:moveTo>
                    <a:pt x="0" y="9"/>
                  </a:moveTo>
                  <a:lnTo>
                    <a:pt x="0" y="13"/>
                  </a:lnTo>
                  <a:lnTo>
                    <a:pt x="1" y="15"/>
                  </a:lnTo>
                  <a:lnTo>
                    <a:pt x="2" y="19"/>
                  </a:lnTo>
                  <a:lnTo>
                    <a:pt x="3" y="21"/>
                  </a:lnTo>
                  <a:lnTo>
                    <a:pt x="6" y="22"/>
                  </a:lnTo>
                  <a:lnTo>
                    <a:pt x="7" y="25"/>
                  </a:lnTo>
                  <a:lnTo>
                    <a:pt x="8" y="26"/>
                  </a:lnTo>
                  <a:lnTo>
                    <a:pt x="10" y="27"/>
                  </a:lnTo>
                  <a:lnTo>
                    <a:pt x="14" y="28"/>
                  </a:lnTo>
                  <a:lnTo>
                    <a:pt x="15" y="28"/>
                  </a:lnTo>
                  <a:lnTo>
                    <a:pt x="17" y="31"/>
                  </a:lnTo>
                  <a:lnTo>
                    <a:pt x="20" y="31"/>
                  </a:lnTo>
                  <a:lnTo>
                    <a:pt x="22" y="32"/>
                  </a:lnTo>
                  <a:lnTo>
                    <a:pt x="26" y="32"/>
                  </a:lnTo>
                  <a:lnTo>
                    <a:pt x="28" y="31"/>
                  </a:lnTo>
                  <a:lnTo>
                    <a:pt x="29" y="31"/>
                  </a:lnTo>
                  <a:lnTo>
                    <a:pt x="32" y="31"/>
                  </a:lnTo>
                  <a:lnTo>
                    <a:pt x="34" y="28"/>
                  </a:lnTo>
                  <a:lnTo>
                    <a:pt x="36" y="27"/>
                  </a:lnTo>
                  <a:lnTo>
                    <a:pt x="39" y="26"/>
                  </a:lnTo>
                  <a:lnTo>
                    <a:pt x="41" y="25"/>
                  </a:lnTo>
                  <a:lnTo>
                    <a:pt x="42" y="24"/>
                  </a:lnTo>
                  <a:lnTo>
                    <a:pt x="45" y="22"/>
                  </a:lnTo>
                  <a:lnTo>
                    <a:pt x="46" y="21"/>
                  </a:lnTo>
                  <a:lnTo>
                    <a:pt x="47" y="19"/>
                  </a:lnTo>
                  <a:lnTo>
                    <a:pt x="48" y="15"/>
                  </a:lnTo>
                  <a:lnTo>
                    <a:pt x="49" y="13"/>
                  </a:lnTo>
                  <a:lnTo>
                    <a:pt x="49" y="12"/>
                  </a:lnTo>
                  <a:lnTo>
                    <a:pt x="49" y="8"/>
                  </a:lnTo>
                  <a:lnTo>
                    <a:pt x="52" y="6"/>
                  </a:lnTo>
                  <a:lnTo>
                    <a:pt x="49" y="2"/>
                  </a:lnTo>
                  <a:lnTo>
                    <a:pt x="49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8"/>
            <p:cNvSpPr/>
            <p:nvPr/>
          </p:nvSpPr>
          <p:spPr>
            <a:xfrm>
              <a:off x="3084" y="3347"/>
              <a:ext cx="13" cy="9"/>
            </a:xfrm>
            <a:custGeom>
              <a:avLst/>
              <a:gdLst/>
              <a:ahLst/>
              <a:cxnLst/>
              <a:rect l="l" t="t" r="r" b="b"/>
              <a:pathLst>
                <a:path w="52" h="32" extrusionOk="0">
                  <a:moveTo>
                    <a:pt x="49" y="32"/>
                  </a:moveTo>
                  <a:lnTo>
                    <a:pt x="49" y="28"/>
                  </a:lnTo>
                  <a:lnTo>
                    <a:pt x="52" y="26"/>
                  </a:lnTo>
                  <a:lnTo>
                    <a:pt x="52" y="24"/>
                  </a:lnTo>
                  <a:lnTo>
                    <a:pt x="49" y="20"/>
                  </a:lnTo>
                  <a:lnTo>
                    <a:pt x="49" y="18"/>
                  </a:lnTo>
                  <a:lnTo>
                    <a:pt x="48" y="15"/>
                  </a:lnTo>
                  <a:lnTo>
                    <a:pt x="48" y="13"/>
                  </a:lnTo>
                  <a:lnTo>
                    <a:pt x="47" y="12"/>
                  </a:lnTo>
                  <a:lnTo>
                    <a:pt x="46" y="8"/>
                  </a:lnTo>
                  <a:lnTo>
                    <a:pt x="43" y="7"/>
                  </a:lnTo>
                  <a:lnTo>
                    <a:pt x="42" y="6"/>
                  </a:lnTo>
                  <a:lnTo>
                    <a:pt x="40" y="4"/>
                  </a:lnTo>
                  <a:lnTo>
                    <a:pt x="39" y="2"/>
                  </a:lnTo>
                  <a:lnTo>
                    <a:pt x="35" y="2"/>
                  </a:lnTo>
                  <a:lnTo>
                    <a:pt x="34" y="1"/>
                  </a:lnTo>
                  <a:lnTo>
                    <a:pt x="32" y="0"/>
                  </a:lnTo>
                  <a:lnTo>
                    <a:pt x="29" y="0"/>
                  </a:lnTo>
                  <a:lnTo>
                    <a:pt x="27" y="0"/>
                  </a:lnTo>
                  <a:lnTo>
                    <a:pt x="23" y="0"/>
                  </a:lnTo>
                  <a:lnTo>
                    <a:pt x="21" y="0"/>
                  </a:lnTo>
                  <a:lnTo>
                    <a:pt x="20" y="0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3" y="1"/>
                  </a:lnTo>
                  <a:lnTo>
                    <a:pt x="10" y="2"/>
                  </a:lnTo>
                  <a:lnTo>
                    <a:pt x="8" y="5"/>
                  </a:lnTo>
                  <a:lnTo>
                    <a:pt x="7" y="6"/>
                  </a:lnTo>
                  <a:lnTo>
                    <a:pt x="4" y="7"/>
                  </a:lnTo>
                  <a:lnTo>
                    <a:pt x="3" y="11"/>
                  </a:lnTo>
                  <a:lnTo>
                    <a:pt x="2" y="13"/>
                  </a:lnTo>
                  <a:lnTo>
                    <a:pt x="1" y="15"/>
                  </a:lnTo>
                  <a:lnTo>
                    <a:pt x="0" y="18"/>
                  </a:lnTo>
                  <a:lnTo>
                    <a:pt x="49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8"/>
            <p:cNvSpPr/>
            <p:nvPr/>
          </p:nvSpPr>
          <p:spPr>
            <a:xfrm>
              <a:off x="3070" y="3352"/>
              <a:ext cx="26" cy="91"/>
            </a:xfrm>
            <a:custGeom>
              <a:avLst/>
              <a:gdLst/>
              <a:ahLst/>
              <a:cxnLst/>
              <a:rect l="l" t="t" r="r" b="b"/>
              <a:pathLst>
                <a:path w="106" h="363" extrusionOk="0">
                  <a:moveTo>
                    <a:pt x="58" y="348"/>
                  </a:moveTo>
                  <a:lnTo>
                    <a:pt x="57" y="344"/>
                  </a:lnTo>
                  <a:lnTo>
                    <a:pt x="54" y="337"/>
                  </a:lnTo>
                  <a:lnTo>
                    <a:pt x="53" y="331"/>
                  </a:lnTo>
                  <a:lnTo>
                    <a:pt x="53" y="322"/>
                  </a:lnTo>
                  <a:lnTo>
                    <a:pt x="52" y="314"/>
                  </a:lnTo>
                  <a:lnTo>
                    <a:pt x="52" y="307"/>
                  </a:lnTo>
                  <a:lnTo>
                    <a:pt x="52" y="298"/>
                  </a:lnTo>
                  <a:lnTo>
                    <a:pt x="52" y="288"/>
                  </a:lnTo>
                  <a:lnTo>
                    <a:pt x="53" y="279"/>
                  </a:lnTo>
                  <a:lnTo>
                    <a:pt x="53" y="269"/>
                  </a:lnTo>
                  <a:lnTo>
                    <a:pt x="54" y="259"/>
                  </a:lnTo>
                  <a:lnTo>
                    <a:pt x="57" y="248"/>
                  </a:lnTo>
                  <a:lnTo>
                    <a:pt x="58" y="237"/>
                  </a:lnTo>
                  <a:lnTo>
                    <a:pt x="59" y="227"/>
                  </a:lnTo>
                  <a:lnTo>
                    <a:pt x="60" y="216"/>
                  </a:lnTo>
                  <a:lnTo>
                    <a:pt x="63" y="204"/>
                  </a:lnTo>
                  <a:lnTo>
                    <a:pt x="64" y="192"/>
                  </a:lnTo>
                  <a:lnTo>
                    <a:pt x="66" y="181"/>
                  </a:lnTo>
                  <a:lnTo>
                    <a:pt x="70" y="169"/>
                  </a:lnTo>
                  <a:lnTo>
                    <a:pt x="72" y="157"/>
                  </a:lnTo>
                  <a:lnTo>
                    <a:pt x="74" y="145"/>
                  </a:lnTo>
                  <a:lnTo>
                    <a:pt x="77" y="133"/>
                  </a:lnTo>
                  <a:lnTo>
                    <a:pt x="79" y="120"/>
                  </a:lnTo>
                  <a:lnTo>
                    <a:pt x="83" y="110"/>
                  </a:lnTo>
                  <a:lnTo>
                    <a:pt x="85" y="98"/>
                  </a:lnTo>
                  <a:lnTo>
                    <a:pt x="87" y="85"/>
                  </a:lnTo>
                  <a:lnTo>
                    <a:pt x="91" y="73"/>
                  </a:lnTo>
                  <a:lnTo>
                    <a:pt x="93" y="61"/>
                  </a:lnTo>
                  <a:lnTo>
                    <a:pt x="97" y="49"/>
                  </a:lnTo>
                  <a:lnTo>
                    <a:pt x="100" y="38"/>
                  </a:lnTo>
                  <a:lnTo>
                    <a:pt x="103" y="26"/>
                  </a:lnTo>
                  <a:lnTo>
                    <a:pt x="106" y="14"/>
                  </a:lnTo>
                  <a:lnTo>
                    <a:pt x="57" y="0"/>
                  </a:lnTo>
                  <a:lnTo>
                    <a:pt x="53" y="12"/>
                  </a:lnTo>
                  <a:lnTo>
                    <a:pt x="50" y="23"/>
                  </a:lnTo>
                  <a:lnTo>
                    <a:pt x="47" y="36"/>
                  </a:lnTo>
                  <a:lnTo>
                    <a:pt x="44" y="48"/>
                  </a:lnTo>
                  <a:lnTo>
                    <a:pt x="40" y="60"/>
                  </a:lnTo>
                  <a:lnTo>
                    <a:pt x="38" y="73"/>
                  </a:lnTo>
                  <a:lnTo>
                    <a:pt x="34" y="85"/>
                  </a:lnTo>
                  <a:lnTo>
                    <a:pt x="32" y="98"/>
                  </a:lnTo>
                  <a:lnTo>
                    <a:pt x="28" y="110"/>
                  </a:lnTo>
                  <a:lnTo>
                    <a:pt x="26" y="123"/>
                  </a:lnTo>
                  <a:lnTo>
                    <a:pt x="24" y="133"/>
                  </a:lnTo>
                  <a:lnTo>
                    <a:pt x="21" y="146"/>
                  </a:lnTo>
                  <a:lnTo>
                    <a:pt x="19" y="158"/>
                  </a:lnTo>
                  <a:lnTo>
                    <a:pt x="15" y="171"/>
                  </a:lnTo>
                  <a:lnTo>
                    <a:pt x="13" y="183"/>
                  </a:lnTo>
                  <a:lnTo>
                    <a:pt x="11" y="195"/>
                  </a:lnTo>
                  <a:lnTo>
                    <a:pt x="9" y="208"/>
                  </a:lnTo>
                  <a:lnTo>
                    <a:pt x="8" y="220"/>
                  </a:lnTo>
                  <a:lnTo>
                    <a:pt x="6" y="231"/>
                  </a:lnTo>
                  <a:lnTo>
                    <a:pt x="5" y="242"/>
                  </a:lnTo>
                  <a:lnTo>
                    <a:pt x="2" y="254"/>
                  </a:lnTo>
                  <a:lnTo>
                    <a:pt x="2" y="266"/>
                  </a:lnTo>
                  <a:lnTo>
                    <a:pt x="1" y="275"/>
                  </a:lnTo>
                  <a:lnTo>
                    <a:pt x="1" y="286"/>
                  </a:lnTo>
                  <a:lnTo>
                    <a:pt x="0" y="296"/>
                  </a:lnTo>
                  <a:lnTo>
                    <a:pt x="0" y="307"/>
                  </a:lnTo>
                  <a:lnTo>
                    <a:pt x="0" y="318"/>
                  </a:lnTo>
                  <a:lnTo>
                    <a:pt x="1" y="326"/>
                  </a:lnTo>
                  <a:lnTo>
                    <a:pt x="2" y="335"/>
                  </a:lnTo>
                  <a:lnTo>
                    <a:pt x="2" y="345"/>
                  </a:lnTo>
                  <a:lnTo>
                    <a:pt x="6" y="353"/>
                  </a:lnTo>
                  <a:lnTo>
                    <a:pt x="7" y="363"/>
                  </a:lnTo>
                  <a:lnTo>
                    <a:pt x="58" y="3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8"/>
            <p:cNvSpPr/>
            <p:nvPr/>
          </p:nvSpPr>
          <p:spPr>
            <a:xfrm>
              <a:off x="3071" y="3439"/>
              <a:ext cx="13" cy="9"/>
            </a:xfrm>
            <a:custGeom>
              <a:avLst/>
              <a:gdLst/>
              <a:ahLst/>
              <a:cxnLst/>
              <a:rect l="l" t="t" r="r" b="b"/>
              <a:pathLst>
                <a:path w="52" h="35" extrusionOk="0">
                  <a:moveTo>
                    <a:pt x="0" y="15"/>
                  </a:moveTo>
                  <a:lnTo>
                    <a:pt x="1" y="17"/>
                  </a:lnTo>
                  <a:lnTo>
                    <a:pt x="2" y="19"/>
                  </a:lnTo>
                  <a:lnTo>
                    <a:pt x="4" y="23"/>
                  </a:lnTo>
                  <a:lnTo>
                    <a:pt x="5" y="25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11" y="30"/>
                  </a:lnTo>
                  <a:lnTo>
                    <a:pt x="13" y="30"/>
                  </a:lnTo>
                  <a:lnTo>
                    <a:pt x="15" y="31"/>
                  </a:lnTo>
                  <a:lnTo>
                    <a:pt x="18" y="32"/>
                  </a:lnTo>
                  <a:lnTo>
                    <a:pt x="19" y="32"/>
                  </a:lnTo>
                  <a:lnTo>
                    <a:pt x="21" y="32"/>
                  </a:lnTo>
                  <a:lnTo>
                    <a:pt x="25" y="35"/>
                  </a:lnTo>
                  <a:lnTo>
                    <a:pt x="27" y="32"/>
                  </a:lnTo>
                  <a:lnTo>
                    <a:pt x="30" y="32"/>
                  </a:lnTo>
                  <a:lnTo>
                    <a:pt x="32" y="32"/>
                  </a:lnTo>
                  <a:lnTo>
                    <a:pt x="33" y="31"/>
                  </a:lnTo>
                  <a:lnTo>
                    <a:pt x="37" y="31"/>
                  </a:lnTo>
                  <a:lnTo>
                    <a:pt x="39" y="30"/>
                  </a:lnTo>
                  <a:lnTo>
                    <a:pt x="40" y="29"/>
                  </a:lnTo>
                  <a:lnTo>
                    <a:pt x="43" y="28"/>
                  </a:lnTo>
                  <a:lnTo>
                    <a:pt x="44" y="25"/>
                  </a:lnTo>
                  <a:lnTo>
                    <a:pt x="45" y="24"/>
                  </a:lnTo>
                  <a:lnTo>
                    <a:pt x="47" y="22"/>
                  </a:lnTo>
                  <a:lnTo>
                    <a:pt x="50" y="19"/>
                  </a:lnTo>
                  <a:lnTo>
                    <a:pt x="50" y="17"/>
                  </a:lnTo>
                  <a:lnTo>
                    <a:pt x="51" y="15"/>
                  </a:lnTo>
                  <a:lnTo>
                    <a:pt x="51" y="12"/>
                  </a:lnTo>
                  <a:lnTo>
                    <a:pt x="52" y="10"/>
                  </a:lnTo>
                  <a:lnTo>
                    <a:pt x="52" y="6"/>
                  </a:lnTo>
                  <a:lnTo>
                    <a:pt x="51" y="4"/>
                  </a:lnTo>
                  <a:lnTo>
                    <a:pt x="51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8"/>
            <p:cNvSpPr/>
            <p:nvPr/>
          </p:nvSpPr>
          <p:spPr>
            <a:xfrm>
              <a:off x="3195" y="3344"/>
              <a:ext cx="10" cy="13"/>
            </a:xfrm>
            <a:custGeom>
              <a:avLst/>
              <a:gdLst/>
              <a:ahLst/>
              <a:cxnLst/>
              <a:rect l="l" t="t" r="r" b="b"/>
              <a:pathLst>
                <a:path w="39" h="50" extrusionOk="0">
                  <a:moveTo>
                    <a:pt x="0" y="45"/>
                  </a:moveTo>
                  <a:lnTo>
                    <a:pt x="3" y="46"/>
                  </a:lnTo>
                  <a:lnTo>
                    <a:pt x="5" y="47"/>
                  </a:lnTo>
                  <a:lnTo>
                    <a:pt x="8" y="47"/>
                  </a:lnTo>
                  <a:lnTo>
                    <a:pt x="12" y="50"/>
                  </a:lnTo>
                  <a:lnTo>
                    <a:pt x="15" y="50"/>
                  </a:lnTo>
                  <a:lnTo>
                    <a:pt x="17" y="50"/>
                  </a:lnTo>
                  <a:lnTo>
                    <a:pt x="18" y="47"/>
                  </a:lnTo>
                  <a:lnTo>
                    <a:pt x="21" y="47"/>
                  </a:lnTo>
                  <a:lnTo>
                    <a:pt x="24" y="46"/>
                  </a:lnTo>
                  <a:lnTo>
                    <a:pt x="26" y="45"/>
                  </a:lnTo>
                  <a:lnTo>
                    <a:pt x="28" y="44"/>
                  </a:lnTo>
                  <a:lnTo>
                    <a:pt x="30" y="43"/>
                  </a:lnTo>
                  <a:lnTo>
                    <a:pt x="31" y="41"/>
                  </a:lnTo>
                  <a:lnTo>
                    <a:pt x="32" y="39"/>
                  </a:lnTo>
                  <a:lnTo>
                    <a:pt x="34" y="38"/>
                  </a:lnTo>
                  <a:lnTo>
                    <a:pt x="36" y="34"/>
                  </a:lnTo>
                  <a:lnTo>
                    <a:pt x="37" y="32"/>
                  </a:lnTo>
                  <a:lnTo>
                    <a:pt x="38" y="31"/>
                  </a:lnTo>
                  <a:lnTo>
                    <a:pt x="38" y="28"/>
                  </a:lnTo>
                  <a:lnTo>
                    <a:pt x="38" y="26"/>
                  </a:lnTo>
                  <a:lnTo>
                    <a:pt x="39" y="24"/>
                  </a:lnTo>
                  <a:lnTo>
                    <a:pt x="39" y="20"/>
                  </a:lnTo>
                  <a:lnTo>
                    <a:pt x="39" y="18"/>
                  </a:lnTo>
                  <a:lnTo>
                    <a:pt x="38" y="17"/>
                  </a:lnTo>
                  <a:lnTo>
                    <a:pt x="38" y="14"/>
                  </a:lnTo>
                  <a:lnTo>
                    <a:pt x="37" y="12"/>
                  </a:lnTo>
                  <a:lnTo>
                    <a:pt x="36" y="8"/>
                  </a:lnTo>
                  <a:lnTo>
                    <a:pt x="34" y="7"/>
                  </a:lnTo>
                  <a:lnTo>
                    <a:pt x="31" y="5"/>
                  </a:lnTo>
                  <a:lnTo>
                    <a:pt x="30" y="4"/>
                  </a:lnTo>
                  <a:lnTo>
                    <a:pt x="28" y="1"/>
                  </a:lnTo>
                  <a:lnTo>
                    <a:pt x="25" y="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8"/>
            <p:cNvSpPr/>
            <p:nvPr/>
          </p:nvSpPr>
          <p:spPr>
            <a:xfrm>
              <a:off x="3167" y="3273"/>
              <a:ext cx="34" cy="83"/>
            </a:xfrm>
            <a:custGeom>
              <a:avLst/>
              <a:gdLst/>
              <a:ahLst/>
              <a:cxnLst/>
              <a:rect l="l" t="t" r="r" b="b"/>
              <a:pathLst>
                <a:path w="137" h="329" extrusionOk="0">
                  <a:moveTo>
                    <a:pt x="78" y="0"/>
                  </a:moveTo>
                  <a:lnTo>
                    <a:pt x="68" y="5"/>
                  </a:lnTo>
                  <a:lnTo>
                    <a:pt x="58" y="11"/>
                  </a:lnTo>
                  <a:lnTo>
                    <a:pt x="49" y="17"/>
                  </a:lnTo>
                  <a:lnTo>
                    <a:pt x="40" y="25"/>
                  </a:lnTo>
                  <a:lnTo>
                    <a:pt x="33" y="35"/>
                  </a:lnTo>
                  <a:lnTo>
                    <a:pt x="26" y="43"/>
                  </a:lnTo>
                  <a:lnTo>
                    <a:pt x="20" y="52"/>
                  </a:lnTo>
                  <a:lnTo>
                    <a:pt x="14" y="63"/>
                  </a:lnTo>
                  <a:lnTo>
                    <a:pt x="11" y="74"/>
                  </a:lnTo>
                  <a:lnTo>
                    <a:pt x="7" y="85"/>
                  </a:lnTo>
                  <a:lnTo>
                    <a:pt x="5" y="96"/>
                  </a:lnTo>
                  <a:lnTo>
                    <a:pt x="3" y="108"/>
                  </a:lnTo>
                  <a:lnTo>
                    <a:pt x="1" y="120"/>
                  </a:lnTo>
                  <a:lnTo>
                    <a:pt x="0" y="132"/>
                  </a:lnTo>
                  <a:lnTo>
                    <a:pt x="0" y="143"/>
                  </a:lnTo>
                  <a:lnTo>
                    <a:pt x="1" y="156"/>
                  </a:lnTo>
                  <a:lnTo>
                    <a:pt x="3" y="168"/>
                  </a:lnTo>
                  <a:lnTo>
                    <a:pt x="6" y="181"/>
                  </a:lnTo>
                  <a:lnTo>
                    <a:pt x="8" y="193"/>
                  </a:lnTo>
                  <a:lnTo>
                    <a:pt x="12" y="206"/>
                  </a:lnTo>
                  <a:lnTo>
                    <a:pt x="16" y="218"/>
                  </a:lnTo>
                  <a:lnTo>
                    <a:pt x="21" y="230"/>
                  </a:lnTo>
                  <a:lnTo>
                    <a:pt x="26" y="243"/>
                  </a:lnTo>
                  <a:lnTo>
                    <a:pt x="33" y="252"/>
                  </a:lnTo>
                  <a:lnTo>
                    <a:pt x="40" y="264"/>
                  </a:lnTo>
                  <a:lnTo>
                    <a:pt x="49" y="275"/>
                  </a:lnTo>
                  <a:lnTo>
                    <a:pt x="58" y="285"/>
                  </a:lnTo>
                  <a:lnTo>
                    <a:pt x="66" y="296"/>
                  </a:lnTo>
                  <a:lnTo>
                    <a:pt x="77" y="304"/>
                  </a:lnTo>
                  <a:lnTo>
                    <a:pt x="88" y="314"/>
                  </a:lnTo>
                  <a:lnTo>
                    <a:pt x="99" y="322"/>
                  </a:lnTo>
                  <a:lnTo>
                    <a:pt x="112" y="329"/>
                  </a:lnTo>
                  <a:lnTo>
                    <a:pt x="137" y="284"/>
                  </a:lnTo>
                  <a:lnTo>
                    <a:pt x="128" y="278"/>
                  </a:lnTo>
                  <a:lnTo>
                    <a:pt x="118" y="272"/>
                  </a:lnTo>
                  <a:lnTo>
                    <a:pt x="111" y="265"/>
                  </a:lnTo>
                  <a:lnTo>
                    <a:pt x="103" y="259"/>
                  </a:lnTo>
                  <a:lnTo>
                    <a:pt x="96" y="251"/>
                  </a:lnTo>
                  <a:lnTo>
                    <a:pt x="89" y="244"/>
                  </a:lnTo>
                  <a:lnTo>
                    <a:pt x="84" y="236"/>
                  </a:lnTo>
                  <a:lnTo>
                    <a:pt x="77" y="226"/>
                  </a:lnTo>
                  <a:lnTo>
                    <a:pt x="73" y="218"/>
                  </a:lnTo>
                  <a:lnTo>
                    <a:pt x="68" y="208"/>
                  </a:lnTo>
                  <a:lnTo>
                    <a:pt x="64" y="199"/>
                  </a:lnTo>
                  <a:lnTo>
                    <a:pt x="62" y="191"/>
                  </a:lnTo>
                  <a:lnTo>
                    <a:pt x="58" y="180"/>
                  </a:lnTo>
                  <a:lnTo>
                    <a:pt x="57" y="171"/>
                  </a:lnTo>
                  <a:lnTo>
                    <a:pt x="55" y="161"/>
                  </a:lnTo>
                  <a:lnTo>
                    <a:pt x="53" y="152"/>
                  </a:lnTo>
                  <a:lnTo>
                    <a:pt x="52" y="142"/>
                  </a:lnTo>
                  <a:lnTo>
                    <a:pt x="52" y="133"/>
                  </a:lnTo>
                  <a:lnTo>
                    <a:pt x="53" y="124"/>
                  </a:lnTo>
                  <a:lnTo>
                    <a:pt x="53" y="115"/>
                  </a:lnTo>
                  <a:lnTo>
                    <a:pt x="55" y="107"/>
                  </a:lnTo>
                  <a:lnTo>
                    <a:pt x="58" y="100"/>
                  </a:lnTo>
                  <a:lnTo>
                    <a:pt x="60" y="91"/>
                  </a:lnTo>
                  <a:lnTo>
                    <a:pt x="63" y="83"/>
                  </a:lnTo>
                  <a:lnTo>
                    <a:pt x="65" y="77"/>
                  </a:lnTo>
                  <a:lnTo>
                    <a:pt x="70" y="72"/>
                  </a:lnTo>
                  <a:lnTo>
                    <a:pt x="73" y="67"/>
                  </a:lnTo>
                  <a:lnTo>
                    <a:pt x="77" y="62"/>
                  </a:lnTo>
                  <a:lnTo>
                    <a:pt x="83" y="57"/>
                  </a:lnTo>
                  <a:lnTo>
                    <a:pt x="86" y="54"/>
                  </a:lnTo>
                  <a:lnTo>
                    <a:pt x="91" y="51"/>
                  </a:lnTo>
                  <a:lnTo>
                    <a:pt x="98" y="49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8"/>
            <p:cNvSpPr/>
            <p:nvPr/>
          </p:nvSpPr>
          <p:spPr>
            <a:xfrm>
              <a:off x="3187" y="3273"/>
              <a:ext cx="9" cy="12"/>
            </a:xfrm>
            <a:custGeom>
              <a:avLst/>
              <a:gdLst/>
              <a:ahLst/>
              <a:cxnLst/>
              <a:rect l="l" t="t" r="r" b="b"/>
              <a:pathLst>
                <a:path w="37" h="51" extrusionOk="0">
                  <a:moveTo>
                    <a:pt x="20" y="51"/>
                  </a:moveTo>
                  <a:lnTo>
                    <a:pt x="23" y="50"/>
                  </a:lnTo>
                  <a:lnTo>
                    <a:pt x="25" y="48"/>
                  </a:lnTo>
                  <a:lnTo>
                    <a:pt x="27" y="46"/>
                  </a:lnTo>
                  <a:lnTo>
                    <a:pt x="29" y="44"/>
                  </a:lnTo>
                  <a:lnTo>
                    <a:pt x="31" y="43"/>
                  </a:lnTo>
                  <a:lnTo>
                    <a:pt x="33" y="40"/>
                  </a:lnTo>
                  <a:lnTo>
                    <a:pt x="34" y="39"/>
                  </a:lnTo>
                  <a:lnTo>
                    <a:pt x="34" y="37"/>
                  </a:lnTo>
                  <a:lnTo>
                    <a:pt x="36" y="33"/>
                  </a:lnTo>
                  <a:lnTo>
                    <a:pt x="36" y="31"/>
                  </a:lnTo>
                  <a:lnTo>
                    <a:pt x="37" y="30"/>
                  </a:lnTo>
                  <a:lnTo>
                    <a:pt x="37" y="27"/>
                  </a:lnTo>
                  <a:lnTo>
                    <a:pt x="36" y="25"/>
                  </a:lnTo>
                  <a:lnTo>
                    <a:pt x="36" y="22"/>
                  </a:lnTo>
                  <a:lnTo>
                    <a:pt x="36" y="19"/>
                  </a:lnTo>
                  <a:lnTo>
                    <a:pt x="34" y="17"/>
                  </a:lnTo>
                  <a:lnTo>
                    <a:pt x="33" y="15"/>
                  </a:lnTo>
                  <a:lnTo>
                    <a:pt x="33" y="13"/>
                  </a:lnTo>
                  <a:lnTo>
                    <a:pt x="32" y="12"/>
                  </a:lnTo>
                  <a:lnTo>
                    <a:pt x="29" y="9"/>
                  </a:lnTo>
                  <a:lnTo>
                    <a:pt x="27" y="7"/>
                  </a:lnTo>
                  <a:lnTo>
                    <a:pt x="26" y="5"/>
                  </a:lnTo>
                  <a:lnTo>
                    <a:pt x="24" y="4"/>
                  </a:lnTo>
                  <a:lnTo>
                    <a:pt x="23" y="2"/>
                  </a:lnTo>
                  <a:lnTo>
                    <a:pt x="20" y="2"/>
                  </a:lnTo>
                  <a:lnTo>
                    <a:pt x="18" y="1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7" y="1"/>
                  </a:lnTo>
                  <a:lnTo>
                    <a:pt x="5" y="1"/>
                  </a:lnTo>
                  <a:lnTo>
                    <a:pt x="0" y="2"/>
                  </a:lnTo>
                  <a:lnTo>
                    <a:pt x="20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8"/>
            <p:cNvSpPr/>
            <p:nvPr/>
          </p:nvSpPr>
          <p:spPr>
            <a:xfrm>
              <a:off x="2540" y="1858"/>
              <a:ext cx="594" cy="367"/>
            </a:xfrm>
            <a:custGeom>
              <a:avLst/>
              <a:gdLst/>
              <a:ahLst/>
              <a:cxnLst/>
              <a:rect l="l" t="t" r="r" b="b"/>
              <a:pathLst>
                <a:path w="2377" h="1471" extrusionOk="0">
                  <a:moveTo>
                    <a:pt x="156" y="1308"/>
                  </a:moveTo>
                  <a:lnTo>
                    <a:pt x="91" y="1223"/>
                  </a:lnTo>
                  <a:lnTo>
                    <a:pt x="42" y="1123"/>
                  </a:lnTo>
                  <a:lnTo>
                    <a:pt x="12" y="1013"/>
                  </a:lnTo>
                  <a:lnTo>
                    <a:pt x="0" y="895"/>
                  </a:lnTo>
                  <a:lnTo>
                    <a:pt x="6" y="771"/>
                  </a:lnTo>
                  <a:lnTo>
                    <a:pt x="31" y="646"/>
                  </a:lnTo>
                  <a:lnTo>
                    <a:pt x="73" y="522"/>
                  </a:lnTo>
                  <a:lnTo>
                    <a:pt x="136" y="405"/>
                  </a:lnTo>
                  <a:lnTo>
                    <a:pt x="177" y="351"/>
                  </a:lnTo>
                  <a:lnTo>
                    <a:pt x="224" y="300"/>
                  </a:lnTo>
                  <a:lnTo>
                    <a:pt x="334" y="210"/>
                  </a:lnTo>
                  <a:lnTo>
                    <a:pt x="464" y="137"/>
                  </a:lnTo>
                  <a:lnTo>
                    <a:pt x="612" y="79"/>
                  </a:lnTo>
                  <a:lnTo>
                    <a:pt x="769" y="37"/>
                  </a:lnTo>
                  <a:lnTo>
                    <a:pt x="934" y="11"/>
                  </a:lnTo>
                  <a:lnTo>
                    <a:pt x="1103" y="0"/>
                  </a:lnTo>
                  <a:lnTo>
                    <a:pt x="1272" y="4"/>
                  </a:lnTo>
                  <a:lnTo>
                    <a:pt x="1436" y="24"/>
                  </a:lnTo>
                  <a:lnTo>
                    <a:pt x="1592" y="59"/>
                  </a:lnTo>
                  <a:lnTo>
                    <a:pt x="1736" y="108"/>
                  </a:lnTo>
                  <a:lnTo>
                    <a:pt x="1864" y="173"/>
                  </a:lnTo>
                  <a:lnTo>
                    <a:pt x="1971" y="253"/>
                  </a:lnTo>
                  <a:lnTo>
                    <a:pt x="2054" y="346"/>
                  </a:lnTo>
                  <a:lnTo>
                    <a:pt x="2086" y="398"/>
                  </a:lnTo>
                  <a:lnTo>
                    <a:pt x="2108" y="454"/>
                  </a:lnTo>
                  <a:lnTo>
                    <a:pt x="2125" y="514"/>
                  </a:lnTo>
                  <a:lnTo>
                    <a:pt x="2132" y="576"/>
                  </a:lnTo>
                  <a:lnTo>
                    <a:pt x="2198" y="611"/>
                  </a:lnTo>
                  <a:lnTo>
                    <a:pt x="2255" y="655"/>
                  </a:lnTo>
                  <a:lnTo>
                    <a:pt x="2299" y="706"/>
                  </a:lnTo>
                  <a:lnTo>
                    <a:pt x="2333" y="763"/>
                  </a:lnTo>
                  <a:lnTo>
                    <a:pt x="2358" y="823"/>
                  </a:lnTo>
                  <a:lnTo>
                    <a:pt x="2372" y="885"/>
                  </a:lnTo>
                  <a:lnTo>
                    <a:pt x="2377" y="949"/>
                  </a:lnTo>
                  <a:lnTo>
                    <a:pt x="2373" y="1010"/>
                  </a:lnTo>
                  <a:lnTo>
                    <a:pt x="2360" y="1067"/>
                  </a:lnTo>
                  <a:lnTo>
                    <a:pt x="2339" y="1119"/>
                  </a:lnTo>
                  <a:lnTo>
                    <a:pt x="2310" y="1165"/>
                  </a:lnTo>
                  <a:lnTo>
                    <a:pt x="2275" y="1202"/>
                  </a:lnTo>
                  <a:lnTo>
                    <a:pt x="2232" y="1228"/>
                  </a:lnTo>
                  <a:lnTo>
                    <a:pt x="2183" y="1241"/>
                  </a:lnTo>
                  <a:lnTo>
                    <a:pt x="2127" y="1241"/>
                  </a:lnTo>
                  <a:lnTo>
                    <a:pt x="2066" y="1224"/>
                  </a:lnTo>
                  <a:lnTo>
                    <a:pt x="1972" y="1222"/>
                  </a:lnTo>
                  <a:lnTo>
                    <a:pt x="1919" y="1217"/>
                  </a:lnTo>
                  <a:lnTo>
                    <a:pt x="1864" y="1204"/>
                  </a:lnTo>
                  <a:lnTo>
                    <a:pt x="1810" y="1182"/>
                  </a:lnTo>
                  <a:lnTo>
                    <a:pt x="1762" y="1145"/>
                  </a:lnTo>
                  <a:lnTo>
                    <a:pt x="1722" y="1093"/>
                  </a:lnTo>
                  <a:lnTo>
                    <a:pt x="1693" y="1021"/>
                  </a:lnTo>
                  <a:lnTo>
                    <a:pt x="1652" y="1065"/>
                  </a:lnTo>
                  <a:lnTo>
                    <a:pt x="1612" y="1097"/>
                  </a:lnTo>
                  <a:lnTo>
                    <a:pt x="1572" y="1119"/>
                  </a:lnTo>
                  <a:lnTo>
                    <a:pt x="1530" y="1131"/>
                  </a:lnTo>
                  <a:lnTo>
                    <a:pt x="1449" y="1131"/>
                  </a:lnTo>
                  <a:lnTo>
                    <a:pt x="1368" y="1106"/>
                  </a:lnTo>
                  <a:lnTo>
                    <a:pt x="1294" y="1066"/>
                  </a:lnTo>
                  <a:lnTo>
                    <a:pt x="1228" y="1019"/>
                  </a:lnTo>
                  <a:lnTo>
                    <a:pt x="1133" y="941"/>
                  </a:lnTo>
                  <a:lnTo>
                    <a:pt x="1120" y="977"/>
                  </a:lnTo>
                  <a:lnTo>
                    <a:pt x="1104" y="1008"/>
                  </a:lnTo>
                  <a:lnTo>
                    <a:pt x="1059" y="1054"/>
                  </a:lnTo>
                  <a:lnTo>
                    <a:pt x="1002" y="1087"/>
                  </a:lnTo>
                  <a:lnTo>
                    <a:pt x="941" y="1106"/>
                  </a:lnTo>
                  <a:lnTo>
                    <a:pt x="820" y="1119"/>
                  </a:lnTo>
                  <a:lnTo>
                    <a:pt x="736" y="1117"/>
                  </a:lnTo>
                  <a:lnTo>
                    <a:pt x="726" y="1151"/>
                  </a:lnTo>
                  <a:lnTo>
                    <a:pt x="724" y="1182"/>
                  </a:lnTo>
                  <a:lnTo>
                    <a:pt x="733" y="1211"/>
                  </a:lnTo>
                  <a:lnTo>
                    <a:pt x="746" y="1240"/>
                  </a:lnTo>
                  <a:lnTo>
                    <a:pt x="822" y="1350"/>
                  </a:lnTo>
                  <a:lnTo>
                    <a:pt x="778" y="1471"/>
                  </a:lnTo>
                  <a:lnTo>
                    <a:pt x="743" y="1449"/>
                  </a:lnTo>
                  <a:lnTo>
                    <a:pt x="709" y="1413"/>
                  </a:lnTo>
                  <a:lnTo>
                    <a:pt x="644" y="1317"/>
                  </a:lnTo>
                  <a:lnTo>
                    <a:pt x="578" y="1213"/>
                  </a:lnTo>
                  <a:lnTo>
                    <a:pt x="509" y="1129"/>
                  </a:lnTo>
                  <a:lnTo>
                    <a:pt x="462" y="1104"/>
                  </a:lnTo>
                  <a:lnTo>
                    <a:pt x="410" y="1093"/>
                  </a:lnTo>
                  <a:lnTo>
                    <a:pt x="354" y="1096"/>
                  </a:lnTo>
                  <a:lnTo>
                    <a:pt x="300" y="1113"/>
                  </a:lnTo>
                  <a:lnTo>
                    <a:pt x="250" y="1143"/>
                  </a:lnTo>
                  <a:lnTo>
                    <a:pt x="208" y="1185"/>
                  </a:lnTo>
                  <a:lnTo>
                    <a:pt x="175" y="1240"/>
                  </a:lnTo>
                  <a:lnTo>
                    <a:pt x="156" y="1308"/>
                  </a:ln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8"/>
            <p:cNvSpPr/>
            <p:nvPr/>
          </p:nvSpPr>
          <p:spPr>
            <a:xfrm>
              <a:off x="2529" y="1950"/>
              <a:ext cx="58" cy="240"/>
            </a:xfrm>
            <a:custGeom>
              <a:avLst/>
              <a:gdLst/>
              <a:ahLst/>
              <a:cxnLst/>
              <a:rect l="l" t="t" r="r" b="b"/>
              <a:pathLst>
                <a:path w="233" h="960" extrusionOk="0">
                  <a:moveTo>
                    <a:pt x="142" y="19"/>
                  </a:moveTo>
                  <a:lnTo>
                    <a:pt x="142" y="19"/>
                  </a:lnTo>
                  <a:lnTo>
                    <a:pt x="124" y="49"/>
                  </a:lnTo>
                  <a:lnTo>
                    <a:pt x="108" y="79"/>
                  </a:lnTo>
                  <a:lnTo>
                    <a:pt x="91" y="109"/>
                  </a:lnTo>
                  <a:lnTo>
                    <a:pt x="77" y="140"/>
                  </a:lnTo>
                  <a:lnTo>
                    <a:pt x="64" y="171"/>
                  </a:lnTo>
                  <a:lnTo>
                    <a:pt x="52" y="203"/>
                  </a:lnTo>
                  <a:lnTo>
                    <a:pt x="43" y="235"/>
                  </a:lnTo>
                  <a:lnTo>
                    <a:pt x="33" y="267"/>
                  </a:lnTo>
                  <a:lnTo>
                    <a:pt x="24" y="299"/>
                  </a:lnTo>
                  <a:lnTo>
                    <a:pt x="18" y="331"/>
                  </a:lnTo>
                  <a:lnTo>
                    <a:pt x="12" y="364"/>
                  </a:lnTo>
                  <a:lnTo>
                    <a:pt x="7" y="396"/>
                  </a:lnTo>
                  <a:lnTo>
                    <a:pt x="4" y="429"/>
                  </a:lnTo>
                  <a:lnTo>
                    <a:pt x="2" y="460"/>
                  </a:lnTo>
                  <a:lnTo>
                    <a:pt x="0" y="492"/>
                  </a:lnTo>
                  <a:lnTo>
                    <a:pt x="0" y="524"/>
                  </a:lnTo>
                  <a:lnTo>
                    <a:pt x="2" y="554"/>
                  </a:lnTo>
                  <a:lnTo>
                    <a:pt x="5" y="586"/>
                  </a:lnTo>
                  <a:lnTo>
                    <a:pt x="8" y="617"/>
                  </a:lnTo>
                  <a:lnTo>
                    <a:pt x="13" y="647"/>
                  </a:lnTo>
                  <a:lnTo>
                    <a:pt x="20" y="677"/>
                  </a:lnTo>
                  <a:lnTo>
                    <a:pt x="26" y="707"/>
                  </a:lnTo>
                  <a:lnTo>
                    <a:pt x="36" y="735"/>
                  </a:lnTo>
                  <a:lnTo>
                    <a:pt x="45" y="762"/>
                  </a:lnTo>
                  <a:lnTo>
                    <a:pt x="57" y="791"/>
                  </a:lnTo>
                  <a:lnTo>
                    <a:pt x="69" y="817"/>
                  </a:lnTo>
                  <a:lnTo>
                    <a:pt x="82" y="843"/>
                  </a:lnTo>
                  <a:lnTo>
                    <a:pt x="96" y="869"/>
                  </a:lnTo>
                  <a:lnTo>
                    <a:pt x="112" y="892"/>
                  </a:lnTo>
                  <a:lnTo>
                    <a:pt x="129" y="916"/>
                  </a:lnTo>
                  <a:lnTo>
                    <a:pt x="148" y="938"/>
                  </a:lnTo>
                  <a:lnTo>
                    <a:pt x="167" y="960"/>
                  </a:lnTo>
                  <a:lnTo>
                    <a:pt x="233" y="915"/>
                  </a:lnTo>
                  <a:lnTo>
                    <a:pt x="216" y="896"/>
                  </a:lnTo>
                  <a:lnTo>
                    <a:pt x="201" y="878"/>
                  </a:lnTo>
                  <a:lnTo>
                    <a:pt x="187" y="857"/>
                  </a:lnTo>
                  <a:lnTo>
                    <a:pt x="173" y="837"/>
                  </a:lnTo>
                  <a:lnTo>
                    <a:pt x="160" y="814"/>
                  </a:lnTo>
                  <a:lnTo>
                    <a:pt x="148" y="791"/>
                  </a:lnTo>
                  <a:lnTo>
                    <a:pt x="137" y="767"/>
                  </a:lnTo>
                  <a:lnTo>
                    <a:pt x="127" y="742"/>
                  </a:lnTo>
                  <a:lnTo>
                    <a:pt x="118" y="717"/>
                  </a:lnTo>
                  <a:lnTo>
                    <a:pt x="111" y="691"/>
                  </a:lnTo>
                  <a:lnTo>
                    <a:pt x="103" y="664"/>
                  </a:lnTo>
                  <a:lnTo>
                    <a:pt x="98" y="637"/>
                  </a:lnTo>
                  <a:lnTo>
                    <a:pt x="95" y="608"/>
                  </a:lnTo>
                  <a:lnTo>
                    <a:pt x="90" y="580"/>
                  </a:lnTo>
                  <a:lnTo>
                    <a:pt x="88" y="552"/>
                  </a:lnTo>
                  <a:lnTo>
                    <a:pt x="86" y="522"/>
                  </a:lnTo>
                  <a:lnTo>
                    <a:pt x="86" y="492"/>
                  </a:lnTo>
                  <a:lnTo>
                    <a:pt x="88" y="462"/>
                  </a:lnTo>
                  <a:lnTo>
                    <a:pt x="89" y="433"/>
                  </a:lnTo>
                  <a:lnTo>
                    <a:pt x="93" y="403"/>
                  </a:lnTo>
                  <a:lnTo>
                    <a:pt x="97" y="372"/>
                  </a:lnTo>
                  <a:lnTo>
                    <a:pt x="102" y="343"/>
                  </a:lnTo>
                  <a:lnTo>
                    <a:pt x="109" y="313"/>
                  </a:lnTo>
                  <a:lnTo>
                    <a:pt x="116" y="283"/>
                  </a:lnTo>
                  <a:lnTo>
                    <a:pt x="125" y="253"/>
                  </a:lnTo>
                  <a:lnTo>
                    <a:pt x="135" y="223"/>
                  </a:lnTo>
                  <a:lnTo>
                    <a:pt x="147" y="194"/>
                  </a:lnTo>
                  <a:lnTo>
                    <a:pt x="157" y="164"/>
                  </a:lnTo>
                  <a:lnTo>
                    <a:pt x="173" y="136"/>
                  </a:lnTo>
                  <a:lnTo>
                    <a:pt x="187" y="108"/>
                  </a:lnTo>
                  <a:lnTo>
                    <a:pt x="202" y="79"/>
                  </a:lnTo>
                  <a:lnTo>
                    <a:pt x="219" y="52"/>
                  </a:lnTo>
                  <a:lnTo>
                    <a:pt x="220" y="47"/>
                  </a:lnTo>
                  <a:lnTo>
                    <a:pt x="222" y="44"/>
                  </a:lnTo>
                  <a:lnTo>
                    <a:pt x="222" y="40"/>
                  </a:lnTo>
                  <a:lnTo>
                    <a:pt x="225" y="38"/>
                  </a:lnTo>
                  <a:lnTo>
                    <a:pt x="225" y="33"/>
                  </a:lnTo>
                  <a:lnTo>
                    <a:pt x="225" y="30"/>
                  </a:lnTo>
                  <a:lnTo>
                    <a:pt x="222" y="27"/>
                  </a:lnTo>
                  <a:lnTo>
                    <a:pt x="221" y="23"/>
                  </a:lnTo>
                  <a:lnTo>
                    <a:pt x="220" y="20"/>
                  </a:lnTo>
                  <a:lnTo>
                    <a:pt x="218" y="18"/>
                  </a:lnTo>
                  <a:lnTo>
                    <a:pt x="216" y="14"/>
                  </a:lnTo>
                  <a:lnTo>
                    <a:pt x="214" y="13"/>
                  </a:lnTo>
                  <a:lnTo>
                    <a:pt x="209" y="10"/>
                  </a:lnTo>
                  <a:lnTo>
                    <a:pt x="207" y="7"/>
                  </a:lnTo>
                  <a:lnTo>
                    <a:pt x="205" y="6"/>
                  </a:lnTo>
                  <a:lnTo>
                    <a:pt x="201" y="4"/>
                  </a:lnTo>
                  <a:lnTo>
                    <a:pt x="196" y="2"/>
                  </a:lnTo>
                  <a:lnTo>
                    <a:pt x="193" y="1"/>
                  </a:lnTo>
                  <a:lnTo>
                    <a:pt x="189" y="1"/>
                  </a:lnTo>
                  <a:lnTo>
                    <a:pt x="186" y="0"/>
                  </a:lnTo>
                  <a:lnTo>
                    <a:pt x="181" y="0"/>
                  </a:lnTo>
                  <a:lnTo>
                    <a:pt x="177" y="0"/>
                  </a:lnTo>
                  <a:lnTo>
                    <a:pt x="174" y="0"/>
                  </a:lnTo>
                  <a:lnTo>
                    <a:pt x="169" y="1"/>
                  </a:lnTo>
                  <a:lnTo>
                    <a:pt x="166" y="1"/>
                  </a:lnTo>
                  <a:lnTo>
                    <a:pt x="162" y="2"/>
                  </a:lnTo>
                  <a:lnTo>
                    <a:pt x="157" y="5"/>
                  </a:lnTo>
                  <a:lnTo>
                    <a:pt x="155" y="6"/>
                  </a:lnTo>
                  <a:lnTo>
                    <a:pt x="151" y="8"/>
                  </a:lnTo>
                  <a:lnTo>
                    <a:pt x="149" y="12"/>
                  </a:lnTo>
                  <a:lnTo>
                    <a:pt x="144" y="15"/>
                  </a:lnTo>
                  <a:lnTo>
                    <a:pt x="142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8"/>
            <p:cNvSpPr/>
            <p:nvPr/>
          </p:nvSpPr>
          <p:spPr>
            <a:xfrm>
              <a:off x="2564" y="1848"/>
              <a:ext cx="520" cy="163"/>
            </a:xfrm>
            <a:custGeom>
              <a:avLst/>
              <a:gdLst/>
              <a:ahLst/>
              <a:cxnLst/>
              <a:rect l="l" t="t" r="r" b="b"/>
              <a:pathLst>
                <a:path w="2078" h="649" extrusionOk="0">
                  <a:moveTo>
                    <a:pt x="2053" y="582"/>
                  </a:moveTo>
                  <a:lnTo>
                    <a:pt x="2078" y="613"/>
                  </a:lnTo>
                  <a:lnTo>
                    <a:pt x="2069" y="545"/>
                  </a:lnTo>
                  <a:lnTo>
                    <a:pt x="2053" y="481"/>
                  </a:lnTo>
                  <a:lnTo>
                    <a:pt x="2027" y="422"/>
                  </a:lnTo>
                  <a:lnTo>
                    <a:pt x="1994" y="364"/>
                  </a:lnTo>
                  <a:lnTo>
                    <a:pt x="1952" y="312"/>
                  </a:lnTo>
                  <a:lnTo>
                    <a:pt x="1904" y="265"/>
                  </a:lnTo>
                  <a:lnTo>
                    <a:pt x="1851" y="220"/>
                  </a:lnTo>
                  <a:lnTo>
                    <a:pt x="1792" y="181"/>
                  </a:lnTo>
                  <a:lnTo>
                    <a:pt x="1727" y="145"/>
                  </a:lnTo>
                  <a:lnTo>
                    <a:pt x="1657" y="114"/>
                  </a:lnTo>
                  <a:lnTo>
                    <a:pt x="1585" y="85"/>
                  </a:lnTo>
                  <a:lnTo>
                    <a:pt x="1508" y="62"/>
                  </a:lnTo>
                  <a:lnTo>
                    <a:pt x="1429" y="43"/>
                  </a:lnTo>
                  <a:lnTo>
                    <a:pt x="1347" y="25"/>
                  </a:lnTo>
                  <a:lnTo>
                    <a:pt x="1262" y="13"/>
                  </a:lnTo>
                  <a:lnTo>
                    <a:pt x="1176" y="6"/>
                  </a:lnTo>
                  <a:lnTo>
                    <a:pt x="1091" y="3"/>
                  </a:lnTo>
                  <a:lnTo>
                    <a:pt x="1003" y="0"/>
                  </a:lnTo>
                  <a:lnTo>
                    <a:pt x="917" y="5"/>
                  </a:lnTo>
                  <a:lnTo>
                    <a:pt x="830" y="12"/>
                  </a:lnTo>
                  <a:lnTo>
                    <a:pt x="745" y="24"/>
                  </a:lnTo>
                  <a:lnTo>
                    <a:pt x="661" y="39"/>
                  </a:lnTo>
                  <a:lnTo>
                    <a:pt x="579" y="59"/>
                  </a:lnTo>
                  <a:lnTo>
                    <a:pt x="499" y="83"/>
                  </a:lnTo>
                  <a:lnTo>
                    <a:pt x="421" y="111"/>
                  </a:lnTo>
                  <a:lnTo>
                    <a:pt x="346" y="142"/>
                  </a:lnTo>
                  <a:lnTo>
                    <a:pt x="275" y="179"/>
                  </a:lnTo>
                  <a:lnTo>
                    <a:pt x="209" y="220"/>
                  </a:lnTo>
                  <a:lnTo>
                    <a:pt x="149" y="265"/>
                  </a:lnTo>
                  <a:lnTo>
                    <a:pt x="92" y="314"/>
                  </a:lnTo>
                  <a:lnTo>
                    <a:pt x="44" y="369"/>
                  </a:lnTo>
                  <a:lnTo>
                    <a:pt x="0" y="427"/>
                  </a:lnTo>
                  <a:lnTo>
                    <a:pt x="77" y="460"/>
                  </a:lnTo>
                  <a:lnTo>
                    <a:pt x="115" y="409"/>
                  </a:lnTo>
                  <a:lnTo>
                    <a:pt x="158" y="361"/>
                  </a:lnTo>
                  <a:lnTo>
                    <a:pt x="208" y="317"/>
                  </a:lnTo>
                  <a:lnTo>
                    <a:pt x="265" y="275"/>
                  </a:lnTo>
                  <a:lnTo>
                    <a:pt x="324" y="239"/>
                  </a:lnTo>
                  <a:lnTo>
                    <a:pt x="389" y="205"/>
                  </a:lnTo>
                  <a:lnTo>
                    <a:pt x="456" y="175"/>
                  </a:lnTo>
                  <a:lnTo>
                    <a:pt x="529" y="149"/>
                  </a:lnTo>
                  <a:lnTo>
                    <a:pt x="605" y="127"/>
                  </a:lnTo>
                  <a:lnTo>
                    <a:pt x="682" y="109"/>
                  </a:lnTo>
                  <a:lnTo>
                    <a:pt x="762" y="95"/>
                  </a:lnTo>
                  <a:lnTo>
                    <a:pt x="841" y="83"/>
                  </a:lnTo>
                  <a:lnTo>
                    <a:pt x="923" y="76"/>
                  </a:lnTo>
                  <a:lnTo>
                    <a:pt x="1005" y="72"/>
                  </a:lnTo>
                  <a:lnTo>
                    <a:pt x="1088" y="72"/>
                  </a:lnTo>
                  <a:lnTo>
                    <a:pt x="1170" y="76"/>
                  </a:lnTo>
                  <a:lnTo>
                    <a:pt x="1250" y="84"/>
                  </a:lnTo>
                  <a:lnTo>
                    <a:pt x="1330" y="96"/>
                  </a:lnTo>
                  <a:lnTo>
                    <a:pt x="1406" y="110"/>
                  </a:lnTo>
                  <a:lnTo>
                    <a:pt x="1481" y="129"/>
                  </a:lnTo>
                  <a:lnTo>
                    <a:pt x="1552" y="152"/>
                  </a:lnTo>
                  <a:lnTo>
                    <a:pt x="1618" y="178"/>
                  </a:lnTo>
                  <a:lnTo>
                    <a:pt x="1682" y="206"/>
                  </a:lnTo>
                  <a:lnTo>
                    <a:pt x="1741" y="239"/>
                  </a:lnTo>
                  <a:lnTo>
                    <a:pt x="1794" y="273"/>
                  </a:lnTo>
                  <a:lnTo>
                    <a:pt x="1841" y="312"/>
                  </a:lnTo>
                  <a:lnTo>
                    <a:pt x="1884" y="356"/>
                  </a:lnTo>
                  <a:lnTo>
                    <a:pt x="1918" y="400"/>
                  </a:lnTo>
                  <a:lnTo>
                    <a:pt x="1949" y="449"/>
                  </a:lnTo>
                  <a:lnTo>
                    <a:pt x="1969" y="501"/>
                  </a:lnTo>
                  <a:lnTo>
                    <a:pt x="1983" y="556"/>
                  </a:lnTo>
                  <a:lnTo>
                    <a:pt x="1991" y="614"/>
                  </a:lnTo>
                  <a:lnTo>
                    <a:pt x="2015" y="646"/>
                  </a:lnTo>
                  <a:lnTo>
                    <a:pt x="1991" y="614"/>
                  </a:lnTo>
                  <a:lnTo>
                    <a:pt x="1991" y="620"/>
                  </a:lnTo>
                  <a:lnTo>
                    <a:pt x="1993" y="623"/>
                  </a:lnTo>
                  <a:lnTo>
                    <a:pt x="1994" y="627"/>
                  </a:lnTo>
                  <a:lnTo>
                    <a:pt x="1995" y="630"/>
                  </a:lnTo>
                  <a:lnTo>
                    <a:pt x="1996" y="634"/>
                  </a:lnTo>
                  <a:lnTo>
                    <a:pt x="2000" y="636"/>
                  </a:lnTo>
                  <a:lnTo>
                    <a:pt x="2002" y="639"/>
                  </a:lnTo>
                  <a:lnTo>
                    <a:pt x="2006" y="642"/>
                  </a:lnTo>
                  <a:lnTo>
                    <a:pt x="2008" y="643"/>
                  </a:lnTo>
                  <a:lnTo>
                    <a:pt x="2013" y="644"/>
                  </a:lnTo>
                  <a:lnTo>
                    <a:pt x="2016" y="647"/>
                  </a:lnTo>
                  <a:lnTo>
                    <a:pt x="2019" y="647"/>
                  </a:lnTo>
                  <a:lnTo>
                    <a:pt x="2022" y="648"/>
                  </a:lnTo>
                  <a:lnTo>
                    <a:pt x="2027" y="649"/>
                  </a:lnTo>
                  <a:lnTo>
                    <a:pt x="2030" y="649"/>
                  </a:lnTo>
                  <a:lnTo>
                    <a:pt x="2035" y="649"/>
                  </a:lnTo>
                  <a:lnTo>
                    <a:pt x="2040" y="649"/>
                  </a:lnTo>
                  <a:lnTo>
                    <a:pt x="2043" y="648"/>
                  </a:lnTo>
                  <a:lnTo>
                    <a:pt x="2047" y="648"/>
                  </a:lnTo>
                  <a:lnTo>
                    <a:pt x="2052" y="647"/>
                  </a:lnTo>
                  <a:lnTo>
                    <a:pt x="2054" y="646"/>
                  </a:lnTo>
                  <a:lnTo>
                    <a:pt x="2058" y="643"/>
                  </a:lnTo>
                  <a:lnTo>
                    <a:pt x="2061" y="642"/>
                  </a:lnTo>
                  <a:lnTo>
                    <a:pt x="2065" y="639"/>
                  </a:lnTo>
                  <a:lnTo>
                    <a:pt x="2067" y="637"/>
                  </a:lnTo>
                  <a:lnTo>
                    <a:pt x="2069" y="634"/>
                  </a:lnTo>
                  <a:lnTo>
                    <a:pt x="2072" y="631"/>
                  </a:lnTo>
                  <a:lnTo>
                    <a:pt x="2073" y="629"/>
                  </a:lnTo>
                  <a:lnTo>
                    <a:pt x="2074" y="624"/>
                  </a:lnTo>
                  <a:lnTo>
                    <a:pt x="2075" y="621"/>
                  </a:lnTo>
                  <a:lnTo>
                    <a:pt x="2075" y="617"/>
                  </a:lnTo>
                  <a:lnTo>
                    <a:pt x="2075" y="613"/>
                  </a:lnTo>
                  <a:lnTo>
                    <a:pt x="2053" y="5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8"/>
            <p:cNvSpPr/>
            <p:nvPr/>
          </p:nvSpPr>
          <p:spPr>
            <a:xfrm>
              <a:off x="3045" y="1994"/>
              <a:ext cx="100" cy="183"/>
            </a:xfrm>
            <a:custGeom>
              <a:avLst/>
              <a:gdLst/>
              <a:ahLst/>
              <a:cxnLst/>
              <a:rect l="l" t="t" r="r" b="b"/>
              <a:pathLst>
                <a:path w="397" h="734" extrusionOk="0">
                  <a:moveTo>
                    <a:pt x="41" y="716"/>
                  </a:moveTo>
                  <a:lnTo>
                    <a:pt x="26" y="712"/>
                  </a:lnTo>
                  <a:lnTo>
                    <a:pt x="63" y="724"/>
                  </a:lnTo>
                  <a:lnTo>
                    <a:pt x="97" y="731"/>
                  </a:lnTo>
                  <a:lnTo>
                    <a:pt x="134" y="734"/>
                  </a:lnTo>
                  <a:lnTo>
                    <a:pt x="168" y="731"/>
                  </a:lnTo>
                  <a:lnTo>
                    <a:pt x="200" y="725"/>
                  </a:lnTo>
                  <a:lnTo>
                    <a:pt x="229" y="715"/>
                  </a:lnTo>
                  <a:lnTo>
                    <a:pt x="258" y="701"/>
                  </a:lnTo>
                  <a:lnTo>
                    <a:pt x="284" y="682"/>
                  </a:lnTo>
                  <a:lnTo>
                    <a:pt x="305" y="663"/>
                  </a:lnTo>
                  <a:lnTo>
                    <a:pt x="325" y="639"/>
                  </a:lnTo>
                  <a:lnTo>
                    <a:pt x="342" y="614"/>
                  </a:lnTo>
                  <a:lnTo>
                    <a:pt x="357" y="588"/>
                  </a:lnTo>
                  <a:lnTo>
                    <a:pt x="369" y="560"/>
                  </a:lnTo>
                  <a:lnTo>
                    <a:pt x="379" y="532"/>
                  </a:lnTo>
                  <a:lnTo>
                    <a:pt x="387" y="500"/>
                  </a:lnTo>
                  <a:lnTo>
                    <a:pt x="392" y="469"/>
                  </a:lnTo>
                  <a:lnTo>
                    <a:pt x="396" y="437"/>
                  </a:lnTo>
                  <a:lnTo>
                    <a:pt x="397" y="404"/>
                  </a:lnTo>
                  <a:lnTo>
                    <a:pt x="396" y="370"/>
                  </a:lnTo>
                  <a:lnTo>
                    <a:pt x="392" y="337"/>
                  </a:lnTo>
                  <a:lnTo>
                    <a:pt x="385" y="302"/>
                  </a:lnTo>
                  <a:lnTo>
                    <a:pt x="377" y="270"/>
                  </a:lnTo>
                  <a:lnTo>
                    <a:pt x="365" y="236"/>
                  </a:lnTo>
                  <a:lnTo>
                    <a:pt x="351" y="204"/>
                  </a:lnTo>
                  <a:lnTo>
                    <a:pt x="333" y="172"/>
                  </a:lnTo>
                  <a:lnTo>
                    <a:pt x="313" y="143"/>
                  </a:lnTo>
                  <a:lnTo>
                    <a:pt x="291" y="114"/>
                  </a:lnTo>
                  <a:lnTo>
                    <a:pt x="265" y="87"/>
                  </a:lnTo>
                  <a:lnTo>
                    <a:pt x="235" y="61"/>
                  </a:lnTo>
                  <a:lnTo>
                    <a:pt x="202" y="39"/>
                  </a:lnTo>
                  <a:lnTo>
                    <a:pt x="168" y="18"/>
                  </a:lnTo>
                  <a:lnTo>
                    <a:pt x="129" y="0"/>
                  </a:lnTo>
                  <a:lnTo>
                    <a:pt x="91" y="64"/>
                  </a:lnTo>
                  <a:lnTo>
                    <a:pt x="122" y="78"/>
                  </a:lnTo>
                  <a:lnTo>
                    <a:pt x="150" y="94"/>
                  </a:lnTo>
                  <a:lnTo>
                    <a:pt x="176" y="113"/>
                  </a:lnTo>
                  <a:lnTo>
                    <a:pt x="200" y="133"/>
                  </a:lnTo>
                  <a:lnTo>
                    <a:pt x="221" y="156"/>
                  </a:lnTo>
                  <a:lnTo>
                    <a:pt x="240" y="179"/>
                  </a:lnTo>
                  <a:lnTo>
                    <a:pt x="258" y="205"/>
                  </a:lnTo>
                  <a:lnTo>
                    <a:pt x="272" y="231"/>
                  </a:lnTo>
                  <a:lnTo>
                    <a:pt x="284" y="259"/>
                  </a:lnTo>
                  <a:lnTo>
                    <a:pt x="293" y="287"/>
                  </a:lnTo>
                  <a:lnTo>
                    <a:pt x="301" y="315"/>
                  </a:lnTo>
                  <a:lnTo>
                    <a:pt x="306" y="346"/>
                  </a:lnTo>
                  <a:lnTo>
                    <a:pt x="311" y="374"/>
                  </a:lnTo>
                  <a:lnTo>
                    <a:pt x="312" y="404"/>
                  </a:lnTo>
                  <a:lnTo>
                    <a:pt x="311" y="432"/>
                  </a:lnTo>
                  <a:lnTo>
                    <a:pt x="307" y="461"/>
                  </a:lnTo>
                  <a:lnTo>
                    <a:pt x="303" y="487"/>
                  </a:lnTo>
                  <a:lnTo>
                    <a:pt x="297" y="513"/>
                  </a:lnTo>
                  <a:lnTo>
                    <a:pt x="288" y="538"/>
                  </a:lnTo>
                  <a:lnTo>
                    <a:pt x="278" y="561"/>
                  </a:lnTo>
                  <a:lnTo>
                    <a:pt x="266" y="582"/>
                  </a:lnTo>
                  <a:lnTo>
                    <a:pt x="253" y="600"/>
                  </a:lnTo>
                  <a:lnTo>
                    <a:pt x="239" y="617"/>
                  </a:lnTo>
                  <a:lnTo>
                    <a:pt x="223" y="631"/>
                  </a:lnTo>
                  <a:lnTo>
                    <a:pt x="207" y="643"/>
                  </a:lnTo>
                  <a:lnTo>
                    <a:pt x="189" y="652"/>
                  </a:lnTo>
                  <a:lnTo>
                    <a:pt x="173" y="657"/>
                  </a:lnTo>
                  <a:lnTo>
                    <a:pt x="155" y="662"/>
                  </a:lnTo>
                  <a:lnTo>
                    <a:pt x="134" y="663"/>
                  </a:lnTo>
                  <a:lnTo>
                    <a:pt x="111" y="662"/>
                  </a:lnTo>
                  <a:lnTo>
                    <a:pt x="89" y="656"/>
                  </a:lnTo>
                  <a:lnTo>
                    <a:pt x="60" y="649"/>
                  </a:lnTo>
                  <a:lnTo>
                    <a:pt x="45" y="644"/>
                  </a:lnTo>
                  <a:lnTo>
                    <a:pt x="60" y="649"/>
                  </a:lnTo>
                  <a:lnTo>
                    <a:pt x="57" y="646"/>
                  </a:lnTo>
                  <a:lnTo>
                    <a:pt x="52" y="646"/>
                  </a:lnTo>
                  <a:lnTo>
                    <a:pt x="47" y="644"/>
                  </a:lnTo>
                  <a:lnTo>
                    <a:pt x="43" y="644"/>
                  </a:lnTo>
                  <a:lnTo>
                    <a:pt x="39" y="644"/>
                  </a:lnTo>
                  <a:lnTo>
                    <a:pt x="34" y="644"/>
                  </a:lnTo>
                  <a:lnTo>
                    <a:pt x="31" y="646"/>
                  </a:lnTo>
                  <a:lnTo>
                    <a:pt x="27" y="647"/>
                  </a:lnTo>
                  <a:lnTo>
                    <a:pt x="24" y="649"/>
                  </a:lnTo>
                  <a:lnTo>
                    <a:pt x="19" y="650"/>
                  </a:lnTo>
                  <a:lnTo>
                    <a:pt x="17" y="652"/>
                  </a:lnTo>
                  <a:lnTo>
                    <a:pt x="14" y="655"/>
                  </a:lnTo>
                  <a:lnTo>
                    <a:pt x="12" y="656"/>
                  </a:lnTo>
                  <a:lnTo>
                    <a:pt x="8" y="659"/>
                  </a:lnTo>
                  <a:lnTo>
                    <a:pt x="6" y="663"/>
                  </a:lnTo>
                  <a:lnTo>
                    <a:pt x="5" y="665"/>
                  </a:lnTo>
                  <a:lnTo>
                    <a:pt x="2" y="668"/>
                  </a:lnTo>
                  <a:lnTo>
                    <a:pt x="1" y="672"/>
                  </a:lnTo>
                  <a:lnTo>
                    <a:pt x="1" y="675"/>
                  </a:lnTo>
                  <a:lnTo>
                    <a:pt x="0" y="678"/>
                  </a:lnTo>
                  <a:lnTo>
                    <a:pt x="0" y="681"/>
                  </a:lnTo>
                  <a:lnTo>
                    <a:pt x="0" y="685"/>
                  </a:lnTo>
                  <a:lnTo>
                    <a:pt x="1" y="688"/>
                  </a:lnTo>
                  <a:lnTo>
                    <a:pt x="2" y="691"/>
                  </a:lnTo>
                  <a:lnTo>
                    <a:pt x="4" y="694"/>
                  </a:lnTo>
                  <a:lnTo>
                    <a:pt x="5" y="698"/>
                  </a:lnTo>
                  <a:lnTo>
                    <a:pt x="7" y="701"/>
                  </a:lnTo>
                  <a:lnTo>
                    <a:pt x="11" y="703"/>
                  </a:lnTo>
                  <a:lnTo>
                    <a:pt x="13" y="705"/>
                  </a:lnTo>
                  <a:lnTo>
                    <a:pt x="17" y="708"/>
                  </a:lnTo>
                  <a:lnTo>
                    <a:pt x="20" y="711"/>
                  </a:lnTo>
                  <a:lnTo>
                    <a:pt x="26" y="712"/>
                  </a:lnTo>
                  <a:lnTo>
                    <a:pt x="41" y="7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8"/>
            <p:cNvSpPr/>
            <p:nvPr/>
          </p:nvSpPr>
          <p:spPr>
            <a:xfrm>
              <a:off x="2952" y="2104"/>
              <a:ext cx="105" cy="69"/>
            </a:xfrm>
            <a:custGeom>
              <a:avLst/>
              <a:gdLst/>
              <a:ahLst/>
              <a:cxnLst/>
              <a:rect l="l" t="t" r="r" b="b"/>
              <a:pathLst>
                <a:path w="418" h="275" extrusionOk="0">
                  <a:moveTo>
                    <a:pt x="79" y="54"/>
                  </a:moveTo>
                  <a:lnTo>
                    <a:pt x="1" y="42"/>
                  </a:lnTo>
                  <a:lnTo>
                    <a:pt x="8" y="65"/>
                  </a:lnTo>
                  <a:lnTo>
                    <a:pt x="15" y="85"/>
                  </a:lnTo>
                  <a:lnTo>
                    <a:pt x="24" y="105"/>
                  </a:lnTo>
                  <a:lnTo>
                    <a:pt x="34" y="121"/>
                  </a:lnTo>
                  <a:lnTo>
                    <a:pt x="44" y="139"/>
                  </a:lnTo>
                  <a:lnTo>
                    <a:pt x="55" y="154"/>
                  </a:lnTo>
                  <a:lnTo>
                    <a:pt x="67" y="169"/>
                  </a:lnTo>
                  <a:lnTo>
                    <a:pt x="80" y="183"/>
                  </a:lnTo>
                  <a:lnTo>
                    <a:pt x="93" y="195"/>
                  </a:lnTo>
                  <a:lnTo>
                    <a:pt x="107" y="206"/>
                  </a:lnTo>
                  <a:lnTo>
                    <a:pt x="122" y="215"/>
                  </a:lnTo>
                  <a:lnTo>
                    <a:pt x="137" y="224"/>
                  </a:lnTo>
                  <a:lnTo>
                    <a:pt x="152" y="232"/>
                  </a:lnTo>
                  <a:lnTo>
                    <a:pt x="167" y="240"/>
                  </a:lnTo>
                  <a:lnTo>
                    <a:pt x="183" y="247"/>
                  </a:lnTo>
                  <a:lnTo>
                    <a:pt x="198" y="251"/>
                  </a:lnTo>
                  <a:lnTo>
                    <a:pt x="215" y="255"/>
                  </a:lnTo>
                  <a:lnTo>
                    <a:pt x="231" y="260"/>
                  </a:lnTo>
                  <a:lnTo>
                    <a:pt x="247" y="263"/>
                  </a:lnTo>
                  <a:lnTo>
                    <a:pt x="261" y="266"/>
                  </a:lnTo>
                  <a:lnTo>
                    <a:pt x="276" y="268"/>
                  </a:lnTo>
                  <a:lnTo>
                    <a:pt x="293" y="270"/>
                  </a:lnTo>
                  <a:lnTo>
                    <a:pt x="307" y="271"/>
                  </a:lnTo>
                  <a:lnTo>
                    <a:pt x="321" y="273"/>
                  </a:lnTo>
                  <a:lnTo>
                    <a:pt x="334" y="273"/>
                  </a:lnTo>
                  <a:lnTo>
                    <a:pt x="348" y="274"/>
                  </a:lnTo>
                  <a:lnTo>
                    <a:pt x="361" y="274"/>
                  </a:lnTo>
                  <a:lnTo>
                    <a:pt x="373" y="274"/>
                  </a:lnTo>
                  <a:lnTo>
                    <a:pt x="385" y="274"/>
                  </a:lnTo>
                  <a:lnTo>
                    <a:pt x="394" y="274"/>
                  </a:lnTo>
                  <a:lnTo>
                    <a:pt x="405" y="275"/>
                  </a:lnTo>
                  <a:lnTo>
                    <a:pt x="414" y="275"/>
                  </a:lnTo>
                  <a:lnTo>
                    <a:pt x="418" y="203"/>
                  </a:lnTo>
                  <a:lnTo>
                    <a:pt x="407" y="203"/>
                  </a:lnTo>
                  <a:lnTo>
                    <a:pt x="398" y="203"/>
                  </a:lnTo>
                  <a:lnTo>
                    <a:pt x="386" y="203"/>
                  </a:lnTo>
                  <a:lnTo>
                    <a:pt x="374" y="203"/>
                  </a:lnTo>
                  <a:lnTo>
                    <a:pt x="362" y="202"/>
                  </a:lnTo>
                  <a:lnTo>
                    <a:pt x="351" y="202"/>
                  </a:lnTo>
                  <a:lnTo>
                    <a:pt x="339" y="202"/>
                  </a:lnTo>
                  <a:lnTo>
                    <a:pt x="327" y="201"/>
                  </a:lnTo>
                  <a:lnTo>
                    <a:pt x="314" y="201"/>
                  </a:lnTo>
                  <a:lnTo>
                    <a:pt x="302" y="199"/>
                  </a:lnTo>
                  <a:lnTo>
                    <a:pt x="289" y="198"/>
                  </a:lnTo>
                  <a:lnTo>
                    <a:pt x="277" y="196"/>
                  </a:lnTo>
                  <a:lnTo>
                    <a:pt x="264" y="195"/>
                  </a:lnTo>
                  <a:lnTo>
                    <a:pt x="254" y="192"/>
                  </a:lnTo>
                  <a:lnTo>
                    <a:pt x="242" y="188"/>
                  </a:lnTo>
                  <a:lnTo>
                    <a:pt x="230" y="185"/>
                  </a:lnTo>
                  <a:lnTo>
                    <a:pt x="218" y="182"/>
                  </a:lnTo>
                  <a:lnTo>
                    <a:pt x="206" y="176"/>
                  </a:lnTo>
                  <a:lnTo>
                    <a:pt x="196" y="171"/>
                  </a:lnTo>
                  <a:lnTo>
                    <a:pt x="185" y="166"/>
                  </a:lnTo>
                  <a:lnTo>
                    <a:pt x="174" y="159"/>
                  </a:lnTo>
                  <a:lnTo>
                    <a:pt x="165" y="153"/>
                  </a:lnTo>
                  <a:lnTo>
                    <a:pt x="154" y="145"/>
                  </a:lnTo>
                  <a:lnTo>
                    <a:pt x="145" y="136"/>
                  </a:lnTo>
                  <a:lnTo>
                    <a:pt x="137" y="127"/>
                  </a:lnTo>
                  <a:lnTo>
                    <a:pt x="127" y="117"/>
                  </a:lnTo>
                  <a:lnTo>
                    <a:pt x="119" y="105"/>
                  </a:lnTo>
                  <a:lnTo>
                    <a:pt x="112" y="92"/>
                  </a:lnTo>
                  <a:lnTo>
                    <a:pt x="104" y="78"/>
                  </a:lnTo>
                  <a:lnTo>
                    <a:pt x="98" y="62"/>
                  </a:lnTo>
                  <a:lnTo>
                    <a:pt x="91" y="46"/>
                  </a:lnTo>
                  <a:lnTo>
                    <a:pt x="86" y="28"/>
                  </a:lnTo>
                  <a:lnTo>
                    <a:pt x="8" y="16"/>
                  </a:lnTo>
                  <a:lnTo>
                    <a:pt x="86" y="28"/>
                  </a:lnTo>
                  <a:lnTo>
                    <a:pt x="85" y="23"/>
                  </a:lnTo>
                  <a:lnTo>
                    <a:pt x="81" y="19"/>
                  </a:lnTo>
                  <a:lnTo>
                    <a:pt x="80" y="16"/>
                  </a:lnTo>
                  <a:lnTo>
                    <a:pt x="78" y="13"/>
                  </a:lnTo>
                  <a:lnTo>
                    <a:pt x="75" y="10"/>
                  </a:lnTo>
                  <a:lnTo>
                    <a:pt x="72" y="7"/>
                  </a:lnTo>
                  <a:lnTo>
                    <a:pt x="68" y="6"/>
                  </a:lnTo>
                  <a:lnTo>
                    <a:pt x="65" y="3"/>
                  </a:lnTo>
                  <a:lnTo>
                    <a:pt x="61" y="2"/>
                  </a:lnTo>
                  <a:lnTo>
                    <a:pt x="59" y="1"/>
                  </a:lnTo>
                  <a:lnTo>
                    <a:pt x="54" y="1"/>
                  </a:lnTo>
                  <a:lnTo>
                    <a:pt x="50" y="0"/>
                  </a:lnTo>
                  <a:lnTo>
                    <a:pt x="46" y="0"/>
                  </a:lnTo>
                  <a:lnTo>
                    <a:pt x="41" y="0"/>
                  </a:lnTo>
                  <a:lnTo>
                    <a:pt x="37" y="0"/>
                  </a:lnTo>
                  <a:lnTo>
                    <a:pt x="34" y="1"/>
                  </a:lnTo>
                  <a:lnTo>
                    <a:pt x="29" y="2"/>
                  </a:lnTo>
                  <a:lnTo>
                    <a:pt x="26" y="2"/>
                  </a:lnTo>
                  <a:lnTo>
                    <a:pt x="23" y="3"/>
                  </a:lnTo>
                  <a:lnTo>
                    <a:pt x="20" y="6"/>
                  </a:lnTo>
                  <a:lnTo>
                    <a:pt x="15" y="7"/>
                  </a:lnTo>
                  <a:lnTo>
                    <a:pt x="13" y="10"/>
                  </a:lnTo>
                  <a:lnTo>
                    <a:pt x="10" y="13"/>
                  </a:lnTo>
                  <a:lnTo>
                    <a:pt x="8" y="15"/>
                  </a:lnTo>
                  <a:lnTo>
                    <a:pt x="5" y="17"/>
                  </a:lnTo>
                  <a:lnTo>
                    <a:pt x="3" y="20"/>
                  </a:lnTo>
                  <a:lnTo>
                    <a:pt x="2" y="24"/>
                  </a:lnTo>
                  <a:lnTo>
                    <a:pt x="1" y="27"/>
                  </a:lnTo>
                  <a:lnTo>
                    <a:pt x="1" y="30"/>
                  </a:lnTo>
                  <a:lnTo>
                    <a:pt x="0" y="35"/>
                  </a:lnTo>
                  <a:lnTo>
                    <a:pt x="1" y="39"/>
                  </a:lnTo>
                  <a:lnTo>
                    <a:pt x="1" y="42"/>
                  </a:lnTo>
                  <a:lnTo>
                    <a:pt x="79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8"/>
            <p:cNvSpPr/>
            <p:nvPr/>
          </p:nvSpPr>
          <p:spPr>
            <a:xfrm>
              <a:off x="2812" y="2084"/>
              <a:ext cx="160" cy="66"/>
            </a:xfrm>
            <a:custGeom>
              <a:avLst/>
              <a:gdLst/>
              <a:ahLst/>
              <a:cxnLst/>
              <a:rect l="l" t="t" r="r" b="b"/>
              <a:pathLst>
                <a:path w="640" h="265" extrusionOk="0">
                  <a:moveTo>
                    <a:pt x="87" y="43"/>
                  </a:moveTo>
                  <a:lnTo>
                    <a:pt x="16" y="63"/>
                  </a:lnTo>
                  <a:lnTo>
                    <a:pt x="24" y="69"/>
                  </a:lnTo>
                  <a:lnTo>
                    <a:pt x="33" y="76"/>
                  </a:lnTo>
                  <a:lnTo>
                    <a:pt x="44" y="84"/>
                  </a:lnTo>
                  <a:lnTo>
                    <a:pt x="55" y="94"/>
                  </a:lnTo>
                  <a:lnTo>
                    <a:pt x="68" y="104"/>
                  </a:lnTo>
                  <a:lnTo>
                    <a:pt x="81" y="116"/>
                  </a:lnTo>
                  <a:lnTo>
                    <a:pt x="96" y="128"/>
                  </a:lnTo>
                  <a:lnTo>
                    <a:pt x="111" y="139"/>
                  </a:lnTo>
                  <a:lnTo>
                    <a:pt x="127" y="152"/>
                  </a:lnTo>
                  <a:lnTo>
                    <a:pt x="143" y="164"/>
                  </a:lnTo>
                  <a:lnTo>
                    <a:pt x="162" y="177"/>
                  </a:lnTo>
                  <a:lnTo>
                    <a:pt x="180" y="188"/>
                  </a:lnTo>
                  <a:lnTo>
                    <a:pt x="199" y="200"/>
                  </a:lnTo>
                  <a:lnTo>
                    <a:pt x="219" y="212"/>
                  </a:lnTo>
                  <a:lnTo>
                    <a:pt x="240" y="223"/>
                  </a:lnTo>
                  <a:lnTo>
                    <a:pt x="260" y="233"/>
                  </a:lnTo>
                  <a:lnTo>
                    <a:pt x="283" y="240"/>
                  </a:lnTo>
                  <a:lnTo>
                    <a:pt x="305" y="249"/>
                  </a:lnTo>
                  <a:lnTo>
                    <a:pt x="328" y="255"/>
                  </a:lnTo>
                  <a:lnTo>
                    <a:pt x="351" y="260"/>
                  </a:lnTo>
                  <a:lnTo>
                    <a:pt x="376" y="264"/>
                  </a:lnTo>
                  <a:lnTo>
                    <a:pt x="401" y="265"/>
                  </a:lnTo>
                  <a:lnTo>
                    <a:pt x="427" y="264"/>
                  </a:lnTo>
                  <a:lnTo>
                    <a:pt x="452" y="260"/>
                  </a:lnTo>
                  <a:lnTo>
                    <a:pt x="478" y="253"/>
                  </a:lnTo>
                  <a:lnTo>
                    <a:pt x="503" y="246"/>
                  </a:lnTo>
                  <a:lnTo>
                    <a:pt x="527" y="234"/>
                  </a:lnTo>
                  <a:lnTo>
                    <a:pt x="551" y="220"/>
                  </a:lnTo>
                  <a:lnTo>
                    <a:pt x="575" y="203"/>
                  </a:lnTo>
                  <a:lnTo>
                    <a:pt x="597" y="182"/>
                  </a:lnTo>
                  <a:lnTo>
                    <a:pt x="620" y="160"/>
                  </a:lnTo>
                  <a:lnTo>
                    <a:pt x="640" y="134"/>
                  </a:lnTo>
                  <a:lnTo>
                    <a:pt x="569" y="96"/>
                  </a:lnTo>
                  <a:lnTo>
                    <a:pt x="550" y="119"/>
                  </a:lnTo>
                  <a:lnTo>
                    <a:pt x="532" y="136"/>
                  </a:lnTo>
                  <a:lnTo>
                    <a:pt x="516" y="151"/>
                  </a:lnTo>
                  <a:lnTo>
                    <a:pt x="498" y="164"/>
                  </a:lnTo>
                  <a:lnTo>
                    <a:pt x="481" y="174"/>
                  </a:lnTo>
                  <a:lnTo>
                    <a:pt x="465" y="182"/>
                  </a:lnTo>
                  <a:lnTo>
                    <a:pt x="449" y="187"/>
                  </a:lnTo>
                  <a:lnTo>
                    <a:pt x="433" y="191"/>
                  </a:lnTo>
                  <a:lnTo>
                    <a:pt x="418" y="193"/>
                  </a:lnTo>
                  <a:lnTo>
                    <a:pt x="401" y="194"/>
                  </a:lnTo>
                  <a:lnTo>
                    <a:pt x="386" y="193"/>
                  </a:lnTo>
                  <a:lnTo>
                    <a:pt x="368" y="191"/>
                  </a:lnTo>
                  <a:lnTo>
                    <a:pt x="351" y="187"/>
                  </a:lnTo>
                  <a:lnTo>
                    <a:pt x="335" y="182"/>
                  </a:lnTo>
                  <a:lnTo>
                    <a:pt x="318" y="177"/>
                  </a:lnTo>
                  <a:lnTo>
                    <a:pt x="301" y="169"/>
                  </a:lnTo>
                  <a:lnTo>
                    <a:pt x="283" y="161"/>
                  </a:lnTo>
                  <a:lnTo>
                    <a:pt x="266" y="152"/>
                  </a:lnTo>
                  <a:lnTo>
                    <a:pt x="249" y="143"/>
                  </a:lnTo>
                  <a:lnTo>
                    <a:pt x="232" y="133"/>
                  </a:lnTo>
                  <a:lnTo>
                    <a:pt x="217" y="121"/>
                  </a:lnTo>
                  <a:lnTo>
                    <a:pt x="199" y="110"/>
                  </a:lnTo>
                  <a:lnTo>
                    <a:pt x="184" y="99"/>
                  </a:lnTo>
                  <a:lnTo>
                    <a:pt x="169" y="87"/>
                  </a:lnTo>
                  <a:lnTo>
                    <a:pt x="155" y="77"/>
                  </a:lnTo>
                  <a:lnTo>
                    <a:pt x="141" y="65"/>
                  </a:lnTo>
                  <a:lnTo>
                    <a:pt x="128" y="55"/>
                  </a:lnTo>
                  <a:lnTo>
                    <a:pt x="115" y="44"/>
                  </a:lnTo>
                  <a:lnTo>
                    <a:pt x="103" y="34"/>
                  </a:lnTo>
                  <a:lnTo>
                    <a:pt x="93" y="25"/>
                  </a:lnTo>
                  <a:lnTo>
                    <a:pt x="83" y="17"/>
                  </a:lnTo>
                  <a:lnTo>
                    <a:pt x="72" y="9"/>
                  </a:lnTo>
                  <a:lnTo>
                    <a:pt x="2" y="29"/>
                  </a:lnTo>
                  <a:lnTo>
                    <a:pt x="72" y="9"/>
                  </a:lnTo>
                  <a:lnTo>
                    <a:pt x="68" y="6"/>
                  </a:lnTo>
                  <a:lnTo>
                    <a:pt x="64" y="4"/>
                  </a:lnTo>
                  <a:lnTo>
                    <a:pt x="61" y="3"/>
                  </a:lnTo>
                  <a:lnTo>
                    <a:pt x="57" y="2"/>
                  </a:lnTo>
                  <a:lnTo>
                    <a:pt x="51" y="0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2" y="2"/>
                  </a:lnTo>
                  <a:lnTo>
                    <a:pt x="28" y="3"/>
                  </a:lnTo>
                  <a:lnTo>
                    <a:pt x="24" y="4"/>
                  </a:lnTo>
                  <a:lnTo>
                    <a:pt x="22" y="5"/>
                  </a:lnTo>
                  <a:lnTo>
                    <a:pt x="18" y="8"/>
                  </a:lnTo>
                  <a:lnTo>
                    <a:pt x="15" y="11"/>
                  </a:lnTo>
                  <a:lnTo>
                    <a:pt x="12" y="12"/>
                  </a:lnTo>
                  <a:lnTo>
                    <a:pt x="10" y="15"/>
                  </a:lnTo>
                  <a:lnTo>
                    <a:pt x="7" y="18"/>
                  </a:lnTo>
                  <a:lnTo>
                    <a:pt x="6" y="21"/>
                  </a:lnTo>
                  <a:lnTo>
                    <a:pt x="3" y="24"/>
                  </a:lnTo>
                  <a:lnTo>
                    <a:pt x="2" y="26"/>
                  </a:lnTo>
                  <a:lnTo>
                    <a:pt x="2" y="30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2" y="43"/>
                  </a:lnTo>
                  <a:lnTo>
                    <a:pt x="3" y="47"/>
                  </a:lnTo>
                  <a:lnTo>
                    <a:pt x="5" y="50"/>
                  </a:lnTo>
                  <a:lnTo>
                    <a:pt x="6" y="54"/>
                  </a:lnTo>
                  <a:lnTo>
                    <a:pt x="9" y="56"/>
                  </a:lnTo>
                  <a:lnTo>
                    <a:pt x="12" y="60"/>
                  </a:lnTo>
                  <a:lnTo>
                    <a:pt x="16" y="63"/>
                  </a:lnTo>
                  <a:lnTo>
                    <a:pt x="87" y="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8"/>
            <p:cNvSpPr/>
            <p:nvPr/>
          </p:nvSpPr>
          <p:spPr>
            <a:xfrm>
              <a:off x="2714" y="2091"/>
              <a:ext cx="119" cy="55"/>
            </a:xfrm>
            <a:custGeom>
              <a:avLst/>
              <a:gdLst/>
              <a:ahLst/>
              <a:cxnLst/>
              <a:rect l="l" t="t" r="r" b="b"/>
              <a:pathLst>
                <a:path w="480" h="221" extrusionOk="0">
                  <a:moveTo>
                    <a:pt x="81" y="196"/>
                  </a:moveTo>
                  <a:lnTo>
                    <a:pt x="39" y="218"/>
                  </a:lnTo>
                  <a:lnTo>
                    <a:pt x="46" y="218"/>
                  </a:lnTo>
                  <a:lnTo>
                    <a:pt x="54" y="218"/>
                  </a:lnTo>
                  <a:lnTo>
                    <a:pt x="64" y="220"/>
                  </a:lnTo>
                  <a:lnTo>
                    <a:pt x="74" y="220"/>
                  </a:lnTo>
                  <a:lnTo>
                    <a:pt x="86" y="221"/>
                  </a:lnTo>
                  <a:lnTo>
                    <a:pt x="98" y="221"/>
                  </a:lnTo>
                  <a:lnTo>
                    <a:pt x="112" y="221"/>
                  </a:lnTo>
                  <a:lnTo>
                    <a:pt x="125" y="221"/>
                  </a:lnTo>
                  <a:lnTo>
                    <a:pt x="140" y="220"/>
                  </a:lnTo>
                  <a:lnTo>
                    <a:pt x="156" y="220"/>
                  </a:lnTo>
                  <a:lnTo>
                    <a:pt x="171" y="218"/>
                  </a:lnTo>
                  <a:lnTo>
                    <a:pt x="187" y="217"/>
                  </a:lnTo>
                  <a:lnTo>
                    <a:pt x="204" y="216"/>
                  </a:lnTo>
                  <a:lnTo>
                    <a:pt x="221" y="213"/>
                  </a:lnTo>
                  <a:lnTo>
                    <a:pt x="239" y="209"/>
                  </a:lnTo>
                  <a:lnTo>
                    <a:pt x="256" y="207"/>
                  </a:lnTo>
                  <a:lnTo>
                    <a:pt x="274" y="201"/>
                  </a:lnTo>
                  <a:lnTo>
                    <a:pt x="291" y="196"/>
                  </a:lnTo>
                  <a:lnTo>
                    <a:pt x="309" y="191"/>
                  </a:lnTo>
                  <a:lnTo>
                    <a:pt x="326" y="184"/>
                  </a:lnTo>
                  <a:lnTo>
                    <a:pt x="344" y="175"/>
                  </a:lnTo>
                  <a:lnTo>
                    <a:pt x="361" y="168"/>
                  </a:lnTo>
                  <a:lnTo>
                    <a:pt x="377" y="157"/>
                  </a:lnTo>
                  <a:lnTo>
                    <a:pt x="392" y="146"/>
                  </a:lnTo>
                  <a:lnTo>
                    <a:pt x="408" y="133"/>
                  </a:lnTo>
                  <a:lnTo>
                    <a:pt x="421" y="120"/>
                  </a:lnTo>
                  <a:lnTo>
                    <a:pt x="434" y="105"/>
                  </a:lnTo>
                  <a:lnTo>
                    <a:pt x="445" y="90"/>
                  </a:lnTo>
                  <a:lnTo>
                    <a:pt x="456" y="73"/>
                  </a:lnTo>
                  <a:lnTo>
                    <a:pt x="465" y="54"/>
                  </a:lnTo>
                  <a:lnTo>
                    <a:pt x="473" y="35"/>
                  </a:lnTo>
                  <a:lnTo>
                    <a:pt x="480" y="14"/>
                  </a:lnTo>
                  <a:lnTo>
                    <a:pt x="395" y="0"/>
                  </a:lnTo>
                  <a:lnTo>
                    <a:pt x="391" y="15"/>
                  </a:lnTo>
                  <a:lnTo>
                    <a:pt x="385" y="29"/>
                  </a:lnTo>
                  <a:lnTo>
                    <a:pt x="378" y="42"/>
                  </a:lnTo>
                  <a:lnTo>
                    <a:pt x="372" y="55"/>
                  </a:lnTo>
                  <a:lnTo>
                    <a:pt x="364" y="66"/>
                  </a:lnTo>
                  <a:lnTo>
                    <a:pt x="354" y="77"/>
                  </a:lnTo>
                  <a:lnTo>
                    <a:pt x="344" y="86"/>
                  </a:lnTo>
                  <a:lnTo>
                    <a:pt x="335" y="93"/>
                  </a:lnTo>
                  <a:lnTo>
                    <a:pt x="324" y="101"/>
                  </a:lnTo>
                  <a:lnTo>
                    <a:pt x="312" y="109"/>
                  </a:lnTo>
                  <a:lnTo>
                    <a:pt x="300" y="114"/>
                  </a:lnTo>
                  <a:lnTo>
                    <a:pt x="288" y="120"/>
                  </a:lnTo>
                  <a:lnTo>
                    <a:pt x="275" y="126"/>
                  </a:lnTo>
                  <a:lnTo>
                    <a:pt x="261" y="130"/>
                  </a:lnTo>
                  <a:lnTo>
                    <a:pt x="248" y="133"/>
                  </a:lnTo>
                  <a:lnTo>
                    <a:pt x="234" y="138"/>
                  </a:lnTo>
                  <a:lnTo>
                    <a:pt x="220" y="140"/>
                  </a:lnTo>
                  <a:lnTo>
                    <a:pt x="205" y="143"/>
                  </a:lnTo>
                  <a:lnTo>
                    <a:pt x="191" y="145"/>
                  </a:lnTo>
                  <a:lnTo>
                    <a:pt x="177" y="146"/>
                  </a:lnTo>
                  <a:lnTo>
                    <a:pt x="164" y="148"/>
                  </a:lnTo>
                  <a:lnTo>
                    <a:pt x="151" y="148"/>
                  </a:lnTo>
                  <a:lnTo>
                    <a:pt x="137" y="149"/>
                  </a:lnTo>
                  <a:lnTo>
                    <a:pt x="124" y="149"/>
                  </a:lnTo>
                  <a:lnTo>
                    <a:pt x="112" y="149"/>
                  </a:lnTo>
                  <a:lnTo>
                    <a:pt x="100" y="149"/>
                  </a:lnTo>
                  <a:lnTo>
                    <a:pt x="88" y="149"/>
                  </a:lnTo>
                  <a:lnTo>
                    <a:pt x="78" y="149"/>
                  </a:lnTo>
                  <a:lnTo>
                    <a:pt x="68" y="148"/>
                  </a:lnTo>
                  <a:lnTo>
                    <a:pt x="60" y="148"/>
                  </a:lnTo>
                  <a:lnTo>
                    <a:pt x="52" y="148"/>
                  </a:lnTo>
                  <a:lnTo>
                    <a:pt x="46" y="146"/>
                  </a:lnTo>
                  <a:lnTo>
                    <a:pt x="2" y="169"/>
                  </a:lnTo>
                  <a:lnTo>
                    <a:pt x="46" y="146"/>
                  </a:lnTo>
                  <a:lnTo>
                    <a:pt x="40" y="146"/>
                  </a:lnTo>
                  <a:lnTo>
                    <a:pt x="35" y="146"/>
                  </a:lnTo>
                  <a:lnTo>
                    <a:pt x="31" y="148"/>
                  </a:lnTo>
                  <a:lnTo>
                    <a:pt x="26" y="149"/>
                  </a:lnTo>
                  <a:lnTo>
                    <a:pt x="22" y="151"/>
                  </a:lnTo>
                  <a:lnTo>
                    <a:pt x="18" y="152"/>
                  </a:lnTo>
                  <a:lnTo>
                    <a:pt x="15" y="155"/>
                  </a:lnTo>
                  <a:lnTo>
                    <a:pt x="12" y="156"/>
                  </a:lnTo>
                  <a:lnTo>
                    <a:pt x="9" y="158"/>
                  </a:lnTo>
                  <a:lnTo>
                    <a:pt x="7" y="161"/>
                  </a:lnTo>
                  <a:lnTo>
                    <a:pt x="5" y="164"/>
                  </a:lnTo>
                  <a:lnTo>
                    <a:pt x="3" y="168"/>
                  </a:lnTo>
                  <a:lnTo>
                    <a:pt x="1" y="170"/>
                  </a:lnTo>
                  <a:lnTo>
                    <a:pt x="1" y="174"/>
                  </a:lnTo>
                  <a:lnTo>
                    <a:pt x="0" y="177"/>
                  </a:lnTo>
                  <a:lnTo>
                    <a:pt x="0" y="181"/>
                  </a:lnTo>
                  <a:lnTo>
                    <a:pt x="0" y="183"/>
                  </a:lnTo>
                  <a:lnTo>
                    <a:pt x="0" y="187"/>
                  </a:lnTo>
                  <a:lnTo>
                    <a:pt x="0" y="190"/>
                  </a:lnTo>
                  <a:lnTo>
                    <a:pt x="1" y="194"/>
                  </a:lnTo>
                  <a:lnTo>
                    <a:pt x="2" y="196"/>
                  </a:lnTo>
                  <a:lnTo>
                    <a:pt x="3" y="198"/>
                  </a:lnTo>
                  <a:lnTo>
                    <a:pt x="5" y="203"/>
                  </a:lnTo>
                  <a:lnTo>
                    <a:pt x="8" y="205"/>
                  </a:lnTo>
                  <a:lnTo>
                    <a:pt x="10" y="208"/>
                  </a:lnTo>
                  <a:lnTo>
                    <a:pt x="14" y="210"/>
                  </a:lnTo>
                  <a:lnTo>
                    <a:pt x="16" y="211"/>
                  </a:lnTo>
                  <a:lnTo>
                    <a:pt x="21" y="214"/>
                  </a:lnTo>
                  <a:lnTo>
                    <a:pt x="25" y="216"/>
                  </a:lnTo>
                  <a:lnTo>
                    <a:pt x="29" y="217"/>
                  </a:lnTo>
                  <a:lnTo>
                    <a:pt x="34" y="217"/>
                  </a:lnTo>
                  <a:lnTo>
                    <a:pt x="39" y="218"/>
                  </a:lnTo>
                  <a:lnTo>
                    <a:pt x="81" y="1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8"/>
            <p:cNvSpPr/>
            <p:nvPr/>
          </p:nvSpPr>
          <p:spPr>
            <a:xfrm>
              <a:off x="2710" y="2133"/>
              <a:ext cx="46" cy="71"/>
            </a:xfrm>
            <a:custGeom>
              <a:avLst/>
              <a:gdLst/>
              <a:ahLst/>
              <a:cxnLst/>
              <a:rect l="l" t="t" r="r" b="b"/>
              <a:pathLst>
                <a:path w="185" h="282" extrusionOk="0">
                  <a:moveTo>
                    <a:pt x="183" y="257"/>
                  </a:moveTo>
                  <a:lnTo>
                    <a:pt x="180" y="231"/>
                  </a:lnTo>
                  <a:lnTo>
                    <a:pt x="175" y="223"/>
                  </a:lnTo>
                  <a:lnTo>
                    <a:pt x="171" y="215"/>
                  </a:lnTo>
                  <a:lnTo>
                    <a:pt x="166" y="208"/>
                  </a:lnTo>
                  <a:lnTo>
                    <a:pt x="160" y="200"/>
                  </a:lnTo>
                  <a:lnTo>
                    <a:pt x="156" y="194"/>
                  </a:lnTo>
                  <a:lnTo>
                    <a:pt x="151" y="185"/>
                  </a:lnTo>
                  <a:lnTo>
                    <a:pt x="145" y="179"/>
                  </a:lnTo>
                  <a:lnTo>
                    <a:pt x="140" y="171"/>
                  </a:lnTo>
                  <a:lnTo>
                    <a:pt x="134" y="165"/>
                  </a:lnTo>
                  <a:lnTo>
                    <a:pt x="130" y="158"/>
                  </a:lnTo>
                  <a:lnTo>
                    <a:pt x="125" y="152"/>
                  </a:lnTo>
                  <a:lnTo>
                    <a:pt x="120" y="145"/>
                  </a:lnTo>
                  <a:lnTo>
                    <a:pt x="115" y="139"/>
                  </a:lnTo>
                  <a:lnTo>
                    <a:pt x="112" y="132"/>
                  </a:lnTo>
                  <a:lnTo>
                    <a:pt x="107" y="127"/>
                  </a:lnTo>
                  <a:lnTo>
                    <a:pt x="104" y="120"/>
                  </a:lnTo>
                  <a:lnTo>
                    <a:pt x="100" y="114"/>
                  </a:lnTo>
                  <a:lnTo>
                    <a:pt x="97" y="109"/>
                  </a:lnTo>
                  <a:lnTo>
                    <a:pt x="94" y="103"/>
                  </a:lnTo>
                  <a:lnTo>
                    <a:pt x="92" y="97"/>
                  </a:lnTo>
                  <a:lnTo>
                    <a:pt x="89" y="91"/>
                  </a:lnTo>
                  <a:lnTo>
                    <a:pt x="88" y="85"/>
                  </a:lnTo>
                  <a:lnTo>
                    <a:pt x="87" y="80"/>
                  </a:lnTo>
                  <a:lnTo>
                    <a:pt x="87" y="75"/>
                  </a:lnTo>
                  <a:lnTo>
                    <a:pt x="86" y="68"/>
                  </a:lnTo>
                  <a:lnTo>
                    <a:pt x="86" y="64"/>
                  </a:lnTo>
                  <a:lnTo>
                    <a:pt x="87" y="58"/>
                  </a:lnTo>
                  <a:lnTo>
                    <a:pt x="87" y="52"/>
                  </a:lnTo>
                  <a:lnTo>
                    <a:pt x="88" y="47"/>
                  </a:lnTo>
                  <a:lnTo>
                    <a:pt x="91" y="40"/>
                  </a:lnTo>
                  <a:lnTo>
                    <a:pt x="92" y="34"/>
                  </a:lnTo>
                  <a:lnTo>
                    <a:pt x="95" y="27"/>
                  </a:lnTo>
                  <a:lnTo>
                    <a:pt x="16" y="0"/>
                  </a:lnTo>
                  <a:lnTo>
                    <a:pt x="11" y="10"/>
                  </a:lnTo>
                  <a:lnTo>
                    <a:pt x="8" y="21"/>
                  </a:lnTo>
                  <a:lnTo>
                    <a:pt x="4" y="31"/>
                  </a:lnTo>
                  <a:lnTo>
                    <a:pt x="2" y="41"/>
                  </a:lnTo>
                  <a:lnTo>
                    <a:pt x="1" y="52"/>
                  </a:lnTo>
                  <a:lnTo>
                    <a:pt x="0" y="62"/>
                  </a:lnTo>
                  <a:lnTo>
                    <a:pt x="0" y="71"/>
                  </a:lnTo>
                  <a:lnTo>
                    <a:pt x="1" y="81"/>
                  </a:lnTo>
                  <a:lnTo>
                    <a:pt x="2" y="91"/>
                  </a:lnTo>
                  <a:lnTo>
                    <a:pt x="4" y="100"/>
                  </a:lnTo>
                  <a:lnTo>
                    <a:pt x="8" y="109"/>
                  </a:lnTo>
                  <a:lnTo>
                    <a:pt x="10" y="118"/>
                  </a:lnTo>
                  <a:lnTo>
                    <a:pt x="14" y="127"/>
                  </a:lnTo>
                  <a:lnTo>
                    <a:pt x="17" y="135"/>
                  </a:lnTo>
                  <a:lnTo>
                    <a:pt x="22" y="144"/>
                  </a:lnTo>
                  <a:lnTo>
                    <a:pt x="27" y="152"/>
                  </a:lnTo>
                  <a:lnTo>
                    <a:pt x="30" y="159"/>
                  </a:lnTo>
                  <a:lnTo>
                    <a:pt x="36" y="168"/>
                  </a:lnTo>
                  <a:lnTo>
                    <a:pt x="41" y="174"/>
                  </a:lnTo>
                  <a:lnTo>
                    <a:pt x="47" y="182"/>
                  </a:lnTo>
                  <a:lnTo>
                    <a:pt x="52" y="189"/>
                  </a:lnTo>
                  <a:lnTo>
                    <a:pt x="56" y="196"/>
                  </a:lnTo>
                  <a:lnTo>
                    <a:pt x="62" y="202"/>
                  </a:lnTo>
                  <a:lnTo>
                    <a:pt x="67" y="210"/>
                  </a:lnTo>
                  <a:lnTo>
                    <a:pt x="73" y="217"/>
                  </a:lnTo>
                  <a:lnTo>
                    <a:pt x="78" y="223"/>
                  </a:lnTo>
                  <a:lnTo>
                    <a:pt x="81" y="230"/>
                  </a:lnTo>
                  <a:lnTo>
                    <a:pt x="87" y="236"/>
                  </a:lnTo>
                  <a:lnTo>
                    <a:pt x="92" y="243"/>
                  </a:lnTo>
                  <a:lnTo>
                    <a:pt x="95" y="249"/>
                  </a:lnTo>
                  <a:lnTo>
                    <a:pt x="100" y="256"/>
                  </a:lnTo>
                  <a:lnTo>
                    <a:pt x="104" y="261"/>
                  </a:lnTo>
                  <a:lnTo>
                    <a:pt x="101" y="235"/>
                  </a:lnTo>
                  <a:lnTo>
                    <a:pt x="104" y="261"/>
                  </a:lnTo>
                  <a:lnTo>
                    <a:pt x="106" y="265"/>
                  </a:lnTo>
                  <a:lnTo>
                    <a:pt x="108" y="269"/>
                  </a:lnTo>
                  <a:lnTo>
                    <a:pt x="112" y="272"/>
                  </a:lnTo>
                  <a:lnTo>
                    <a:pt x="115" y="274"/>
                  </a:lnTo>
                  <a:lnTo>
                    <a:pt x="118" y="276"/>
                  </a:lnTo>
                  <a:lnTo>
                    <a:pt x="121" y="278"/>
                  </a:lnTo>
                  <a:lnTo>
                    <a:pt x="126" y="279"/>
                  </a:lnTo>
                  <a:lnTo>
                    <a:pt x="130" y="280"/>
                  </a:lnTo>
                  <a:lnTo>
                    <a:pt x="133" y="282"/>
                  </a:lnTo>
                  <a:lnTo>
                    <a:pt x="138" y="282"/>
                  </a:lnTo>
                  <a:lnTo>
                    <a:pt x="141" y="282"/>
                  </a:lnTo>
                  <a:lnTo>
                    <a:pt x="145" y="282"/>
                  </a:lnTo>
                  <a:lnTo>
                    <a:pt x="149" y="282"/>
                  </a:lnTo>
                  <a:lnTo>
                    <a:pt x="153" y="280"/>
                  </a:lnTo>
                  <a:lnTo>
                    <a:pt x="157" y="279"/>
                  </a:lnTo>
                  <a:lnTo>
                    <a:pt x="160" y="278"/>
                  </a:lnTo>
                  <a:lnTo>
                    <a:pt x="165" y="276"/>
                  </a:lnTo>
                  <a:lnTo>
                    <a:pt x="167" y="274"/>
                  </a:lnTo>
                  <a:lnTo>
                    <a:pt x="171" y="273"/>
                  </a:lnTo>
                  <a:lnTo>
                    <a:pt x="173" y="270"/>
                  </a:lnTo>
                  <a:lnTo>
                    <a:pt x="177" y="267"/>
                  </a:lnTo>
                  <a:lnTo>
                    <a:pt x="179" y="265"/>
                  </a:lnTo>
                  <a:lnTo>
                    <a:pt x="180" y="262"/>
                  </a:lnTo>
                  <a:lnTo>
                    <a:pt x="183" y="260"/>
                  </a:lnTo>
                  <a:lnTo>
                    <a:pt x="184" y="256"/>
                  </a:lnTo>
                  <a:lnTo>
                    <a:pt x="184" y="253"/>
                  </a:lnTo>
                  <a:lnTo>
                    <a:pt x="185" y="249"/>
                  </a:lnTo>
                  <a:lnTo>
                    <a:pt x="185" y="246"/>
                  </a:lnTo>
                  <a:lnTo>
                    <a:pt x="185" y="241"/>
                  </a:lnTo>
                  <a:lnTo>
                    <a:pt x="184" y="239"/>
                  </a:lnTo>
                  <a:lnTo>
                    <a:pt x="183" y="235"/>
                  </a:lnTo>
                  <a:lnTo>
                    <a:pt x="180" y="231"/>
                  </a:lnTo>
                  <a:lnTo>
                    <a:pt x="183" y="2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8"/>
            <p:cNvSpPr/>
            <p:nvPr/>
          </p:nvSpPr>
          <p:spPr>
            <a:xfrm>
              <a:off x="2724" y="2192"/>
              <a:ext cx="32" cy="42"/>
            </a:xfrm>
            <a:custGeom>
              <a:avLst/>
              <a:gdLst/>
              <a:ahLst/>
              <a:cxnLst/>
              <a:rect l="l" t="t" r="r" b="b"/>
              <a:pathLst>
                <a:path w="129" h="169" extrusionOk="0">
                  <a:moveTo>
                    <a:pt x="24" y="165"/>
                  </a:moveTo>
                  <a:lnTo>
                    <a:pt x="85" y="143"/>
                  </a:lnTo>
                  <a:lnTo>
                    <a:pt x="86" y="139"/>
                  </a:lnTo>
                  <a:lnTo>
                    <a:pt x="87" y="135"/>
                  </a:lnTo>
                  <a:lnTo>
                    <a:pt x="89" y="131"/>
                  </a:lnTo>
                  <a:lnTo>
                    <a:pt x="90" y="128"/>
                  </a:lnTo>
                  <a:lnTo>
                    <a:pt x="91" y="123"/>
                  </a:lnTo>
                  <a:lnTo>
                    <a:pt x="92" y="119"/>
                  </a:lnTo>
                  <a:lnTo>
                    <a:pt x="93" y="117"/>
                  </a:lnTo>
                  <a:lnTo>
                    <a:pt x="95" y="113"/>
                  </a:lnTo>
                  <a:lnTo>
                    <a:pt x="97" y="109"/>
                  </a:lnTo>
                  <a:lnTo>
                    <a:pt x="98" y="105"/>
                  </a:lnTo>
                  <a:lnTo>
                    <a:pt x="99" y="102"/>
                  </a:lnTo>
                  <a:lnTo>
                    <a:pt x="100" y="97"/>
                  </a:lnTo>
                  <a:lnTo>
                    <a:pt x="102" y="93"/>
                  </a:lnTo>
                  <a:lnTo>
                    <a:pt x="103" y="90"/>
                  </a:lnTo>
                  <a:lnTo>
                    <a:pt x="104" y="86"/>
                  </a:lnTo>
                  <a:lnTo>
                    <a:pt x="105" y="82"/>
                  </a:lnTo>
                  <a:lnTo>
                    <a:pt x="106" y="78"/>
                  </a:lnTo>
                  <a:lnTo>
                    <a:pt x="108" y="76"/>
                  </a:lnTo>
                  <a:lnTo>
                    <a:pt x="110" y="71"/>
                  </a:lnTo>
                  <a:lnTo>
                    <a:pt x="112" y="67"/>
                  </a:lnTo>
                  <a:lnTo>
                    <a:pt x="113" y="64"/>
                  </a:lnTo>
                  <a:lnTo>
                    <a:pt x="115" y="60"/>
                  </a:lnTo>
                  <a:lnTo>
                    <a:pt x="116" y="56"/>
                  </a:lnTo>
                  <a:lnTo>
                    <a:pt x="117" y="52"/>
                  </a:lnTo>
                  <a:lnTo>
                    <a:pt x="118" y="48"/>
                  </a:lnTo>
                  <a:lnTo>
                    <a:pt x="119" y="44"/>
                  </a:lnTo>
                  <a:lnTo>
                    <a:pt x="121" y="40"/>
                  </a:lnTo>
                  <a:lnTo>
                    <a:pt x="123" y="37"/>
                  </a:lnTo>
                  <a:lnTo>
                    <a:pt x="124" y="32"/>
                  </a:lnTo>
                  <a:lnTo>
                    <a:pt x="126" y="30"/>
                  </a:lnTo>
                  <a:lnTo>
                    <a:pt x="128" y="26"/>
                  </a:lnTo>
                  <a:lnTo>
                    <a:pt x="129" y="22"/>
                  </a:lnTo>
                  <a:lnTo>
                    <a:pt x="47" y="0"/>
                  </a:lnTo>
                  <a:lnTo>
                    <a:pt x="46" y="4"/>
                  </a:lnTo>
                  <a:lnTo>
                    <a:pt x="45" y="8"/>
                  </a:lnTo>
                  <a:lnTo>
                    <a:pt x="43" y="12"/>
                  </a:lnTo>
                  <a:lnTo>
                    <a:pt x="41" y="15"/>
                  </a:lnTo>
                  <a:lnTo>
                    <a:pt x="39" y="19"/>
                  </a:lnTo>
                  <a:lnTo>
                    <a:pt x="38" y="24"/>
                  </a:lnTo>
                  <a:lnTo>
                    <a:pt x="37" y="27"/>
                  </a:lnTo>
                  <a:lnTo>
                    <a:pt x="35" y="31"/>
                  </a:lnTo>
                  <a:lnTo>
                    <a:pt x="34" y="35"/>
                  </a:lnTo>
                  <a:lnTo>
                    <a:pt x="33" y="39"/>
                  </a:lnTo>
                  <a:lnTo>
                    <a:pt x="32" y="43"/>
                  </a:lnTo>
                  <a:lnTo>
                    <a:pt x="30" y="47"/>
                  </a:lnTo>
                  <a:lnTo>
                    <a:pt x="28" y="51"/>
                  </a:lnTo>
                  <a:lnTo>
                    <a:pt x="26" y="54"/>
                  </a:lnTo>
                  <a:lnTo>
                    <a:pt x="25" y="58"/>
                  </a:lnTo>
                  <a:lnTo>
                    <a:pt x="24" y="63"/>
                  </a:lnTo>
                  <a:lnTo>
                    <a:pt x="22" y="66"/>
                  </a:lnTo>
                  <a:lnTo>
                    <a:pt x="21" y="70"/>
                  </a:lnTo>
                  <a:lnTo>
                    <a:pt x="20" y="74"/>
                  </a:lnTo>
                  <a:lnTo>
                    <a:pt x="19" y="78"/>
                  </a:lnTo>
                  <a:lnTo>
                    <a:pt x="17" y="82"/>
                  </a:lnTo>
                  <a:lnTo>
                    <a:pt x="15" y="86"/>
                  </a:lnTo>
                  <a:lnTo>
                    <a:pt x="14" y="90"/>
                  </a:lnTo>
                  <a:lnTo>
                    <a:pt x="13" y="93"/>
                  </a:lnTo>
                  <a:lnTo>
                    <a:pt x="12" y="97"/>
                  </a:lnTo>
                  <a:lnTo>
                    <a:pt x="11" y="102"/>
                  </a:lnTo>
                  <a:lnTo>
                    <a:pt x="9" y="105"/>
                  </a:lnTo>
                  <a:lnTo>
                    <a:pt x="8" y="109"/>
                  </a:lnTo>
                  <a:lnTo>
                    <a:pt x="7" y="112"/>
                  </a:lnTo>
                  <a:lnTo>
                    <a:pt x="6" y="117"/>
                  </a:lnTo>
                  <a:lnTo>
                    <a:pt x="4" y="121"/>
                  </a:lnTo>
                  <a:lnTo>
                    <a:pt x="2" y="123"/>
                  </a:lnTo>
                  <a:lnTo>
                    <a:pt x="64" y="102"/>
                  </a:lnTo>
                  <a:lnTo>
                    <a:pt x="2" y="123"/>
                  </a:lnTo>
                  <a:lnTo>
                    <a:pt x="1" y="129"/>
                  </a:lnTo>
                  <a:lnTo>
                    <a:pt x="0" y="132"/>
                  </a:lnTo>
                  <a:lnTo>
                    <a:pt x="0" y="136"/>
                  </a:lnTo>
                  <a:lnTo>
                    <a:pt x="1" y="141"/>
                  </a:lnTo>
                  <a:lnTo>
                    <a:pt x="1" y="143"/>
                  </a:lnTo>
                  <a:lnTo>
                    <a:pt x="2" y="147"/>
                  </a:lnTo>
                  <a:lnTo>
                    <a:pt x="6" y="149"/>
                  </a:lnTo>
                  <a:lnTo>
                    <a:pt x="7" y="152"/>
                  </a:lnTo>
                  <a:lnTo>
                    <a:pt x="9" y="156"/>
                  </a:lnTo>
                  <a:lnTo>
                    <a:pt x="12" y="157"/>
                  </a:lnTo>
                  <a:lnTo>
                    <a:pt x="14" y="160"/>
                  </a:lnTo>
                  <a:lnTo>
                    <a:pt x="19" y="162"/>
                  </a:lnTo>
                  <a:lnTo>
                    <a:pt x="21" y="164"/>
                  </a:lnTo>
                  <a:lnTo>
                    <a:pt x="25" y="165"/>
                  </a:lnTo>
                  <a:lnTo>
                    <a:pt x="28" y="167"/>
                  </a:lnTo>
                  <a:lnTo>
                    <a:pt x="33" y="168"/>
                  </a:lnTo>
                  <a:lnTo>
                    <a:pt x="37" y="168"/>
                  </a:lnTo>
                  <a:lnTo>
                    <a:pt x="40" y="169"/>
                  </a:lnTo>
                  <a:lnTo>
                    <a:pt x="45" y="169"/>
                  </a:lnTo>
                  <a:lnTo>
                    <a:pt x="48" y="169"/>
                  </a:lnTo>
                  <a:lnTo>
                    <a:pt x="52" y="169"/>
                  </a:lnTo>
                  <a:lnTo>
                    <a:pt x="56" y="168"/>
                  </a:lnTo>
                  <a:lnTo>
                    <a:pt x="60" y="167"/>
                  </a:lnTo>
                  <a:lnTo>
                    <a:pt x="64" y="165"/>
                  </a:lnTo>
                  <a:lnTo>
                    <a:pt x="67" y="164"/>
                  </a:lnTo>
                  <a:lnTo>
                    <a:pt x="71" y="161"/>
                  </a:lnTo>
                  <a:lnTo>
                    <a:pt x="74" y="160"/>
                  </a:lnTo>
                  <a:lnTo>
                    <a:pt x="77" y="157"/>
                  </a:lnTo>
                  <a:lnTo>
                    <a:pt x="79" y="154"/>
                  </a:lnTo>
                  <a:lnTo>
                    <a:pt x="82" y="151"/>
                  </a:lnTo>
                  <a:lnTo>
                    <a:pt x="84" y="147"/>
                  </a:lnTo>
                  <a:lnTo>
                    <a:pt x="85" y="143"/>
                  </a:lnTo>
                  <a:lnTo>
                    <a:pt x="24" y="1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8"/>
            <p:cNvSpPr/>
            <p:nvPr/>
          </p:nvSpPr>
          <p:spPr>
            <a:xfrm>
              <a:off x="2656" y="2131"/>
              <a:ext cx="84" cy="102"/>
            </a:xfrm>
            <a:custGeom>
              <a:avLst/>
              <a:gdLst/>
              <a:ahLst/>
              <a:cxnLst/>
              <a:rect l="l" t="t" r="r" b="b"/>
              <a:pathLst>
                <a:path w="332" h="411" extrusionOk="0">
                  <a:moveTo>
                    <a:pt x="14" y="63"/>
                  </a:moveTo>
                  <a:lnTo>
                    <a:pt x="10" y="60"/>
                  </a:lnTo>
                  <a:lnTo>
                    <a:pt x="19" y="66"/>
                  </a:lnTo>
                  <a:lnTo>
                    <a:pt x="27" y="76"/>
                  </a:lnTo>
                  <a:lnTo>
                    <a:pt x="34" y="83"/>
                  </a:lnTo>
                  <a:lnTo>
                    <a:pt x="42" y="94"/>
                  </a:lnTo>
                  <a:lnTo>
                    <a:pt x="49" y="103"/>
                  </a:lnTo>
                  <a:lnTo>
                    <a:pt x="58" y="115"/>
                  </a:lnTo>
                  <a:lnTo>
                    <a:pt x="66" y="125"/>
                  </a:lnTo>
                  <a:lnTo>
                    <a:pt x="73" y="137"/>
                  </a:lnTo>
                  <a:lnTo>
                    <a:pt x="82" y="150"/>
                  </a:lnTo>
                  <a:lnTo>
                    <a:pt x="91" y="161"/>
                  </a:lnTo>
                  <a:lnTo>
                    <a:pt x="98" y="174"/>
                  </a:lnTo>
                  <a:lnTo>
                    <a:pt x="106" y="187"/>
                  </a:lnTo>
                  <a:lnTo>
                    <a:pt x="114" y="200"/>
                  </a:lnTo>
                  <a:lnTo>
                    <a:pt x="123" y="213"/>
                  </a:lnTo>
                  <a:lnTo>
                    <a:pt x="131" y="228"/>
                  </a:lnTo>
                  <a:lnTo>
                    <a:pt x="138" y="241"/>
                  </a:lnTo>
                  <a:lnTo>
                    <a:pt x="147" y="254"/>
                  </a:lnTo>
                  <a:lnTo>
                    <a:pt x="156" y="267"/>
                  </a:lnTo>
                  <a:lnTo>
                    <a:pt x="164" y="280"/>
                  </a:lnTo>
                  <a:lnTo>
                    <a:pt x="172" y="293"/>
                  </a:lnTo>
                  <a:lnTo>
                    <a:pt x="182" y="304"/>
                  </a:lnTo>
                  <a:lnTo>
                    <a:pt x="189" y="317"/>
                  </a:lnTo>
                  <a:lnTo>
                    <a:pt x="198" y="329"/>
                  </a:lnTo>
                  <a:lnTo>
                    <a:pt x="207" y="339"/>
                  </a:lnTo>
                  <a:lnTo>
                    <a:pt x="216" y="351"/>
                  </a:lnTo>
                  <a:lnTo>
                    <a:pt x="225" y="362"/>
                  </a:lnTo>
                  <a:lnTo>
                    <a:pt x="236" y="371"/>
                  </a:lnTo>
                  <a:lnTo>
                    <a:pt x="246" y="381"/>
                  </a:lnTo>
                  <a:lnTo>
                    <a:pt x="256" y="389"/>
                  </a:lnTo>
                  <a:lnTo>
                    <a:pt x="267" y="397"/>
                  </a:lnTo>
                  <a:lnTo>
                    <a:pt x="279" y="404"/>
                  </a:lnTo>
                  <a:lnTo>
                    <a:pt x="292" y="411"/>
                  </a:lnTo>
                  <a:lnTo>
                    <a:pt x="332" y="348"/>
                  </a:lnTo>
                  <a:lnTo>
                    <a:pt x="327" y="345"/>
                  </a:lnTo>
                  <a:lnTo>
                    <a:pt x="320" y="342"/>
                  </a:lnTo>
                  <a:lnTo>
                    <a:pt x="314" y="337"/>
                  </a:lnTo>
                  <a:lnTo>
                    <a:pt x="307" y="332"/>
                  </a:lnTo>
                  <a:lnTo>
                    <a:pt x="301" y="325"/>
                  </a:lnTo>
                  <a:lnTo>
                    <a:pt x="293" y="317"/>
                  </a:lnTo>
                  <a:lnTo>
                    <a:pt x="285" y="310"/>
                  </a:lnTo>
                  <a:lnTo>
                    <a:pt x="279" y="300"/>
                  </a:lnTo>
                  <a:lnTo>
                    <a:pt x="269" y="290"/>
                  </a:lnTo>
                  <a:lnTo>
                    <a:pt x="263" y="280"/>
                  </a:lnTo>
                  <a:lnTo>
                    <a:pt x="255" y="270"/>
                  </a:lnTo>
                  <a:lnTo>
                    <a:pt x="246" y="258"/>
                  </a:lnTo>
                  <a:lnTo>
                    <a:pt x="238" y="246"/>
                  </a:lnTo>
                  <a:lnTo>
                    <a:pt x="230" y="233"/>
                  </a:lnTo>
                  <a:lnTo>
                    <a:pt x="223" y="221"/>
                  </a:lnTo>
                  <a:lnTo>
                    <a:pt x="215" y="208"/>
                  </a:lnTo>
                  <a:lnTo>
                    <a:pt x="207" y="195"/>
                  </a:lnTo>
                  <a:lnTo>
                    <a:pt x="198" y="182"/>
                  </a:lnTo>
                  <a:lnTo>
                    <a:pt x="190" y="168"/>
                  </a:lnTo>
                  <a:lnTo>
                    <a:pt x="183" y="155"/>
                  </a:lnTo>
                  <a:lnTo>
                    <a:pt x="173" y="142"/>
                  </a:lnTo>
                  <a:lnTo>
                    <a:pt x="165" y="129"/>
                  </a:lnTo>
                  <a:lnTo>
                    <a:pt x="157" y="116"/>
                  </a:lnTo>
                  <a:lnTo>
                    <a:pt x="149" y="103"/>
                  </a:lnTo>
                  <a:lnTo>
                    <a:pt x="139" y="90"/>
                  </a:lnTo>
                  <a:lnTo>
                    <a:pt x="132" y="78"/>
                  </a:lnTo>
                  <a:lnTo>
                    <a:pt x="123" y="65"/>
                  </a:lnTo>
                  <a:lnTo>
                    <a:pt x="113" y="53"/>
                  </a:lnTo>
                  <a:lnTo>
                    <a:pt x="105" y="43"/>
                  </a:lnTo>
                  <a:lnTo>
                    <a:pt x="94" y="32"/>
                  </a:lnTo>
                  <a:lnTo>
                    <a:pt x="85" y="23"/>
                  </a:lnTo>
                  <a:lnTo>
                    <a:pt x="74" y="12"/>
                  </a:lnTo>
                  <a:lnTo>
                    <a:pt x="72" y="10"/>
                  </a:lnTo>
                  <a:lnTo>
                    <a:pt x="74" y="12"/>
                  </a:lnTo>
                  <a:lnTo>
                    <a:pt x="71" y="10"/>
                  </a:lnTo>
                  <a:lnTo>
                    <a:pt x="67" y="7"/>
                  </a:lnTo>
                  <a:lnTo>
                    <a:pt x="62" y="4"/>
                  </a:lnTo>
                  <a:lnTo>
                    <a:pt x="59" y="3"/>
                  </a:lnTo>
                  <a:lnTo>
                    <a:pt x="55" y="1"/>
                  </a:lnTo>
                  <a:lnTo>
                    <a:pt x="52" y="0"/>
                  </a:lnTo>
                  <a:lnTo>
                    <a:pt x="47" y="0"/>
                  </a:lnTo>
                  <a:lnTo>
                    <a:pt x="42" y="0"/>
                  </a:lnTo>
                  <a:lnTo>
                    <a:pt x="39" y="0"/>
                  </a:lnTo>
                  <a:lnTo>
                    <a:pt x="34" y="0"/>
                  </a:lnTo>
                  <a:lnTo>
                    <a:pt x="30" y="1"/>
                  </a:lnTo>
                  <a:lnTo>
                    <a:pt x="27" y="3"/>
                  </a:lnTo>
                  <a:lnTo>
                    <a:pt x="23" y="4"/>
                  </a:lnTo>
                  <a:lnTo>
                    <a:pt x="20" y="6"/>
                  </a:lnTo>
                  <a:lnTo>
                    <a:pt x="17" y="8"/>
                  </a:lnTo>
                  <a:lnTo>
                    <a:pt x="14" y="10"/>
                  </a:lnTo>
                  <a:lnTo>
                    <a:pt x="10" y="12"/>
                  </a:lnTo>
                  <a:lnTo>
                    <a:pt x="8" y="14"/>
                  </a:lnTo>
                  <a:lnTo>
                    <a:pt x="6" y="17"/>
                  </a:lnTo>
                  <a:lnTo>
                    <a:pt x="4" y="20"/>
                  </a:lnTo>
                  <a:lnTo>
                    <a:pt x="2" y="24"/>
                  </a:lnTo>
                  <a:lnTo>
                    <a:pt x="1" y="26"/>
                  </a:lnTo>
                  <a:lnTo>
                    <a:pt x="1" y="30"/>
                  </a:lnTo>
                  <a:lnTo>
                    <a:pt x="0" y="33"/>
                  </a:lnTo>
                  <a:lnTo>
                    <a:pt x="0" y="37"/>
                  </a:lnTo>
                  <a:lnTo>
                    <a:pt x="0" y="39"/>
                  </a:lnTo>
                  <a:lnTo>
                    <a:pt x="1" y="43"/>
                  </a:lnTo>
                  <a:lnTo>
                    <a:pt x="2" y="47"/>
                  </a:lnTo>
                  <a:lnTo>
                    <a:pt x="3" y="50"/>
                  </a:lnTo>
                  <a:lnTo>
                    <a:pt x="6" y="53"/>
                  </a:lnTo>
                  <a:lnTo>
                    <a:pt x="8" y="56"/>
                  </a:lnTo>
                  <a:lnTo>
                    <a:pt x="10" y="60"/>
                  </a:lnTo>
                  <a:lnTo>
                    <a:pt x="14" y="6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8"/>
            <p:cNvSpPr/>
            <p:nvPr/>
          </p:nvSpPr>
          <p:spPr>
            <a:xfrm>
              <a:off x="2568" y="2122"/>
              <a:ext cx="107" cy="72"/>
            </a:xfrm>
            <a:custGeom>
              <a:avLst/>
              <a:gdLst/>
              <a:ahLst/>
              <a:cxnLst/>
              <a:rect l="l" t="t" r="r" b="b"/>
              <a:pathLst>
                <a:path w="427" h="287" extrusionOk="0">
                  <a:moveTo>
                    <a:pt x="11" y="274"/>
                  </a:moveTo>
                  <a:lnTo>
                    <a:pt x="86" y="256"/>
                  </a:lnTo>
                  <a:lnTo>
                    <a:pt x="89" y="239"/>
                  </a:lnTo>
                  <a:lnTo>
                    <a:pt x="92" y="223"/>
                  </a:lnTo>
                  <a:lnTo>
                    <a:pt x="98" y="209"/>
                  </a:lnTo>
                  <a:lnTo>
                    <a:pt x="103" y="195"/>
                  </a:lnTo>
                  <a:lnTo>
                    <a:pt x="110" y="182"/>
                  </a:lnTo>
                  <a:lnTo>
                    <a:pt x="116" y="170"/>
                  </a:lnTo>
                  <a:lnTo>
                    <a:pt x="123" y="158"/>
                  </a:lnTo>
                  <a:lnTo>
                    <a:pt x="130" y="148"/>
                  </a:lnTo>
                  <a:lnTo>
                    <a:pt x="140" y="138"/>
                  </a:lnTo>
                  <a:lnTo>
                    <a:pt x="149" y="128"/>
                  </a:lnTo>
                  <a:lnTo>
                    <a:pt x="157" y="119"/>
                  </a:lnTo>
                  <a:lnTo>
                    <a:pt x="167" y="112"/>
                  </a:lnTo>
                  <a:lnTo>
                    <a:pt x="177" y="104"/>
                  </a:lnTo>
                  <a:lnTo>
                    <a:pt x="188" y="98"/>
                  </a:lnTo>
                  <a:lnTo>
                    <a:pt x="199" y="92"/>
                  </a:lnTo>
                  <a:lnTo>
                    <a:pt x="208" y="87"/>
                  </a:lnTo>
                  <a:lnTo>
                    <a:pt x="219" y="82"/>
                  </a:lnTo>
                  <a:lnTo>
                    <a:pt x="229" y="79"/>
                  </a:lnTo>
                  <a:lnTo>
                    <a:pt x="241" y="75"/>
                  </a:lnTo>
                  <a:lnTo>
                    <a:pt x="252" y="74"/>
                  </a:lnTo>
                  <a:lnTo>
                    <a:pt x="261" y="72"/>
                  </a:lnTo>
                  <a:lnTo>
                    <a:pt x="273" y="72"/>
                  </a:lnTo>
                  <a:lnTo>
                    <a:pt x="284" y="72"/>
                  </a:lnTo>
                  <a:lnTo>
                    <a:pt x="294" y="72"/>
                  </a:lnTo>
                  <a:lnTo>
                    <a:pt x="305" y="73"/>
                  </a:lnTo>
                  <a:lnTo>
                    <a:pt x="313" y="74"/>
                  </a:lnTo>
                  <a:lnTo>
                    <a:pt x="324" y="76"/>
                  </a:lnTo>
                  <a:lnTo>
                    <a:pt x="333" y="79"/>
                  </a:lnTo>
                  <a:lnTo>
                    <a:pt x="343" y="83"/>
                  </a:lnTo>
                  <a:lnTo>
                    <a:pt x="351" y="87"/>
                  </a:lnTo>
                  <a:lnTo>
                    <a:pt x="361" y="92"/>
                  </a:lnTo>
                  <a:lnTo>
                    <a:pt x="369" y="99"/>
                  </a:lnTo>
                  <a:lnTo>
                    <a:pt x="427" y="46"/>
                  </a:lnTo>
                  <a:lnTo>
                    <a:pt x="413" y="36"/>
                  </a:lnTo>
                  <a:lnTo>
                    <a:pt x="398" y="27"/>
                  </a:lnTo>
                  <a:lnTo>
                    <a:pt x="383" y="21"/>
                  </a:lnTo>
                  <a:lnTo>
                    <a:pt x="368" y="14"/>
                  </a:lnTo>
                  <a:lnTo>
                    <a:pt x="351" y="9"/>
                  </a:lnTo>
                  <a:lnTo>
                    <a:pt x="335" y="5"/>
                  </a:lnTo>
                  <a:lnTo>
                    <a:pt x="318" y="3"/>
                  </a:lnTo>
                  <a:lnTo>
                    <a:pt x="300" y="0"/>
                  </a:lnTo>
                  <a:lnTo>
                    <a:pt x="284" y="0"/>
                  </a:lnTo>
                  <a:lnTo>
                    <a:pt x="267" y="0"/>
                  </a:lnTo>
                  <a:lnTo>
                    <a:pt x="251" y="1"/>
                  </a:lnTo>
                  <a:lnTo>
                    <a:pt x="233" y="4"/>
                  </a:lnTo>
                  <a:lnTo>
                    <a:pt x="216" y="8"/>
                  </a:lnTo>
                  <a:lnTo>
                    <a:pt x="201" y="11"/>
                  </a:lnTo>
                  <a:lnTo>
                    <a:pt x="183" y="18"/>
                  </a:lnTo>
                  <a:lnTo>
                    <a:pt x="168" y="24"/>
                  </a:lnTo>
                  <a:lnTo>
                    <a:pt x="153" y="31"/>
                  </a:lnTo>
                  <a:lnTo>
                    <a:pt x="137" y="40"/>
                  </a:lnTo>
                  <a:lnTo>
                    <a:pt x="123" y="49"/>
                  </a:lnTo>
                  <a:lnTo>
                    <a:pt x="109" y="60"/>
                  </a:lnTo>
                  <a:lnTo>
                    <a:pt x="96" y="70"/>
                  </a:lnTo>
                  <a:lnTo>
                    <a:pt x="83" y="83"/>
                  </a:lnTo>
                  <a:lnTo>
                    <a:pt x="71" y="95"/>
                  </a:lnTo>
                  <a:lnTo>
                    <a:pt x="59" y="109"/>
                  </a:lnTo>
                  <a:lnTo>
                    <a:pt x="49" y="124"/>
                  </a:lnTo>
                  <a:lnTo>
                    <a:pt x="38" y="139"/>
                  </a:lnTo>
                  <a:lnTo>
                    <a:pt x="31" y="154"/>
                  </a:lnTo>
                  <a:lnTo>
                    <a:pt x="23" y="171"/>
                  </a:lnTo>
                  <a:lnTo>
                    <a:pt x="17" y="190"/>
                  </a:lnTo>
                  <a:lnTo>
                    <a:pt x="10" y="208"/>
                  </a:lnTo>
                  <a:lnTo>
                    <a:pt x="5" y="228"/>
                  </a:lnTo>
                  <a:lnTo>
                    <a:pt x="1" y="247"/>
                  </a:lnTo>
                  <a:lnTo>
                    <a:pt x="77" y="229"/>
                  </a:lnTo>
                  <a:lnTo>
                    <a:pt x="1" y="247"/>
                  </a:lnTo>
                  <a:lnTo>
                    <a:pt x="0" y="252"/>
                  </a:lnTo>
                  <a:lnTo>
                    <a:pt x="1" y="256"/>
                  </a:lnTo>
                  <a:lnTo>
                    <a:pt x="1" y="260"/>
                  </a:lnTo>
                  <a:lnTo>
                    <a:pt x="4" y="262"/>
                  </a:lnTo>
                  <a:lnTo>
                    <a:pt x="5" y="267"/>
                  </a:lnTo>
                  <a:lnTo>
                    <a:pt x="6" y="269"/>
                  </a:lnTo>
                  <a:lnTo>
                    <a:pt x="8" y="273"/>
                  </a:lnTo>
                  <a:lnTo>
                    <a:pt x="11" y="275"/>
                  </a:lnTo>
                  <a:lnTo>
                    <a:pt x="13" y="278"/>
                  </a:lnTo>
                  <a:lnTo>
                    <a:pt x="18" y="280"/>
                  </a:lnTo>
                  <a:lnTo>
                    <a:pt x="20" y="282"/>
                  </a:lnTo>
                  <a:lnTo>
                    <a:pt x="24" y="283"/>
                  </a:lnTo>
                  <a:lnTo>
                    <a:pt x="27" y="284"/>
                  </a:lnTo>
                  <a:lnTo>
                    <a:pt x="32" y="286"/>
                  </a:lnTo>
                  <a:lnTo>
                    <a:pt x="36" y="286"/>
                  </a:lnTo>
                  <a:lnTo>
                    <a:pt x="39" y="287"/>
                  </a:lnTo>
                  <a:lnTo>
                    <a:pt x="44" y="287"/>
                  </a:lnTo>
                  <a:lnTo>
                    <a:pt x="47" y="287"/>
                  </a:lnTo>
                  <a:lnTo>
                    <a:pt x="51" y="287"/>
                  </a:lnTo>
                  <a:lnTo>
                    <a:pt x="56" y="286"/>
                  </a:lnTo>
                  <a:lnTo>
                    <a:pt x="59" y="284"/>
                  </a:lnTo>
                  <a:lnTo>
                    <a:pt x="63" y="284"/>
                  </a:lnTo>
                  <a:lnTo>
                    <a:pt x="65" y="282"/>
                  </a:lnTo>
                  <a:lnTo>
                    <a:pt x="70" y="281"/>
                  </a:lnTo>
                  <a:lnTo>
                    <a:pt x="73" y="278"/>
                  </a:lnTo>
                  <a:lnTo>
                    <a:pt x="76" y="277"/>
                  </a:lnTo>
                  <a:lnTo>
                    <a:pt x="78" y="274"/>
                  </a:lnTo>
                  <a:lnTo>
                    <a:pt x="82" y="270"/>
                  </a:lnTo>
                  <a:lnTo>
                    <a:pt x="83" y="268"/>
                  </a:lnTo>
                  <a:lnTo>
                    <a:pt x="85" y="264"/>
                  </a:lnTo>
                  <a:lnTo>
                    <a:pt x="86" y="260"/>
                  </a:lnTo>
                  <a:lnTo>
                    <a:pt x="86" y="256"/>
                  </a:lnTo>
                  <a:lnTo>
                    <a:pt x="11" y="27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8"/>
            <p:cNvSpPr/>
            <p:nvPr/>
          </p:nvSpPr>
          <p:spPr>
            <a:xfrm>
              <a:off x="3398" y="3454"/>
              <a:ext cx="459" cy="453"/>
            </a:xfrm>
            <a:custGeom>
              <a:avLst/>
              <a:gdLst/>
              <a:ahLst/>
              <a:cxnLst/>
              <a:rect l="l" t="t" r="r" b="b"/>
              <a:pathLst>
                <a:path w="1838" h="1811" extrusionOk="0">
                  <a:moveTo>
                    <a:pt x="0" y="626"/>
                  </a:moveTo>
                  <a:lnTo>
                    <a:pt x="1001" y="1741"/>
                  </a:lnTo>
                  <a:lnTo>
                    <a:pt x="1051" y="1777"/>
                  </a:lnTo>
                  <a:lnTo>
                    <a:pt x="1103" y="1801"/>
                  </a:lnTo>
                  <a:lnTo>
                    <a:pt x="1157" y="1811"/>
                  </a:lnTo>
                  <a:lnTo>
                    <a:pt x="1210" y="1810"/>
                  </a:lnTo>
                  <a:lnTo>
                    <a:pt x="1263" y="1799"/>
                  </a:lnTo>
                  <a:lnTo>
                    <a:pt x="1317" y="1776"/>
                  </a:lnTo>
                  <a:lnTo>
                    <a:pt x="1369" y="1744"/>
                  </a:lnTo>
                  <a:lnTo>
                    <a:pt x="1419" y="1704"/>
                  </a:lnTo>
                  <a:lnTo>
                    <a:pt x="1516" y="1600"/>
                  </a:lnTo>
                  <a:lnTo>
                    <a:pt x="1606" y="1471"/>
                  </a:lnTo>
                  <a:lnTo>
                    <a:pt x="1685" y="1324"/>
                  </a:lnTo>
                  <a:lnTo>
                    <a:pt x="1750" y="1164"/>
                  </a:lnTo>
                  <a:lnTo>
                    <a:pt x="1799" y="996"/>
                  </a:lnTo>
                  <a:lnTo>
                    <a:pt x="1828" y="830"/>
                  </a:lnTo>
                  <a:lnTo>
                    <a:pt x="1838" y="669"/>
                  </a:lnTo>
                  <a:lnTo>
                    <a:pt x="1820" y="520"/>
                  </a:lnTo>
                  <a:lnTo>
                    <a:pt x="1802" y="451"/>
                  </a:lnTo>
                  <a:lnTo>
                    <a:pt x="1778" y="390"/>
                  </a:lnTo>
                  <a:lnTo>
                    <a:pt x="1746" y="333"/>
                  </a:lnTo>
                  <a:lnTo>
                    <a:pt x="1705" y="285"/>
                  </a:lnTo>
                  <a:lnTo>
                    <a:pt x="1656" y="242"/>
                  </a:lnTo>
                  <a:lnTo>
                    <a:pt x="1600" y="210"/>
                  </a:lnTo>
                  <a:lnTo>
                    <a:pt x="1533" y="187"/>
                  </a:lnTo>
                  <a:lnTo>
                    <a:pt x="1460" y="174"/>
                  </a:lnTo>
                  <a:lnTo>
                    <a:pt x="327" y="0"/>
                  </a:lnTo>
                  <a:lnTo>
                    <a:pt x="340" y="29"/>
                  </a:lnTo>
                  <a:lnTo>
                    <a:pt x="346" y="66"/>
                  </a:lnTo>
                  <a:lnTo>
                    <a:pt x="340" y="152"/>
                  </a:lnTo>
                  <a:lnTo>
                    <a:pt x="314" y="253"/>
                  </a:lnTo>
                  <a:lnTo>
                    <a:pt x="268" y="357"/>
                  </a:lnTo>
                  <a:lnTo>
                    <a:pt x="212" y="455"/>
                  </a:lnTo>
                  <a:lnTo>
                    <a:pt x="144" y="538"/>
                  </a:lnTo>
                  <a:lnTo>
                    <a:pt x="72" y="598"/>
                  </a:lnTo>
                  <a:lnTo>
                    <a:pt x="35" y="616"/>
                  </a:lnTo>
                  <a:lnTo>
                    <a:pt x="0" y="626"/>
                  </a:lnTo>
                  <a:close/>
                </a:path>
              </a:pathLst>
            </a:custGeom>
            <a:solidFill>
              <a:srgbClr val="FFFFB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8"/>
            <p:cNvSpPr/>
            <p:nvPr/>
          </p:nvSpPr>
          <p:spPr>
            <a:xfrm>
              <a:off x="2937" y="2531"/>
              <a:ext cx="249" cy="719"/>
            </a:xfrm>
            <a:custGeom>
              <a:avLst/>
              <a:gdLst/>
              <a:ahLst/>
              <a:cxnLst/>
              <a:rect l="l" t="t" r="r" b="b"/>
              <a:pathLst>
                <a:path w="997" h="2876" extrusionOk="0">
                  <a:moveTo>
                    <a:pt x="0" y="128"/>
                  </a:moveTo>
                  <a:lnTo>
                    <a:pt x="0" y="2687"/>
                  </a:lnTo>
                  <a:lnTo>
                    <a:pt x="71" y="2763"/>
                  </a:lnTo>
                  <a:lnTo>
                    <a:pt x="120" y="2801"/>
                  </a:lnTo>
                  <a:lnTo>
                    <a:pt x="173" y="2832"/>
                  </a:lnTo>
                  <a:lnTo>
                    <a:pt x="230" y="2856"/>
                  </a:lnTo>
                  <a:lnTo>
                    <a:pt x="294" y="2876"/>
                  </a:lnTo>
                  <a:lnTo>
                    <a:pt x="634" y="2795"/>
                  </a:lnTo>
                  <a:lnTo>
                    <a:pt x="954" y="2720"/>
                  </a:lnTo>
                  <a:lnTo>
                    <a:pt x="986" y="2613"/>
                  </a:lnTo>
                  <a:lnTo>
                    <a:pt x="997" y="2498"/>
                  </a:lnTo>
                  <a:lnTo>
                    <a:pt x="989" y="2377"/>
                  </a:lnTo>
                  <a:lnTo>
                    <a:pt x="963" y="2247"/>
                  </a:lnTo>
                  <a:lnTo>
                    <a:pt x="926" y="2110"/>
                  </a:lnTo>
                  <a:lnTo>
                    <a:pt x="876" y="1967"/>
                  </a:lnTo>
                  <a:lnTo>
                    <a:pt x="762" y="1662"/>
                  </a:lnTo>
                  <a:lnTo>
                    <a:pt x="641" y="1330"/>
                  </a:lnTo>
                  <a:lnTo>
                    <a:pt x="588" y="1158"/>
                  </a:lnTo>
                  <a:lnTo>
                    <a:pt x="541" y="978"/>
                  </a:lnTo>
                  <a:lnTo>
                    <a:pt x="505" y="794"/>
                  </a:lnTo>
                  <a:lnTo>
                    <a:pt x="485" y="606"/>
                  </a:lnTo>
                  <a:lnTo>
                    <a:pt x="483" y="412"/>
                  </a:lnTo>
                  <a:lnTo>
                    <a:pt x="499" y="215"/>
                  </a:lnTo>
                  <a:lnTo>
                    <a:pt x="510" y="163"/>
                  </a:lnTo>
                  <a:lnTo>
                    <a:pt x="511" y="118"/>
                  </a:lnTo>
                  <a:lnTo>
                    <a:pt x="502" y="80"/>
                  </a:lnTo>
                  <a:lnTo>
                    <a:pt x="485" y="50"/>
                  </a:lnTo>
                  <a:lnTo>
                    <a:pt x="463" y="28"/>
                  </a:lnTo>
                  <a:lnTo>
                    <a:pt x="434" y="11"/>
                  </a:lnTo>
                  <a:lnTo>
                    <a:pt x="367" y="0"/>
                  </a:lnTo>
                  <a:lnTo>
                    <a:pt x="292" y="46"/>
                  </a:lnTo>
                  <a:lnTo>
                    <a:pt x="200" y="92"/>
                  </a:lnTo>
                  <a:lnTo>
                    <a:pt x="147" y="111"/>
                  </a:lnTo>
                  <a:lnTo>
                    <a:pt x="88" y="124"/>
                  </a:lnTo>
                  <a:lnTo>
                    <a:pt x="24" y="130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8"/>
            <p:cNvSpPr/>
            <p:nvPr/>
          </p:nvSpPr>
          <p:spPr>
            <a:xfrm>
              <a:off x="2937" y="2187"/>
              <a:ext cx="204" cy="134"/>
            </a:xfrm>
            <a:custGeom>
              <a:avLst/>
              <a:gdLst/>
              <a:ahLst/>
              <a:cxnLst/>
              <a:rect l="l" t="t" r="r" b="b"/>
              <a:pathLst>
                <a:path w="815" h="537" extrusionOk="0">
                  <a:moveTo>
                    <a:pt x="0" y="39"/>
                  </a:moveTo>
                  <a:lnTo>
                    <a:pt x="0" y="532"/>
                  </a:lnTo>
                  <a:lnTo>
                    <a:pt x="37" y="537"/>
                  </a:lnTo>
                  <a:lnTo>
                    <a:pt x="107" y="528"/>
                  </a:lnTo>
                  <a:lnTo>
                    <a:pt x="174" y="500"/>
                  </a:lnTo>
                  <a:lnTo>
                    <a:pt x="237" y="451"/>
                  </a:lnTo>
                  <a:lnTo>
                    <a:pt x="277" y="409"/>
                  </a:lnTo>
                  <a:lnTo>
                    <a:pt x="317" y="391"/>
                  </a:lnTo>
                  <a:lnTo>
                    <a:pt x="359" y="400"/>
                  </a:lnTo>
                  <a:lnTo>
                    <a:pt x="399" y="429"/>
                  </a:lnTo>
                  <a:lnTo>
                    <a:pt x="460" y="477"/>
                  </a:lnTo>
                  <a:lnTo>
                    <a:pt x="528" y="507"/>
                  </a:lnTo>
                  <a:lnTo>
                    <a:pt x="597" y="516"/>
                  </a:lnTo>
                  <a:lnTo>
                    <a:pt x="665" y="504"/>
                  </a:lnTo>
                  <a:lnTo>
                    <a:pt x="723" y="475"/>
                  </a:lnTo>
                  <a:lnTo>
                    <a:pt x="771" y="423"/>
                  </a:lnTo>
                  <a:lnTo>
                    <a:pt x="789" y="389"/>
                  </a:lnTo>
                  <a:lnTo>
                    <a:pt x="803" y="350"/>
                  </a:lnTo>
                  <a:lnTo>
                    <a:pt x="815" y="256"/>
                  </a:lnTo>
                  <a:lnTo>
                    <a:pt x="802" y="162"/>
                  </a:lnTo>
                  <a:lnTo>
                    <a:pt x="788" y="123"/>
                  </a:lnTo>
                  <a:lnTo>
                    <a:pt x="769" y="88"/>
                  </a:lnTo>
                  <a:lnTo>
                    <a:pt x="718" y="38"/>
                  </a:lnTo>
                  <a:lnTo>
                    <a:pt x="655" y="9"/>
                  </a:lnTo>
                  <a:lnTo>
                    <a:pt x="584" y="0"/>
                  </a:lnTo>
                  <a:lnTo>
                    <a:pt x="512" y="12"/>
                  </a:lnTo>
                  <a:lnTo>
                    <a:pt x="441" y="43"/>
                  </a:lnTo>
                  <a:lnTo>
                    <a:pt x="380" y="92"/>
                  </a:lnTo>
                  <a:lnTo>
                    <a:pt x="341" y="65"/>
                  </a:lnTo>
                  <a:lnTo>
                    <a:pt x="295" y="58"/>
                  </a:lnTo>
                  <a:lnTo>
                    <a:pt x="272" y="62"/>
                  </a:lnTo>
                  <a:lnTo>
                    <a:pt x="251" y="73"/>
                  </a:lnTo>
                  <a:lnTo>
                    <a:pt x="217" y="113"/>
                  </a:lnTo>
                  <a:lnTo>
                    <a:pt x="139" y="55"/>
                  </a:lnTo>
                  <a:lnTo>
                    <a:pt x="99" y="38"/>
                  </a:lnTo>
                  <a:lnTo>
                    <a:pt x="58" y="32"/>
                  </a:lnTo>
                  <a:lnTo>
                    <a:pt x="17" y="34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8"/>
            <p:cNvSpPr/>
            <p:nvPr/>
          </p:nvSpPr>
          <p:spPr>
            <a:xfrm>
              <a:off x="2734" y="2196"/>
              <a:ext cx="203" cy="124"/>
            </a:xfrm>
            <a:custGeom>
              <a:avLst/>
              <a:gdLst/>
              <a:ahLst/>
              <a:cxnLst/>
              <a:rect l="l" t="t" r="r" b="b"/>
              <a:pathLst>
                <a:path w="814" h="497" extrusionOk="0">
                  <a:moveTo>
                    <a:pt x="814" y="497"/>
                  </a:moveTo>
                  <a:lnTo>
                    <a:pt x="814" y="4"/>
                  </a:lnTo>
                  <a:lnTo>
                    <a:pt x="790" y="12"/>
                  </a:lnTo>
                  <a:lnTo>
                    <a:pt x="748" y="37"/>
                  </a:lnTo>
                  <a:lnTo>
                    <a:pt x="706" y="72"/>
                  </a:lnTo>
                  <a:lnTo>
                    <a:pt x="623" y="72"/>
                  </a:lnTo>
                  <a:lnTo>
                    <a:pt x="439" y="56"/>
                  </a:lnTo>
                  <a:lnTo>
                    <a:pt x="224" y="31"/>
                  </a:lnTo>
                  <a:lnTo>
                    <a:pt x="51" y="0"/>
                  </a:lnTo>
                  <a:lnTo>
                    <a:pt x="0" y="114"/>
                  </a:lnTo>
                  <a:lnTo>
                    <a:pt x="114" y="138"/>
                  </a:lnTo>
                  <a:lnTo>
                    <a:pt x="320" y="170"/>
                  </a:lnTo>
                  <a:lnTo>
                    <a:pt x="524" y="207"/>
                  </a:lnTo>
                  <a:lnTo>
                    <a:pt x="597" y="226"/>
                  </a:lnTo>
                  <a:lnTo>
                    <a:pt x="636" y="244"/>
                  </a:lnTo>
                  <a:lnTo>
                    <a:pt x="647" y="337"/>
                  </a:lnTo>
                  <a:lnTo>
                    <a:pt x="661" y="376"/>
                  </a:lnTo>
                  <a:lnTo>
                    <a:pt x="679" y="409"/>
                  </a:lnTo>
                  <a:lnTo>
                    <a:pt x="726" y="460"/>
                  </a:lnTo>
                  <a:lnTo>
                    <a:pt x="785" y="492"/>
                  </a:lnTo>
                  <a:lnTo>
                    <a:pt x="814" y="497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8"/>
            <p:cNvSpPr/>
            <p:nvPr/>
          </p:nvSpPr>
          <p:spPr>
            <a:xfrm>
              <a:off x="1827" y="2241"/>
              <a:ext cx="1110" cy="962"/>
            </a:xfrm>
            <a:custGeom>
              <a:avLst/>
              <a:gdLst/>
              <a:ahLst/>
              <a:cxnLst/>
              <a:rect l="l" t="t" r="r" b="b"/>
              <a:pathLst>
                <a:path w="4439" h="3849" extrusionOk="0">
                  <a:moveTo>
                    <a:pt x="4439" y="3849"/>
                  </a:moveTo>
                  <a:lnTo>
                    <a:pt x="4439" y="1290"/>
                  </a:lnTo>
                  <a:lnTo>
                    <a:pt x="4395" y="1288"/>
                  </a:lnTo>
                  <a:lnTo>
                    <a:pt x="4321" y="1274"/>
                  </a:lnTo>
                  <a:lnTo>
                    <a:pt x="4240" y="1247"/>
                  </a:lnTo>
                  <a:lnTo>
                    <a:pt x="4153" y="1203"/>
                  </a:lnTo>
                  <a:lnTo>
                    <a:pt x="4061" y="1145"/>
                  </a:lnTo>
                  <a:lnTo>
                    <a:pt x="3962" y="1067"/>
                  </a:lnTo>
                  <a:lnTo>
                    <a:pt x="3857" y="969"/>
                  </a:lnTo>
                  <a:lnTo>
                    <a:pt x="3743" y="848"/>
                  </a:lnTo>
                  <a:lnTo>
                    <a:pt x="3625" y="704"/>
                  </a:lnTo>
                  <a:lnTo>
                    <a:pt x="3532" y="714"/>
                  </a:lnTo>
                  <a:lnTo>
                    <a:pt x="3447" y="715"/>
                  </a:lnTo>
                  <a:lnTo>
                    <a:pt x="3369" y="707"/>
                  </a:lnTo>
                  <a:lnTo>
                    <a:pt x="3298" y="691"/>
                  </a:lnTo>
                  <a:lnTo>
                    <a:pt x="3234" y="669"/>
                  </a:lnTo>
                  <a:lnTo>
                    <a:pt x="3178" y="642"/>
                  </a:lnTo>
                  <a:lnTo>
                    <a:pt x="3128" y="608"/>
                  </a:lnTo>
                  <a:lnTo>
                    <a:pt x="3084" y="569"/>
                  </a:lnTo>
                  <a:lnTo>
                    <a:pt x="3011" y="481"/>
                  </a:lnTo>
                  <a:lnTo>
                    <a:pt x="2959" y="382"/>
                  </a:lnTo>
                  <a:lnTo>
                    <a:pt x="2922" y="276"/>
                  </a:lnTo>
                  <a:lnTo>
                    <a:pt x="2901" y="170"/>
                  </a:lnTo>
                  <a:lnTo>
                    <a:pt x="2732" y="93"/>
                  </a:lnTo>
                  <a:lnTo>
                    <a:pt x="2634" y="57"/>
                  </a:lnTo>
                  <a:lnTo>
                    <a:pt x="2532" y="26"/>
                  </a:lnTo>
                  <a:lnTo>
                    <a:pt x="2428" y="5"/>
                  </a:lnTo>
                  <a:lnTo>
                    <a:pt x="2326" y="0"/>
                  </a:lnTo>
                  <a:lnTo>
                    <a:pt x="2225" y="13"/>
                  </a:lnTo>
                  <a:lnTo>
                    <a:pt x="2176" y="27"/>
                  </a:lnTo>
                  <a:lnTo>
                    <a:pt x="2130" y="48"/>
                  </a:lnTo>
                  <a:lnTo>
                    <a:pt x="1900" y="105"/>
                  </a:lnTo>
                  <a:lnTo>
                    <a:pt x="1666" y="170"/>
                  </a:lnTo>
                  <a:lnTo>
                    <a:pt x="1432" y="246"/>
                  </a:lnTo>
                  <a:lnTo>
                    <a:pt x="1198" y="333"/>
                  </a:lnTo>
                  <a:lnTo>
                    <a:pt x="965" y="435"/>
                  </a:lnTo>
                  <a:lnTo>
                    <a:pt x="734" y="553"/>
                  </a:lnTo>
                  <a:lnTo>
                    <a:pt x="504" y="690"/>
                  </a:lnTo>
                  <a:lnTo>
                    <a:pt x="278" y="846"/>
                  </a:lnTo>
                  <a:lnTo>
                    <a:pt x="201" y="991"/>
                  </a:lnTo>
                  <a:lnTo>
                    <a:pt x="130" y="1151"/>
                  </a:lnTo>
                  <a:lnTo>
                    <a:pt x="70" y="1318"/>
                  </a:lnTo>
                  <a:lnTo>
                    <a:pt x="25" y="1488"/>
                  </a:lnTo>
                  <a:lnTo>
                    <a:pt x="0" y="1657"/>
                  </a:lnTo>
                  <a:lnTo>
                    <a:pt x="0" y="1819"/>
                  </a:lnTo>
                  <a:lnTo>
                    <a:pt x="12" y="1894"/>
                  </a:lnTo>
                  <a:lnTo>
                    <a:pt x="32" y="1969"/>
                  </a:lnTo>
                  <a:lnTo>
                    <a:pt x="61" y="2037"/>
                  </a:lnTo>
                  <a:lnTo>
                    <a:pt x="97" y="2102"/>
                  </a:lnTo>
                  <a:lnTo>
                    <a:pt x="109" y="2048"/>
                  </a:lnTo>
                  <a:lnTo>
                    <a:pt x="132" y="1997"/>
                  </a:lnTo>
                  <a:lnTo>
                    <a:pt x="165" y="1951"/>
                  </a:lnTo>
                  <a:lnTo>
                    <a:pt x="207" y="1907"/>
                  </a:lnTo>
                  <a:lnTo>
                    <a:pt x="259" y="1873"/>
                  </a:lnTo>
                  <a:lnTo>
                    <a:pt x="317" y="1842"/>
                  </a:lnTo>
                  <a:lnTo>
                    <a:pt x="380" y="1821"/>
                  </a:lnTo>
                  <a:lnTo>
                    <a:pt x="447" y="1808"/>
                  </a:lnTo>
                  <a:lnTo>
                    <a:pt x="517" y="1803"/>
                  </a:lnTo>
                  <a:lnTo>
                    <a:pt x="588" y="1809"/>
                  </a:lnTo>
                  <a:lnTo>
                    <a:pt x="661" y="1827"/>
                  </a:lnTo>
                  <a:lnTo>
                    <a:pt x="731" y="1855"/>
                  </a:lnTo>
                  <a:lnTo>
                    <a:pt x="800" y="1899"/>
                  </a:lnTo>
                  <a:lnTo>
                    <a:pt x="865" y="1955"/>
                  </a:lnTo>
                  <a:lnTo>
                    <a:pt x="925" y="2024"/>
                  </a:lnTo>
                  <a:lnTo>
                    <a:pt x="978" y="2112"/>
                  </a:lnTo>
                  <a:lnTo>
                    <a:pt x="1032" y="2113"/>
                  </a:lnTo>
                  <a:lnTo>
                    <a:pt x="1078" y="2101"/>
                  </a:lnTo>
                  <a:lnTo>
                    <a:pt x="1116" y="2076"/>
                  </a:lnTo>
                  <a:lnTo>
                    <a:pt x="1146" y="2041"/>
                  </a:lnTo>
                  <a:lnTo>
                    <a:pt x="1170" y="1995"/>
                  </a:lnTo>
                  <a:lnTo>
                    <a:pt x="1188" y="1940"/>
                  </a:lnTo>
                  <a:lnTo>
                    <a:pt x="1208" y="1812"/>
                  </a:lnTo>
                  <a:lnTo>
                    <a:pt x="1212" y="1664"/>
                  </a:lnTo>
                  <a:lnTo>
                    <a:pt x="1206" y="1509"/>
                  </a:lnTo>
                  <a:lnTo>
                    <a:pt x="1179" y="1223"/>
                  </a:lnTo>
                  <a:lnTo>
                    <a:pt x="1364" y="1117"/>
                  </a:lnTo>
                  <a:lnTo>
                    <a:pt x="1550" y="1002"/>
                  </a:lnTo>
                  <a:lnTo>
                    <a:pt x="1728" y="900"/>
                  </a:lnTo>
                  <a:lnTo>
                    <a:pt x="1811" y="863"/>
                  </a:lnTo>
                  <a:lnTo>
                    <a:pt x="1888" y="837"/>
                  </a:lnTo>
                  <a:lnTo>
                    <a:pt x="1870" y="955"/>
                  </a:lnTo>
                  <a:lnTo>
                    <a:pt x="1843" y="1067"/>
                  </a:lnTo>
                  <a:lnTo>
                    <a:pt x="1807" y="1173"/>
                  </a:lnTo>
                  <a:lnTo>
                    <a:pt x="1765" y="1275"/>
                  </a:lnTo>
                  <a:lnTo>
                    <a:pt x="1662" y="1465"/>
                  </a:lnTo>
                  <a:lnTo>
                    <a:pt x="1545" y="1646"/>
                  </a:lnTo>
                  <a:lnTo>
                    <a:pt x="1422" y="1821"/>
                  </a:lnTo>
                  <a:lnTo>
                    <a:pt x="1305" y="1996"/>
                  </a:lnTo>
                  <a:lnTo>
                    <a:pt x="1200" y="2177"/>
                  </a:lnTo>
                  <a:lnTo>
                    <a:pt x="1156" y="2273"/>
                  </a:lnTo>
                  <a:lnTo>
                    <a:pt x="1117" y="2372"/>
                  </a:lnTo>
                  <a:lnTo>
                    <a:pt x="1215" y="2462"/>
                  </a:lnTo>
                  <a:lnTo>
                    <a:pt x="1290" y="2561"/>
                  </a:lnTo>
                  <a:lnTo>
                    <a:pt x="1318" y="2616"/>
                  </a:lnTo>
                  <a:lnTo>
                    <a:pt x="1343" y="2676"/>
                  </a:lnTo>
                  <a:lnTo>
                    <a:pt x="1377" y="2822"/>
                  </a:lnTo>
                  <a:lnTo>
                    <a:pt x="3376" y="2822"/>
                  </a:lnTo>
                  <a:lnTo>
                    <a:pt x="3408" y="2738"/>
                  </a:lnTo>
                  <a:lnTo>
                    <a:pt x="3444" y="2664"/>
                  </a:lnTo>
                  <a:lnTo>
                    <a:pt x="3488" y="2596"/>
                  </a:lnTo>
                  <a:lnTo>
                    <a:pt x="3533" y="2536"/>
                  </a:lnTo>
                  <a:lnTo>
                    <a:pt x="3635" y="2429"/>
                  </a:lnTo>
                  <a:lnTo>
                    <a:pt x="3740" y="2336"/>
                  </a:lnTo>
                  <a:lnTo>
                    <a:pt x="3841" y="2252"/>
                  </a:lnTo>
                  <a:lnTo>
                    <a:pt x="3932" y="2172"/>
                  </a:lnTo>
                  <a:lnTo>
                    <a:pt x="4002" y="2085"/>
                  </a:lnTo>
                  <a:lnTo>
                    <a:pt x="4028" y="2037"/>
                  </a:lnTo>
                  <a:lnTo>
                    <a:pt x="4047" y="1989"/>
                  </a:lnTo>
                  <a:lnTo>
                    <a:pt x="4077" y="2102"/>
                  </a:lnTo>
                  <a:lnTo>
                    <a:pt x="4098" y="2232"/>
                  </a:lnTo>
                  <a:lnTo>
                    <a:pt x="4132" y="2527"/>
                  </a:lnTo>
                  <a:lnTo>
                    <a:pt x="4159" y="2843"/>
                  </a:lnTo>
                  <a:lnTo>
                    <a:pt x="4196" y="3165"/>
                  </a:lnTo>
                  <a:lnTo>
                    <a:pt x="4223" y="3320"/>
                  </a:lnTo>
                  <a:lnTo>
                    <a:pt x="4257" y="3467"/>
                  </a:lnTo>
                  <a:lnTo>
                    <a:pt x="4301" y="3604"/>
                  </a:lnTo>
                  <a:lnTo>
                    <a:pt x="4357" y="3727"/>
                  </a:lnTo>
                  <a:lnTo>
                    <a:pt x="4426" y="3836"/>
                  </a:lnTo>
                  <a:lnTo>
                    <a:pt x="4439" y="3849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8"/>
            <p:cNvSpPr/>
            <p:nvPr/>
          </p:nvSpPr>
          <p:spPr>
            <a:xfrm>
              <a:off x="2071" y="2540"/>
              <a:ext cx="66" cy="236"/>
            </a:xfrm>
            <a:custGeom>
              <a:avLst/>
              <a:gdLst/>
              <a:ahLst/>
              <a:cxnLst/>
              <a:rect l="l" t="t" r="r" b="b"/>
              <a:pathLst>
                <a:path w="265" h="943" extrusionOk="0">
                  <a:moveTo>
                    <a:pt x="193" y="2"/>
                  </a:moveTo>
                  <a:lnTo>
                    <a:pt x="180" y="27"/>
                  </a:lnTo>
                  <a:lnTo>
                    <a:pt x="182" y="59"/>
                  </a:lnTo>
                  <a:lnTo>
                    <a:pt x="186" y="93"/>
                  </a:lnTo>
                  <a:lnTo>
                    <a:pt x="190" y="129"/>
                  </a:lnTo>
                  <a:lnTo>
                    <a:pt x="193" y="163"/>
                  </a:lnTo>
                  <a:lnTo>
                    <a:pt x="196" y="200"/>
                  </a:lnTo>
                  <a:lnTo>
                    <a:pt x="200" y="238"/>
                  </a:lnTo>
                  <a:lnTo>
                    <a:pt x="202" y="275"/>
                  </a:lnTo>
                  <a:lnTo>
                    <a:pt x="206" y="314"/>
                  </a:lnTo>
                  <a:lnTo>
                    <a:pt x="208" y="352"/>
                  </a:lnTo>
                  <a:lnTo>
                    <a:pt x="211" y="391"/>
                  </a:lnTo>
                  <a:lnTo>
                    <a:pt x="212" y="429"/>
                  </a:lnTo>
                  <a:lnTo>
                    <a:pt x="213" y="467"/>
                  </a:lnTo>
                  <a:lnTo>
                    <a:pt x="213" y="505"/>
                  </a:lnTo>
                  <a:lnTo>
                    <a:pt x="212" y="541"/>
                  </a:lnTo>
                  <a:lnTo>
                    <a:pt x="211" y="577"/>
                  </a:lnTo>
                  <a:lnTo>
                    <a:pt x="208" y="612"/>
                  </a:lnTo>
                  <a:lnTo>
                    <a:pt x="206" y="645"/>
                  </a:lnTo>
                  <a:lnTo>
                    <a:pt x="201" y="677"/>
                  </a:lnTo>
                  <a:lnTo>
                    <a:pt x="195" y="708"/>
                  </a:lnTo>
                  <a:lnTo>
                    <a:pt x="188" y="736"/>
                  </a:lnTo>
                  <a:lnTo>
                    <a:pt x="181" y="765"/>
                  </a:lnTo>
                  <a:lnTo>
                    <a:pt x="172" y="787"/>
                  </a:lnTo>
                  <a:lnTo>
                    <a:pt x="162" y="810"/>
                  </a:lnTo>
                  <a:lnTo>
                    <a:pt x="151" y="829"/>
                  </a:lnTo>
                  <a:lnTo>
                    <a:pt x="138" y="846"/>
                  </a:lnTo>
                  <a:lnTo>
                    <a:pt x="125" y="860"/>
                  </a:lnTo>
                  <a:lnTo>
                    <a:pt x="109" y="872"/>
                  </a:lnTo>
                  <a:lnTo>
                    <a:pt x="94" y="881"/>
                  </a:lnTo>
                  <a:lnTo>
                    <a:pt x="76" y="886"/>
                  </a:lnTo>
                  <a:lnTo>
                    <a:pt x="56" y="890"/>
                  </a:lnTo>
                  <a:lnTo>
                    <a:pt x="34" y="891"/>
                  </a:lnTo>
                  <a:lnTo>
                    <a:pt x="10" y="889"/>
                  </a:lnTo>
                  <a:lnTo>
                    <a:pt x="0" y="940"/>
                  </a:lnTo>
                  <a:lnTo>
                    <a:pt x="31" y="943"/>
                  </a:lnTo>
                  <a:lnTo>
                    <a:pt x="62" y="942"/>
                  </a:lnTo>
                  <a:lnTo>
                    <a:pt x="89" y="937"/>
                  </a:lnTo>
                  <a:lnTo>
                    <a:pt x="115" y="928"/>
                  </a:lnTo>
                  <a:lnTo>
                    <a:pt x="138" y="915"/>
                  </a:lnTo>
                  <a:lnTo>
                    <a:pt x="159" y="899"/>
                  </a:lnTo>
                  <a:lnTo>
                    <a:pt x="179" y="879"/>
                  </a:lnTo>
                  <a:lnTo>
                    <a:pt x="194" y="858"/>
                  </a:lnTo>
                  <a:lnTo>
                    <a:pt x="208" y="834"/>
                  </a:lnTo>
                  <a:lnTo>
                    <a:pt x="220" y="807"/>
                  </a:lnTo>
                  <a:lnTo>
                    <a:pt x="231" y="780"/>
                  </a:lnTo>
                  <a:lnTo>
                    <a:pt x="239" y="749"/>
                  </a:lnTo>
                  <a:lnTo>
                    <a:pt x="246" y="719"/>
                  </a:lnTo>
                  <a:lnTo>
                    <a:pt x="252" y="687"/>
                  </a:lnTo>
                  <a:lnTo>
                    <a:pt x="257" y="651"/>
                  </a:lnTo>
                  <a:lnTo>
                    <a:pt x="260" y="616"/>
                  </a:lnTo>
                  <a:lnTo>
                    <a:pt x="263" y="579"/>
                  </a:lnTo>
                  <a:lnTo>
                    <a:pt x="264" y="544"/>
                  </a:lnTo>
                  <a:lnTo>
                    <a:pt x="265" y="505"/>
                  </a:lnTo>
                  <a:lnTo>
                    <a:pt x="264" y="467"/>
                  </a:lnTo>
                  <a:lnTo>
                    <a:pt x="264" y="428"/>
                  </a:lnTo>
                  <a:lnTo>
                    <a:pt x="263" y="389"/>
                  </a:lnTo>
                  <a:lnTo>
                    <a:pt x="260" y="350"/>
                  </a:lnTo>
                  <a:lnTo>
                    <a:pt x="258" y="311"/>
                  </a:lnTo>
                  <a:lnTo>
                    <a:pt x="254" y="272"/>
                  </a:lnTo>
                  <a:lnTo>
                    <a:pt x="251" y="234"/>
                  </a:lnTo>
                  <a:lnTo>
                    <a:pt x="248" y="196"/>
                  </a:lnTo>
                  <a:lnTo>
                    <a:pt x="245" y="158"/>
                  </a:lnTo>
                  <a:lnTo>
                    <a:pt x="240" y="123"/>
                  </a:lnTo>
                  <a:lnTo>
                    <a:pt x="238" y="89"/>
                  </a:lnTo>
                  <a:lnTo>
                    <a:pt x="234" y="54"/>
                  </a:lnTo>
                  <a:lnTo>
                    <a:pt x="231" y="24"/>
                  </a:lnTo>
                  <a:lnTo>
                    <a:pt x="218" y="47"/>
                  </a:lnTo>
                  <a:lnTo>
                    <a:pt x="231" y="24"/>
                  </a:lnTo>
                  <a:lnTo>
                    <a:pt x="231" y="19"/>
                  </a:lnTo>
                  <a:lnTo>
                    <a:pt x="228" y="17"/>
                  </a:lnTo>
                  <a:lnTo>
                    <a:pt x="228" y="14"/>
                  </a:lnTo>
                  <a:lnTo>
                    <a:pt x="227" y="12"/>
                  </a:lnTo>
                  <a:lnTo>
                    <a:pt x="226" y="8"/>
                  </a:lnTo>
                  <a:lnTo>
                    <a:pt x="224" y="7"/>
                  </a:lnTo>
                  <a:lnTo>
                    <a:pt x="222" y="5"/>
                  </a:lnTo>
                  <a:lnTo>
                    <a:pt x="221" y="4"/>
                  </a:lnTo>
                  <a:lnTo>
                    <a:pt x="219" y="2"/>
                  </a:lnTo>
                  <a:lnTo>
                    <a:pt x="215" y="1"/>
                  </a:lnTo>
                  <a:lnTo>
                    <a:pt x="214" y="1"/>
                  </a:lnTo>
                  <a:lnTo>
                    <a:pt x="212" y="0"/>
                  </a:lnTo>
                  <a:lnTo>
                    <a:pt x="209" y="0"/>
                  </a:lnTo>
                  <a:lnTo>
                    <a:pt x="207" y="0"/>
                  </a:lnTo>
                  <a:lnTo>
                    <a:pt x="205" y="0"/>
                  </a:lnTo>
                  <a:lnTo>
                    <a:pt x="202" y="0"/>
                  </a:lnTo>
                  <a:lnTo>
                    <a:pt x="200" y="0"/>
                  </a:lnTo>
                  <a:lnTo>
                    <a:pt x="198" y="0"/>
                  </a:lnTo>
                  <a:lnTo>
                    <a:pt x="195" y="1"/>
                  </a:lnTo>
                  <a:lnTo>
                    <a:pt x="193" y="2"/>
                  </a:lnTo>
                  <a:lnTo>
                    <a:pt x="192" y="2"/>
                  </a:lnTo>
                  <a:lnTo>
                    <a:pt x="188" y="4"/>
                  </a:lnTo>
                  <a:lnTo>
                    <a:pt x="187" y="6"/>
                  </a:lnTo>
                  <a:lnTo>
                    <a:pt x="185" y="7"/>
                  </a:lnTo>
                  <a:lnTo>
                    <a:pt x="183" y="8"/>
                  </a:lnTo>
                  <a:lnTo>
                    <a:pt x="182" y="12"/>
                  </a:lnTo>
                  <a:lnTo>
                    <a:pt x="181" y="14"/>
                  </a:lnTo>
                  <a:lnTo>
                    <a:pt x="181" y="17"/>
                  </a:lnTo>
                  <a:lnTo>
                    <a:pt x="180" y="19"/>
                  </a:lnTo>
                  <a:lnTo>
                    <a:pt x="180" y="21"/>
                  </a:lnTo>
                  <a:lnTo>
                    <a:pt x="180" y="25"/>
                  </a:lnTo>
                  <a:lnTo>
                    <a:pt x="180" y="27"/>
                  </a:lnTo>
                  <a:lnTo>
                    <a:pt x="193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8"/>
            <p:cNvSpPr/>
            <p:nvPr/>
          </p:nvSpPr>
          <p:spPr>
            <a:xfrm>
              <a:off x="2119" y="2443"/>
              <a:ext cx="187" cy="109"/>
            </a:xfrm>
            <a:custGeom>
              <a:avLst/>
              <a:gdLst/>
              <a:ahLst/>
              <a:cxnLst/>
              <a:rect l="l" t="t" r="r" b="b"/>
              <a:pathLst>
                <a:path w="748" h="435" extrusionOk="0">
                  <a:moveTo>
                    <a:pt x="747" y="30"/>
                  </a:moveTo>
                  <a:lnTo>
                    <a:pt x="715" y="2"/>
                  </a:lnTo>
                  <a:lnTo>
                    <a:pt x="695" y="6"/>
                  </a:lnTo>
                  <a:lnTo>
                    <a:pt x="676" y="13"/>
                  </a:lnTo>
                  <a:lnTo>
                    <a:pt x="655" y="22"/>
                  </a:lnTo>
                  <a:lnTo>
                    <a:pt x="633" y="29"/>
                  </a:lnTo>
                  <a:lnTo>
                    <a:pt x="613" y="38"/>
                  </a:lnTo>
                  <a:lnTo>
                    <a:pt x="592" y="48"/>
                  </a:lnTo>
                  <a:lnTo>
                    <a:pt x="571" y="57"/>
                  </a:lnTo>
                  <a:lnTo>
                    <a:pt x="549" y="68"/>
                  </a:lnTo>
                  <a:lnTo>
                    <a:pt x="527" y="80"/>
                  </a:lnTo>
                  <a:lnTo>
                    <a:pt x="506" y="91"/>
                  </a:lnTo>
                  <a:lnTo>
                    <a:pt x="483" y="104"/>
                  </a:lnTo>
                  <a:lnTo>
                    <a:pt x="461" y="116"/>
                  </a:lnTo>
                  <a:lnTo>
                    <a:pt x="437" y="129"/>
                  </a:lnTo>
                  <a:lnTo>
                    <a:pt x="416" y="143"/>
                  </a:lnTo>
                  <a:lnTo>
                    <a:pt x="392" y="156"/>
                  </a:lnTo>
                  <a:lnTo>
                    <a:pt x="369" y="171"/>
                  </a:lnTo>
                  <a:lnTo>
                    <a:pt x="346" y="185"/>
                  </a:lnTo>
                  <a:lnTo>
                    <a:pt x="324" y="199"/>
                  </a:lnTo>
                  <a:lnTo>
                    <a:pt x="300" y="213"/>
                  </a:lnTo>
                  <a:lnTo>
                    <a:pt x="276" y="227"/>
                  </a:lnTo>
                  <a:lnTo>
                    <a:pt x="253" y="243"/>
                  </a:lnTo>
                  <a:lnTo>
                    <a:pt x="229" y="257"/>
                  </a:lnTo>
                  <a:lnTo>
                    <a:pt x="207" y="271"/>
                  </a:lnTo>
                  <a:lnTo>
                    <a:pt x="183" y="285"/>
                  </a:lnTo>
                  <a:lnTo>
                    <a:pt x="159" y="299"/>
                  </a:lnTo>
                  <a:lnTo>
                    <a:pt x="137" y="314"/>
                  </a:lnTo>
                  <a:lnTo>
                    <a:pt x="113" y="327"/>
                  </a:lnTo>
                  <a:lnTo>
                    <a:pt x="91" y="341"/>
                  </a:lnTo>
                  <a:lnTo>
                    <a:pt x="68" y="354"/>
                  </a:lnTo>
                  <a:lnTo>
                    <a:pt x="45" y="366"/>
                  </a:lnTo>
                  <a:lnTo>
                    <a:pt x="22" y="379"/>
                  </a:lnTo>
                  <a:lnTo>
                    <a:pt x="0" y="390"/>
                  </a:lnTo>
                  <a:lnTo>
                    <a:pt x="25" y="435"/>
                  </a:lnTo>
                  <a:lnTo>
                    <a:pt x="46" y="425"/>
                  </a:lnTo>
                  <a:lnTo>
                    <a:pt x="70" y="412"/>
                  </a:lnTo>
                  <a:lnTo>
                    <a:pt x="93" y="399"/>
                  </a:lnTo>
                  <a:lnTo>
                    <a:pt x="117" y="386"/>
                  </a:lnTo>
                  <a:lnTo>
                    <a:pt x="139" y="373"/>
                  </a:lnTo>
                  <a:lnTo>
                    <a:pt x="163" y="357"/>
                  </a:lnTo>
                  <a:lnTo>
                    <a:pt x="187" y="343"/>
                  </a:lnTo>
                  <a:lnTo>
                    <a:pt x="210" y="329"/>
                  </a:lnTo>
                  <a:lnTo>
                    <a:pt x="234" y="315"/>
                  </a:lnTo>
                  <a:lnTo>
                    <a:pt x="256" y="301"/>
                  </a:lnTo>
                  <a:lnTo>
                    <a:pt x="280" y="286"/>
                  </a:lnTo>
                  <a:lnTo>
                    <a:pt x="304" y="272"/>
                  </a:lnTo>
                  <a:lnTo>
                    <a:pt x="327" y="258"/>
                  </a:lnTo>
                  <a:lnTo>
                    <a:pt x="351" y="244"/>
                  </a:lnTo>
                  <a:lnTo>
                    <a:pt x="373" y="230"/>
                  </a:lnTo>
                  <a:lnTo>
                    <a:pt x="396" y="214"/>
                  </a:lnTo>
                  <a:lnTo>
                    <a:pt x="419" y="200"/>
                  </a:lnTo>
                  <a:lnTo>
                    <a:pt x="442" y="187"/>
                  </a:lnTo>
                  <a:lnTo>
                    <a:pt x="463" y="174"/>
                  </a:lnTo>
                  <a:lnTo>
                    <a:pt x="486" y="161"/>
                  </a:lnTo>
                  <a:lnTo>
                    <a:pt x="508" y="149"/>
                  </a:lnTo>
                  <a:lnTo>
                    <a:pt x="529" y="136"/>
                  </a:lnTo>
                  <a:lnTo>
                    <a:pt x="552" y="126"/>
                  </a:lnTo>
                  <a:lnTo>
                    <a:pt x="573" y="115"/>
                  </a:lnTo>
                  <a:lnTo>
                    <a:pt x="593" y="104"/>
                  </a:lnTo>
                  <a:lnTo>
                    <a:pt x="614" y="95"/>
                  </a:lnTo>
                  <a:lnTo>
                    <a:pt x="633" y="87"/>
                  </a:lnTo>
                  <a:lnTo>
                    <a:pt x="653" y="77"/>
                  </a:lnTo>
                  <a:lnTo>
                    <a:pt x="672" y="69"/>
                  </a:lnTo>
                  <a:lnTo>
                    <a:pt x="692" y="63"/>
                  </a:lnTo>
                  <a:lnTo>
                    <a:pt x="710" y="57"/>
                  </a:lnTo>
                  <a:lnTo>
                    <a:pt x="728" y="52"/>
                  </a:lnTo>
                  <a:lnTo>
                    <a:pt x="696" y="24"/>
                  </a:lnTo>
                  <a:lnTo>
                    <a:pt x="728" y="52"/>
                  </a:lnTo>
                  <a:lnTo>
                    <a:pt x="731" y="51"/>
                  </a:lnTo>
                  <a:lnTo>
                    <a:pt x="734" y="50"/>
                  </a:lnTo>
                  <a:lnTo>
                    <a:pt x="736" y="49"/>
                  </a:lnTo>
                  <a:lnTo>
                    <a:pt x="739" y="48"/>
                  </a:lnTo>
                  <a:lnTo>
                    <a:pt x="741" y="45"/>
                  </a:lnTo>
                  <a:lnTo>
                    <a:pt x="742" y="43"/>
                  </a:lnTo>
                  <a:lnTo>
                    <a:pt x="743" y="42"/>
                  </a:lnTo>
                  <a:lnTo>
                    <a:pt x="744" y="39"/>
                  </a:lnTo>
                  <a:lnTo>
                    <a:pt x="746" y="37"/>
                  </a:lnTo>
                  <a:lnTo>
                    <a:pt x="747" y="36"/>
                  </a:lnTo>
                  <a:lnTo>
                    <a:pt x="747" y="32"/>
                  </a:lnTo>
                  <a:lnTo>
                    <a:pt x="747" y="30"/>
                  </a:lnTo>
                  <a:lnTo>
                    <a:pt x="748" y="28"/>
                  </a:lnTo>
                  <a:lnTo>
                    <a:pt x="747" y="25"/>
                  </a:lnTo>
                  <a:lnTo>
                    <a:pt x="747" y="23"/>
                  </a:lnTo>
                  <a:lnTo>
                    <a:pt x="747" y="22"/>
                  </a:lnTo>
                  <a:lnTo>
                    <a:pt x="746" y="18"/>
                  </a:lnTo>
                  <a:lnTo>
                    <a:pt x="746" y="16"/>
                  </a:lnTo>
                  <a:lnTo>
                    <a:pt x="744" y="13"/>
                  </a:lnTo>
                  <a:lnTo>
                    <a:pt x="743" y="12"/>
                  </a:lnTo>
                  <a:lnTo>
                    <a:pt x="742" y="10"/>
                  </a:lnTo>
                  <a:lnTo>
                    <a:pt x="739" y="9"/>
                  </a:lnTo>
                  <a:lnTo>
                    <a:pt x="737" y="6"/>
                  </a:lnTo>
                  <a:lnTo>
                    <a:pt x="736" y="4"/>
                  </a:lnTo>
                  <a:lnTo>
                    <a:pt x="734" y="4"/>
                  </a:lnTo>
                  <a:lnTo>
                    <a:pt x="731" y="3"/>
                  </a:lnTo>
                  <a:lnTo>
                    <a:pt x="729" y="2"/>
                  </a:lnTo>
                  <a:lnTo>
                    <a:pt x="726" y="2"/>
                  </a:lnTo>
                  <a:lnTo>
                    <a:pt x="723" y="0"/>
                  </a:lnTo>
                  <a:lnTo>
                    <a:pt x="721" y="0"/>
                  </a:lnTo>
                  <a:lnTo>
                    <a:pt x="718" y="2"/>
                  </a:lnTo>
                  <a:lnTo>
                    <a:pt x="715" y="2"/>
                  </a:lnTo>
                  <a:lnTo>
                    <a:pt x="747" y="3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8"/>
            <p:cNvSpPr/>
            <p:nvPr/>
          </p:nvSpPr>
          <p:spPr>
            <a:xfrm>
              <a:off x="2100" y="2449"/>
              <a:ext cx="206" cy="391"/>
            </a:xfrm>
            <a:custGeom>
              <a:avLst/>
              <a:gdLst/>
              <a:ahLst/>
              <a:cxnLst/>
              <a:rect l="l" t="t" r="r" b="b"/>
              <a:pathLst>
                <a:path w="823" h="1565" extrusionOk="0">
                  <a:moveTo>
                    <a:pt x="43" y="1518"/>
                  </a:moveTo>
                  <a:lnTo>
                    <a:pt x="51" y="1547"/>
                  </a:lnTo>
                  <a:lnTo>
                    <a:pt x="69" y="1497"/>
                  </a:lnTo>
                  <a:lnTo>
                    <a:pt x="89" y="1449"/>
                  </a:lnTo>
                  <a:lnTo>
                    <a:pt x="109" y="1403"/>
                  </a:lnTo>
                  <a:lnTo>
                    <a:pt x="133" y="1357"/>
                  </a:lnTo>
                  <a:lnTo>
                    <a:pt x="156" y="1310"/>
                  </a:lnTo>
                  <a:lnTo>
                    <a:pt x="182" y="1266"/>
                  </a:lnTo>
                  <a:lnTo>
                    <a:pt x="208" y="1221"/>
                  </a:lnTo>
                  <a:lnTo>
                    <a:pt x="235" y="1176"/>
                  </a:lnTo>
                  <a:lnTo>
                    <a:pt x="264" y="1133"/>
                  </a:lnTo>
                  <a:lnTo>
                    <a:pt x="293" y="1090"/>
                  </a:lnTo>
                  <a:lnTo>
                    <a:pt x="324" y="1046"/>
                  </a:lnTo>
                  <a:lnTo>
                    <a:pt x="354" y="1002"/>
                  </a:lnTo>
                  <a:lnTo>
                    <a:pt x="383" y="960"/>
                  </a:lnTo>
                  <a:lnTo>
                    <a:pt x="415" y="915"/>
                  </a:lnTo>
                  <a:lnTo>
                    <a:pt x="445" y="872"/>
                  </a:lnTo>
                  <a:lnTo>
                    <a:pt x="475" y="827"/>
                  </a:lnTo>
                  <a:lnTo>
                    <a:pt x="506" y="784"/>
                  </a:lnTo>
                  <a:lnTo>
                    <a:pt x="536" y="739"/>
                  </a:lnTo>
                  <a:lnTo>
                    <a:pt x="564" y="693"/>
                  </a:lnTo>
                  <a:lnTo>
                    <a:pt x="592" y="645"/>
                  </a:lnTo>
                  <a:lnTo>
                    <a:pt x="621" y="599"/>
                  </a:lnTo>
                  <a:lnTo>
                    <a:pt x="648" y="551"/>
                  </a:lnTo>
                  <a:lnTo>
                    <a:pt x="672" y="502"/>
                  </a:lnTo>
                  <a:lnTo>
                    <a:pt x="696" y="454"/>
                  </a:lnTo>
                  <a:lnTo>
                    <a:pt x="719" y="402"/>
                  </a:lnTo>
                  <a:lnTo>
                    <a:pt x="740" y="350"/>
                  </a:lnTo>
                  <a:lnTo>
                    <a:pt x="759" y="297"/>
                  </a:lnTo>
                  <a:lnTo>
                    <a:pt x="776" y="241"/>
                  </a:lnTo>
                  <a:lnTo>
                    <a:pt x="792" y="184"/>
                  </a:lnTo>
                  <a:lnTo>
                    <a:pt x="805" y="128"/>
                  </a:lnTo>
                  <a:lnTo>
                    <a:pt x="815" y="67"/>
                  </a:lnTo>
                  <a:lnTo>
                    <a:pt x="823" y="6"/>
                  </a:lnTo>
                  <a:lnTo>
                    <a:pt x="772" y="0"/>
                  </a:lnTo>
                  <a:lnTo>
                    <a:pt x="765" y="59"/>
                  </a:lnTo>
                  <a:lnTo>
                    <a:pt x="754" y="117"/>
                  </a:lnTo>
                  <a:lnTo>
                    <a:pt x="741" y="173"/>
                  </a:lnTo>
                  <a:lnTo>
                    <a:pt x="727" y="227"/>
                  </a:lnTo>
                  <a:lnTo>
                    <a:pt x="709" y="279"/>
                  </a:lnTo>
                  <a:lnTo>
                    <a:pt x="692" y="331"/>
                  </a:lnTo>
                  <a:lnTo>
                    <a:pt x="670" y="382"/>
                  </a:lnTo>
                  <a:lnTo>
                    <a:pt x="650" y="431"/>
                  </a:lnTo>
                  <a:lnTo>
                    <a:pt x="627" y="480"/>
                  </a:lnTo>
                  <a:lnTo>
                    <a:pt x="602" y="527"/>
                  </a:lnTo>
                  <a:lnTo>
                    <a:pt x="576" y="574"/>
                  </a:lnTo>
                  <a:lnTo>
                    <a:pt x="549" y="619"/>
                  </a:lnTo>
                  <a:lnTo>
                    <a:pt x="520" y="665"/>
                  </a:lnTo>
                  <a:lnTo>
                    <a:pt x="492" y="709"/>
                  </a:lnTo>
                  <a:lnTo>
                    <a:pt x="462" y="754"/>
                  </a:lnTo>
                  <a:lnTo>
                    <a:pt x="433" y="798"/>
                  </a:lnTo>
                  <a:lnTo>
                    <a:pt x="402" y="843"/>
                  </a:lnTo>
                  <a:lnTo>
                    <a:pt x="371" y="886"/>
                  </a:lnTo>
                  <a:lnTo>
                    <a:pt x="342" y="929"/>
                  </a:lnTo>
                  <a:lnTo>
                    <a:pt x="311" y="974"/>
                  </a:lnTo>
                  <a:lnTo>
                    <a:pt x="280" y="1016"/>
                  </a:lnTo>
                  <a:lnTo>
                    <a:pt x="251" y="1060"/>
                  </a:lnTo>
                  <a:lnTo>
                    <a:pt x="221" y="1105"/>
                  </a:lnTo>
                  <a:lnTo>
                    <a:pt x="193" y="1149"/>
                  </a:lnTo>
                  <a:lnTo>
                    <a:pt x="163" y="1195"/>
                  </a:lnTo>
                  <a:lnTo>
                    <a:pt x="136" y="1240"/>
                  </a:lnTo>
                  <a:lnTo>
                    <a:pt x="110" y="1286"/>
                  </a:lnTo>
                  <a:lnTo>
                    <a:pt x="85" y="1332"/>
                  </a:lnTo>
                  <a:lnTo>
                    <a:pt x="63" y="1380"/>
                  </a:lnTo>
                  <a:lnTo>
                    <a:pt x="40" y="1430"/>
                  </a:lnTo>
                  <a:lnTo>
                    <a:pt x="21" y="1479"/>
                  </a:lnTo>
                  <a:lnTo>
                    <a:pt x="3" y="1529"/>
                  </a:lnTo>
                  <a:lnTo>
                    <a:pt x="11" y="1559"/>
                  </a:lnTo>
                  <a:lnTo>
                    <a:pt x="3" y="1529"/>
                  </a:lnTo>
                  <a:lnTo>
                    <a:pt x="1" y="1533"/>
                  </a:lnTo>
                  <a:lnTo>
                    <a:pt x="1" y="1536"/>
                  </a:lnTo>
                  <a:lnTo>
                    <a:pt x="0" y="1539"/>
                  </a:lnTo>
                  <a:lnTo>
                    <a:pt x="0" y="1541"/>
                  </a:lnTo>
                  <a:lnTo>
                    <a:pt x="1" y="1544"/>
                  </a:lnTo>
                  <a:lnTo>
                    <a:pt x="1" y="1547"/>
                  </a:lnTo>
                  <a:lnTo>
                    <a:pt x="3" y="1549"/>
                  </a:lnTo>
                  <a:lnTo>
                    <a:pt x="4" y="1551"/>
                  </a:lnTo>
                  <a:lnTo>
                    <a:pt x="5" y="1553"/>
                  </a:lnTo>
                  <a:lnTo>
                    <a:pt x="6" y="1554"/>
                  </a:lnTo>
                  <a:lnTo>
                    <a:pt x="8" y="1557"/>
                  </a:lnTo>
                  <a:lnTo>
                    <a:pt x="11" y="1559"/>
                  </a:lnTo>
                  <a:lnTo>
                    <a:pt x="12" y="1560"/>
                  </a:lnTo>
                  <a:lnTo>
                    <a:pt x="14" y="1561"/>
                  </a:lnTo>
                  <a:lnTo>
                    <a:pt x="16" y="1562"/>
                  </a:lnTo>
                  <a:lnTo>
                    <a:pt x="18" y="1562"/>
                  </a:lnTo>
                  <a:lnTo>
                    <a:pt x="21" y="1564"/>
                  </a:lnTo>
                  <a:lnTo>
                    <a:pt x="24" y="1564"/>
                  </a:lnTo>
                  <a:lnTo>
                    <a:pt x="26" y="1565"/>
                  </a:lnTo>
                  <a:lnTo>
                    <a:pt x="27" y="1565"/>
                  </a:lnTo>
                  <a:lnTo>
                    <a:pt x="30" y="1564"/>
                  </a:lnTo>
                  <a:lnTo>
                    <a:pt x="32" y="1564"/>
                  </a:lnTo>
                  <a:lnTo>
                    <a:pt x="36" y="1564"/>
                  </a:lnTo>
                  <a:lnTo>
                    <a:pt x="38" y="1562"/>
                  </a:lnTo>
                  <a:lnTo>
                    <a:pt x="39" y="1561"/>
                  </a:lnTo>
                  <a:lnTo>
                    <a:pt x="42" y="1560"/>
                  </a:lnTo>
                  <a:lnTo>
                    <a:pt x="44" y="1559"/>
                  </a:lnTo>
                  <a:lnTo>
                    <a:pt x="45" y="1557"/>
                  </a:lnTo>
                  <a:lnTo>
                    <a:pt x="47" y="1554"/>
                  </a:lnTo>
                  <a:lnTo>
                    <a:pt x="49" y="1552"/>
                  </a:lnTo>
                  <a:lnTo>
                    <a:pt x="51" y="1549"/>
                  </a:lnTo>
                  <a:lnTo>
                    <a:pt x="51" y="1547"/>
                  </a:lnTo>
                  <a:lnTo>
                    <a:pt x="43" y="15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8"/>
            <p:cNvSpPr/>
            <p:nvPr/>
          </p:nvSpPr>
          <p:spPr>
            <a:xfrm>
              <a:off x="2103" y="2829"/>
              <a:ext cx="75" cy="124"/>
            </a:xfrm>
            <a:custGeom>
              <a:avLst/>
              <a:gdLst/>
              <a:ahLst/>
              <a:cxnLst/>
              <a:rect l="l" t="t" r="r" b="b"/>
              <a:pathLst>
                <a:path w="301" h="497" extrusionOk="0">
                  <a:moveTo>
                    <a:pt x="275" y="445"/>
                  </a:moveTo>
                  <a:lnTo>
                    <a:pt x="301" y="465"/>
                  </a:lnTo>
                  <a:lnTo>
                    <a:pt x="298" y="446"/>
                  </a:lnTo>
                  <a:lnTo>
                    <a:pt x="294" y="425"/>
                  </a:lnTo>
                  <a:lnTo>
                    <a:pt x="291" y="407"/>
                  </a:lnTo>
                  <a:lnTo>
                    <a:pt x="286" y="387"/>
                  </a:lnTo>
                  <a:lnTo>
                    <a:pt x="281" y="369"/>
                  </a:lnTo>
                  <a:lnTo>
                    <a:pt x="276" y="351"/>
                  </a:lnTo>
                  <a:lnTo>
                    <a:pt x="272" y="334"/>
                  </a:lnTo>
                  <a:lnTo>
                    <a:pt x="266" y="317"/>
                  </a:lnTo>
                  <a:lnTo>
                    <a:pt x="260" y="302"/>
                  </a:lnTo>
                  <a:lnTo>
                    <a:pt x="254" y="284"/>
                  </a:lnTo>
                  <a:lnTo>
                    <a:pt x="248" y="269"/>
                  </a:lnTo>
                  <a:lnTo>
                    <a:pt x="241" y="254"/>
                  </a:lnTo>
                  <a:lnTo>
                    <a:pt x="234" y="239"/>
                  </a:lnTo>
                  <a:lnTo>
                    <a:pt x="226" y="225"/>
                  </a:lnTo>
                  <a:lnTo>
                    <a:pt x="217" y="211"/>
                  </a:lnTo>
                  <a:lnTo>
                    <a:pt x="210" y="197"/>
                  </a:lnTo>
                  <a:lnTo>
                    <a:pt x="202" y="182"/>
                  </a:lnTo>
                  <a:lnTo>
                    <a:pt x="194" y="169"/>
                  </a:lnTo>
                  <a:lnTo>
                    <a:pt x="184" y="156"/>
                  </a:lnTo>
                  <a:lnTo>
                    <a:pt x="175" y="143"/>
                  </a:lnTo>
                  <a:lnTo>
                    <a:pt x="164" y="130"/>
                  </a:lnTo>
                  <a:lnTo>
                    <a:pt x="155" y="119"/>
                  </a:lnTo>
                  <a:lnTo>
                    <a:pt x="144" y="106"/>
                  </a:lnTo>
                  <a:lnTo>
                    <a:pt x="133" y="94"/>
                  </a:lnTo>
                  <a:lnTo>
                    <a:pt x="122" y="82"/>
                  </a:lnTo>
                  <a:lnTo>
                    <a:pt x="110" y="70"/>
                  </a:lnTo>
                  <a:lnTo>
                    <a:pt x="98" y="59"/>
                  </a:lnTo>
                  <a:lnTo>
                    <a:pt x="85" y="47"/>
                  </a:lnTo>
                  <a:lnTo>
                    <a:pt x="72" y="35"/>
                  </a:lnTo>
                  <a:lnTo>
                    <a:pt x="59" y="23"/>
                  </a:lnTo>
                  <a:lnTo>
                    <a:pt x="46" y="11"/>
                  </a:lnTo>
                  <a:lnTo>
                    <a:pt x="32" y="0"/>
                  </a:lnTo>
                  <a:lnTo>
                    <a:pt x="0" y="41"/>
                  </a:lnTo>
                  <a:lnTo>
                    <a:pt x="13" y="52"/>
                  </a:lnTo>
                  <a:lnTo>
                    <a:pt x="26" y="62"/>
                  </a:lnTo>
                  <a:lnTo>
                    <a:pt x="39" y="73"/>
                  </a:lnTo>
                  <a:lnTo>
                    <a:pt x="51" y="85"/>
                  </a:lnTo>
                  <a:lnTo>
                    <a:pt x="62" y="95"/>
                  </a:lnTo>
                  <a:lnTo>
                    <a:pt x="73" y="107"/>
                  </a:lnTo>
                  <a:lnTo>
                    <a:pt x="84" y="117"/>
                  </a:lnTo>
                  <a:lnTo>
                    <a:pt x="94" y="128"/>
                  </a:lnTo>
                  <a:lnTo>
                    <a:pt x="105" y="140"/>
                  </a:lnTo>
                  <a:lnTo>
                    <a:pt x="116" y="151"/>
                  </a:lnTo>
                  <a:lnTo>
                    <a:pt x="124" y="163"/>
                  </a:lnTo>
                  <a:lnTo>
                    <a:pt x="133" y="174"/>
                  </a:lnTo>
                  <a:lnTo>
                    <a:pt x="142" y="186"/>
                  </a:lnTo>
                  <a:lnTo>
                    <a:pt x="150" y="198"/>
                  </a:lnTo>
                  <a:lnTo>
                    <a:pt x="158" y="211"/>
                  </a:lnTo>
                  <a:lnTo>
                    <a:pt x="165" y="223"/>
                  </a:lnTo>
                  <a:lnTo>
                    <a:pt x="174" y="235"/>
                  </a:lnTo>
                  <a:lnTo>
                    <a:pt x="181" y="248"/>
                  </a:lnTo>
                  <a:lnTo>
                    <a:pt x="187" y="261"/>
                  </a:lnTo>
                  <a:lnTo>
                    <a:pt x="194" y="276"/>
                  </a:lnTo>
                  <a:lnTo>
                    <a:pt x="200" y="290"/>
                  </a:lnTo>
                  <a:lnTo>
                    <a:pt x="207" y="304"/>
                  </a:lnTo>
                  <a:lnTo>
                    <a:pt x="211" y="319"/>
                  </a:lnTo>
                  <a:lnTo>
                    <a:pt x="216" y="334"/>
                  </a:lnTo>
                  <a:lnTo>
                    <a:pt x="222" y="349"/>
                  </a:lnTo>
                  <a:lnTo>
                    <a:pt x="227" y="365"/>
                  </a:lnTo>
                  <a:lnTo>
                    <a:pt x="230" y="382"/>
                  </a:lnTo>
                  <a:lnTo>
                    <a:pt x="235" y="399"/>
                  </a:lnTo>
                  <a:lnTo>
                    <a:pt x="240" y="417"/>
                  </a:lnTo>
                  <a:lnTo>
                    <a:pt x="242" y="436"/>
                  </a:lnTo>
                  <a:lnTo>
                    <a:pt x="247" y="455"/>
                  </a:lnTo>
                  <a:lnTo>
                    <a:pt x="250" y="475"/>
                  </a:lnTo>
                  <a:lnTo>
                    <a:pt x="275" y="497"/>
                  </a:lnTo>
                  <a:lnTo>
                    <a:pt x="250" y="475"/>
                  </a:lnTo>
                  <a:lnTo>
                    <a:pt x="250" y="477"/>
                  </a:lnTo>
                  <a:lnTo>
                    <a:pt x="252" y="479"/>
                  </a:lnTo>
                  <a:lnTo>
                    <a:pt x="253" y="482"/>
                  </a:lnTo>
                  <a:lnTo>
                    <a:pt x="254" y="485"/>
                  </a:lnTo>
                  <a:lnTo>
                    <a:pt x="255" y="488"/>
                  </a:lnTo>
                  <a:lnTo>
                    <a:pt x="256" y="489"/>
                  </a:lnTo>
                  <a:lnTo>
                    <a:pt x="260" y="490"/>
                  </a:lnTo>
                  <a:lnTo>
                    <a:pt x="261" y="491"/>
                  </a:lnTo>
                  <a:lnTo>
                    <a:pt x="263" y="492"/>
                  </a:lnTo>
                  <a:lnTo>
                    <a:pt x="266" y="494"/>
                  </a:lnTo>
                  <a:lnTo>
                    <a:pt x="267" y="495"/>
                  </a:lnTo>
                  <a:lnTo>
                    <a:pt x="269" y="495"/>
                  </a:lnTo>
                  <a:lnTo>
                    <a:pt x="273" y="495"/>
                  </a:lnTo>
                  <a:lnTo>
                    <a:pt x="275" y="495"/>
                  </a:lnTo>
                  <a:lnTo>
                    <a:pt x="278" y="495"/>
                  </a:lnTo>
                  <a:lnTo>
                    <a:pt x="280" y="495"/>
                  </a:lnTo>
                  <a:lnTo>
                    <a:pt x="282" y="495"/>
                  </a:lnTo>
                  <a:lnTo>
                    <a:pt x="285" y="494"/>
                  </a:lnTo>
                  <a:lnTo>
                    <a:pt x="287" y="494"/>
                  </a:lnTo>
                  <a:lnTo>
                    <a:pt x="289" y="492"/>
                  </a:lnTo>
                  <a:lnTo>
                    <a:pt x="291" y="491"/>
                  </a:lnTo>
                  <a:lnTo>
                    <a:pt x="293" y="490"/>
                  </a:lnTo>
                  <a:lnTo>
                    <a:pt x="294" y="488"/>
                  </a:lnTo>
                  <a:lnTo>
                    <a:pt x="295" y="486"/>
                  </a:lnTo>
                  <a:lnTo>
                    <a:pt x="299" y="485"/>
                  </a:lnTo>
                  <a:lnTo>
                    <a:pt x="300" y="482"/>
                  </a:lnTo>
                  <a:lnTo>
                    <a:pt x="300" y="479"/>
                  </a:lnTo>
                  <a:lnTo>
                    <a:pt x="301" y="477"/>
                  </a:lnTo>
                  <a:lnTo>
                    <a:pt x="301" y="475"/>
                  </a:lnTo>
                  <a:lnTo>
                    <a:pt x="301" y="472"/>
                  </a:lnTo>
                  <a:lnTo>
                    <a:pt x="301" y="469"/>
                  </a:lnTo>
                  <a:lnTo>
                    <a:pt x="301" y="465"/>
                  </a:lnTo>
                  <a:lnTo>
                    <a:pt x="275" y="4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8"/>
            <p:cNvSpPr/>
            <p:nvPr/>
          </p:nvSpPr>
          <p:spPr>
            <a:xfrm>
              <a:off x="2171" y="2940"/>
              <a:ext cx="507" cy="13"/>
            </a:xfrm>
            <a:custGeom>
              <a:avLst/>
              <a:gdLst/>
              <a:ahLst/>
              <a:cxnLst/>
              <a:rect l="l" t="t" r="r" b="b"/>
              <a:pathLst>
                <a:path w="2025" h="52" extrusionOk="0">
                  <a:moveTo>
                    <a:pt x="1975" y="17"/>
                  </a:moveTo>
                  <a:lnTo>
                    <a:pt x="1999" y="0"/>
                  </a:lnTo>
                  <a:lnTo>
                    <a:pt x="0" y="0"/>
                  </a:lnTo>
                  <a:lnTo>
                    <a:pt x="0" y="52"/>
                  </a:lnTo>
                  <a:lnTo>
                    <a:pt x="1999" y="52"/>
                  </a:lnTo>
                  <a:lnTo>
                    <a:pt x="2024" y="33"/>
                  </a:lnTo>
                  <a:lnTo>
                    <a:pt x="1999" y="52"/>
                  </a:lnTo>
                  <a:lnTo>
                    <a:pt x="2002" y="50"/>
                  </a:lnTo>
                  <a:lnTo>
                    <a:pt x="2006" y="50"/>
                  </a:lnTo>
                  <a:lnTo>
                    <a:pt x="2008" y="50"/>
                  </a:lnTo>
                  <a:lnTo>
                    <a:pt x="2011" y="49"/>
                  </a:lnTo>
                  <a:lnTo>
                    <a:pt x="2013" y="47"/>
                  </a:lnTo>
                  <a:lnTo>
                    <a:pt x="2015" y="46"/>
                  </a:lnTo>
                  <a:lnTo>
                    <a:pt x="2018" y="45"/>
                  </a:lnTo>
                  <a:lnTo>
                    <a:pt x="2019" y="43"/>
                  </a:lnTo>
                  <a:lnTo>
                    <a:pt x="2021" y="41"/>
                  </a:lnTo>
                  <a:lnTo>
                    <a:pt x="2022" y="39"/>
                  </a:lnTo>
                  <a:lnTo>
                    <a:pt x="2024" y="37"/>
                  </a:lnTo>
                  <a:lnTo>
                    <a:pt x="2024" y="34"/>
                  </a:lnTo>
                  <a:lnTo>
                    <a:pt x="2025" y="32"/>
                  </a:lnTo>
                  <a:lnTo>
                    <a:pt x="2025" y="30"/>
                  </a:lnTo>
                  <a:lnTo>
                    <a:pt x="2025" y="27"/>
                  </a:lnTo>
                  <a:lnTo>
                    <a:pt x="2025" y="26"/>
                  </a:lnTo>
                  <a:lnTo>
                    <a:pt x="2025" y="23"/>
                  </a:lnTo>
                  <a:lnTo>
                    <a:pt x="2025" y="20"/>
                  </a:lnTo>
                  <a:lnTo>
                    <a:pt x="2025" y="18"/>
                  </a:lnTo>
                  <a:lnTo>
                    <a:pt x="2024" y="15"/>
                  </a:lnTo>
                  <a:lnTo>
                    <a:pt x="2024" y="13"/>
                  </a:lnTo>
                  <a:lnTo>
                    <a:pt x="2022" y="11"/>
                  </a:lnTo>
                  <a:lnTo>
                    <a:pt x="2021" y="8"/>
                  </a:lnTo>
                  <a:lnTo>
                    <a:pt x="2019" y="7"/>
                  </a:lnTo>
                  <a:lnTo>
                    <a:pt x="2018" y="5"/>
                  </a:lnTo>
                  <a:lnTo>
                    <a:pt x="2015" y="4"/>
                  </a:lnTo>
                  <a:lnTo>
                    <a:pt x="2013" y="2"/>
                  </a:lnTo>
                  <a:lnTo>
                    <a:pt x="2011" y="1"/>
                  </a:lnTo>
                  <a:lnTo>
                    <a:pt x="2008" y="0"/>
                  </a:lnTo>
                  <a:lnTo>
                    <a:pt x="2006" y="0"/>
                  </a:lnTo>
                  <a:lnTo>
                    <a:pt x="2002" y="0"/>
                  </a:lnTo>
                  <a:lnTo>
                    <a:pt x="1999" y="0"/>
                  </a:lnTo>
                  <a:lnTo>
                    <a:pt x="1975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8"/>
            <p:cNvSpPr/>
            <p:nvPr/>
          </p:nvSpPr>
          <p:spPr>
            <a:xfrm>
              <a:off x="2665" y="2731"/>
              <a:ext cx="180" cy="217"/>
            </a:xfrm>
            <a:custGeom>
              <a:avLst/>
              <a:gdLst/>
              <a:ahLst/>
              <a:cxnLst/>
              <a:rect l="l" t="t" r="r" b="b"/>
              <a:pathLst>
                <a:path w="721" h="867" extrusionOk="0">
                  <a:moveTo>
                    <a:pt x="718" y="17"/>
                  </a:moveTo>
                  <a:lnTo>
                    <a:pt x="669" y="20"/>
                  </a:lnTo>
                  <a:lnTo>
                    <a:pt x="662" y="43"/>
                  </a:lnTo>
                  <a:lnTo>
                    <a:pt x="653" y="66"/>
                  </a:lnTo>
                  <a:lnTo>
                    <a:pt x="641" y="87"/>
                  </a:lnTo>
                  <a:lnTo>
                    <a:pt x="628" y="108"/>
                  </a:lnTo>
                  <a:lnTo>
                    <a:pt x="614" y="131"/>
                  </a:lnTo>
                  <a:lnTo>
                    <a:pt x="598" y="150"/>
                  </a:lnTo>
                  <a:lnTo>
                    <a:pt x="580" y="171"/>
                  </a:lnTo>
                  <a:lnTo>
                    <a:pt x="560" y="191"/>
                  </a:lnTo>
                  <a:lnTo>
                    <a:pt x="541" y="211"/>
                  </a:lnTo>
                  <a:lnTo>
                    <a:pt x="519" y="230"/>
                  </a:lnTo>
                  <a:lnTo>
                    <a:pt x="497" y="251"/>
                  </a:lnTo>
                  <a:lnTo>
                    <a:pt x="472" y="270"/>
                  </a:lnTo>
                  <a:lnTo>
                    <a:pt x="448" y="292"/>
                  </a:lnTo>
                  <a:lnTo>
                    <a:pt x="423" y="313"/>
                  </a:lnTo>
                  <a:lnTo>
                    <a:pt x="397" y="333"/>
                  </a:lnTo>
                  <a:lnTo>
                    <a:pt x="371" y="354"/>
                  </a:lnTo>
                  <a:lnTo>
                    <a:pt x="345" y="378"/>
                  </a:lnTo>
                  <a:lnTo>
                    <a:pt x="319" y="399"/>
                  </a:lnTo>
                  <a:lnTo>
                    <a:pt x="292" y="423"/>
                  </a:lnTo>
                  <a:lnTo>
                    <a:pt x="266" y="448"/>
                  </a:lnTo>
                  <a:lnTo>
                    <a:pt x="239" y="474"/>
                  </a:lnTo>
                  <a:lnTo>
                    <a:pt x="213" y="501"/>
                  </a:lnTo>
                  <a:lnTo>
                    <a:pt x="187" y="528"/>
                  </a:lnTo>
                  <a:lnTo>
                    <a:pt x="162" y="558"/>
                  </a:lnTo>
                  <a:lnTo>
                    <a:pt x="137" y="588"/>
                  </a:lnTo>
                  <a:lnTo>
                    <a:pt x="114" y="620"/>
                  </a:lnTo>
                  <a:lnTo>
                    <a:pt x="91" y="654"/>
                  </a:lnTo>
                  <a:lnTo>
                    <a:pt x="71" y="689"/>
                  </a:lnTo>
                  <a:lnTo>
                    <a:pt x="50" y="727"/>
                  </a:lnTo>
                  <a:lnTo>
                    <a:pt x="32" y="766"/>
                  </a:lnTo>
                  <a:lnTo>
                    <a:pt x="14" y="808"/>
                  </a:lnTo>
                  <a:lnTo>
                    <a:pt x="0" y="851"/>
                  </a:lnTo>
                  <a:lnTo>
                    <a:pt x="49" y="867"/>
                  </a:lnTo>
                  <a:lnTo>
                    <a:pt x="64" y="826"/>
                  </a:lnTo>
                  <a:lnTo>
                    <a:pt x="79" y="787"/>
                  </a:lnTo>
                  <a:lnTo>
                    <a:pt x="97" y="750"/>
                  </a:lnTo>
                  <a:lnTo>
                    <a:pt x="115" y="715"/>
                  </a:lnTo>
                  <a:lnTo>
                    <a:pt x="136" y="682"/>
                  </a:lnTo>
                  <a:lnTo>
                    <a:pt x="156" y="650"/>
                  </a:lnTo>
                  <a:lnTo>
                    <a:pt x="179" y="619"/>
                  </a:lnTo>
                  <a:lnTo>
                    <a:pt x="202" y="591"/>
                  </a:lnTo>
                  <a:lnTo>
                    <a:pt x="226" y="562"/>
                  </a:lnTo>
                  <a:lnTo>
                    <a:pt x="250" y="536"/>
                  </a:lnTo>
                  <a:lnTo>
                    <a:pt x="274" y="510"/>
                  </a:lnTo>
                  <a:lnTo>
                    <a:pt x="300" y="485"/>
                  </a:lnTo>
                  <a:lnTo>
                    <a:pt x="326" y="462"/>
                  </a:lnTo>
                  <a:lnTo>
                    <a:pt x="352" y="438"/>
                  </a:lnTo>
                  <a:lnTo>
                    <a:pt x="377" y="417"/>
                  </a:lnTo>
                  <a:lnTo>
                    <a:pt x="403" y="394"/>
                  </a:lnTo>
                  <a:lnTo>
                    <a:pt x="429" y="373"/>
                  </a:lnTo>
                  <a:lnTo>
                    <a:pt x="455" y="353"/>
                  </a:lnTo>
                  <a:lnTo>
                    <a:pt x="481" y="332"/>
                  </a:lnTo>
                  <a:lnTo>
                    <a:pt x="506" y="311"/>
                  </a:lnTo>
                  <a:lnTo>
                    <a:pt x="531" y="290"/>
                  </a:lnTo>
                  <a:lnTo>
                    <a:pt x="554" y="269"/>
                  </a:lnTo>
                  <a:lnTo>
                    <a:pt x="576" y="249"/>
                  </a:lnTo>
                  <a:lnTo>
                    <a:pt x="598" y="228"/>
                  </a:lnTo>
                  <a:lnTo>
                    <a:pt x="619" y="205"/>
                  </a:lnTo>
                  <a:lnTo>
                    <a:pt x="638" y="184"/>
                  </a:lnTo>
                  <a:lnTo>
                    <a:pt x="656" y="160"/>
                  </a:lnTo>
                  <a:lnTo>
                    <a:pt x="673" y="137"/>
                  </a:lnTo>
                  <a:lnTo>
                    <a:pt x="687" y="112"/>
                  </a:lnTo>
                  <a:lnTo>
                    <a:pt x="700" y="86"/>
                  </a:lnTo>
                  <a:lnTo>
                    <a:pt x="710" y="60"/>
                  </a:lnTo>
                  <a:lnTo>
                    <a:pt x="719" y="32"/>
                  </a:lnTo>
                  <a:lnTo>
                    <a:pt x="670" y="34"/>
                  </a:lnTo>
                  <a:lnTo>
                    <a:pt x="719" y="32"/>
                  </a:lnTo>
                  <a:lnTo>
                    <a:pt x="719" y="29"/>
                  </a:lnTo>
                  <a:lnTo>
                    <a:pt x="721" y="27"/>
                  </a:lnTo>
                  <a:lnTo>
                    <a:pt x="721" y="23"/>
                  </a:lnTo>
                  <a:lnTo>
                    <a:pt x="719" y="21"/>
                  </a:lnTo>
                  <a:lnTo>
                    <a:pt x="719" y="19"/>
                  </a:lnTo>
                  <a:lnTo>
                    <a:pt x="718" y="16"/>
                  </a:lnTo>
                  <a:lnTo>
                    <a:pt x="716" y="14"/>
                  </a:lnTo>
                  <a:lnTo>
                    <a:pt x="716" y="10"/>
                  </a:lnTo>
                  <a:lnTo>
                    <a:pt x="714" y="9"/>
                  </a:lnTo>
                  <a:lnTo>
                    <a:pt x="713" y="7"/>
                  </a:lnTo>
                  <a:lnTo>
                    <a:pt x="712" y="6"/>
                  </a:lnTo>
                  <a:lnTo>
                    <a:pt x="709" y="4"/>
                  </a:lnTo>
                  <a:lnTo>
                    <a:pt x="708" y="3"/>
                  </a:lnTo>
                  <a:lnTo>
                    <a:pt x="705" y="2"/>
                  </a:lnTo>
                  <a:lnTo>
                    <a:pt x="702" y="2"/>
                  </a:lnTo>
                  <a:lnTo>
                    <a:pt x="700" y="1"/>
                  </a:lnTo>
                  <a:lnTo>
                    <a:pt x="699" y="1"/>
                  </a:lnTo>
                  <a:lnTo>
                    <a:pt x="696" y="1"/>
                  </a:lnTo>
                  <a:lnTo>
                    <a:pt x="693" y="0"/>
                  </a:lnTo>
                  <a:lnTo>
                    <a:pt x="690" y="1"/>
                  </a:lnTo>
                  <a:lnTo>
                    <a:pt x="688" y="1"/>
                  </a:lnTo>
                  <a:lnTo>
                    <a:pt x="686" y="1"/>
                  </a:lnTo>
                  <a:lnTo>
                    <a:pt x="684" y="2"/>
                  </a:lnTo>
                  <a:lnTo>
                    <a:pt x="682" y="3"/>
                  </a:lnTo>
                  <a:lnTo>
                    <a:pt x="679" y="4"/>
                  </a:lnTo>
                  <a:lnTo>
                    <a:pt x="677" y="6"/>
                  </a:lnTo>
                  <a:lnTo>
                    <a:pt x="675" y="7"/>
                  </a:lnTo>
                  <a:lnTo>
                    <a:pt x="674" y="9"/>
                  </a:lnTo>
                  <a:lnTo>
                    <a:pt x="673" y="10"/>
                  </a:lnTo>
                  <a:lnTo>
                    <a:pt x="671" y="14"/>
                  </a:lnTo>
                  <a:lnTo>
                    <a:pt x="670" y="16"/>
                  </a:lnTo>
                  <a:lnTo>
                    <a:pt x="669" y="20"/>
                  </a:lnTo>
                  <a:lnTo>
                    <a:pt x="718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8"/>
            <p:cNvSpPr/>
            <p:nvPr/>
          </p:nvSpPr>
          <p:spPr>
            <a:xfrm>
              <a:off x="2833" y="2735"/>
              <a:ext cx="184" cy="522"/>
            </a:xfrm>
            <a:custGeom>
              <a:avLst/>
              <a:gdLst/>
              <a:ahLst/>
              <a:cxnLst/>
              <a:rect l="l" t="t" r="r" b="b"/>
              <a:pathLst>
                <a:path w="737" h="2085" extrusionOk="0">
                  <a:moveTo>
                    <a:pt x="705" y="2033"/>
                  </a:moveTo>
                  <a:lnTo>
                    <a:pt x="715" y="2033"/>
                  </a:lnTo>
                  <a:lnTo>
                    <a:pt x="656" y="2015"/>
                  </a:lnTo>
                  <a:lnTo>
                    <a:pt x="602" y="1992"/>
                  </a:lnTo>
                  <a:lnTo>
                    <a:pt x="551" y="1961"/>
                  </a:lnTo>
                  <a:lnTo>
                    <a:pt x="505" y="1927"/>
                  </a:lnTo>
                  <a:lnTo>
                    <a:pt x="464" y="1887"/>
                  </a:lnTo>
                  <a:lnTo>
                    <a:pt x="425" y="1841"/>
                  </a:lnTo>
                  <a:lnTo>
                    <a:pt x="389" y="1791"/>
                  </a:lnTo>
                  <a:lnTo>
                    <a:pt x="358" y="1737"/>
                  </a:lnTo>
                  <a:lnTo>
                    <a:pt x="330" y="1679"/>
                  </a:lnTo>
                  <a:lnTo>
                    <a:pt x="304" y="1616"/>
                  </a:lnTo>
                  <a:lnTo>
                    <a:pt x="280" y="1550"/>
                  </a:lnTo>
                  <a:lnTo>
                    <a:pt x="260" y="1481"/>
                  </a:lnTo>
                  <a:lnTo>
                    <a:pt x="243" y="1409"/>
                  </a:lnTo>
                  <a:lnTo>
                    <a:pt x="226" y="1336"/>
                  </a:lnTo>
                  <a:lnTo>
                    <a:pt x="213" y="1260"/>
                  </a:lnTo>
                  <a:lnTo>
                    <a:pt x="200" y="1182"/>
                  </a:lnTo>
                  <a:lnTo>
                    <a:pt x="189" y="1104"/>
                  </a:lnTo>
                  <a:lnTo>
                    <a:pt x="179" y="1023"/>
                  </a:lnTo>
                  <a:lnTo>
                    <a:pt x="172" y="944"/>
                  </a:lnTo>
                  <a:lnTo>
                    <a:pt x="163" y="863"/>
                  </a:lnTo>
                  <a:lnTo>
                    <a:pt x="156" y="783"/>
                  </a:lnTo>
                  <a:lnTo>
                    <a:pt x="149" y="702"/>
                  </a:lnTo>
                  <a:lnTo>
                    <a:pt x="143" y="623"/>
                  </a:lnTo>
                  <a:lnTo>
                    <a:pt x="136" y="545"/>
                  </a:lnTo>
                  <a:lnTo>
                    <a:pt x="128" y="468"/>
                  </a:lnTo>
                  <a:lnTo>
                    <a:pt x="121" y="393"/>
                  </a:lnTo>
                  <a:lnTo>
                    <a:pt x="113" y="320"/>
                  </a:lnTo>
                  <a:lnTo>
                    <a:pt x="102" y="250"/>
                  </a:lnTo>
                  <a:lnTo>
                    <a:pt x="92" y="184"/>
                  </a:lnTo>
                  <a:lnTo>
                    <a:pt x="79" y="119"/>
                  </a:lnTo>
                  <a:lnTo>
                    <a:pt x="65" y="57"/>
                  </a:lnTo>
                  <a:lnTo>
                    <a:pt x="48" y="0"/>
                  </a:lnTo>
                  <a:lnTo>
                    <a:pt x="0" y="17"/>
                  </a:lnTo>
                  <a:lnTo>
                    <a:pt x="16" y="70"/>
                  </a:lnTo>
                  <a:lnTo>
                    <a:pt x="29" y="129"/>
                  </a:lnTo>
                  <a:lnTo>
                    <a:pt x="40" y="193"/>
                  </a:lnTo>
                  <a:lnTo>
                    <a:pt x="52" y="258"/>
                  </a:lnTo>
                  <a:lnTo>
                    <a:pt x="61" y="327"/>
                  </a:lnTo>
                  <a:lnTo>
                    <a:pt x="70" y="400"/>
                  </a:lnTo>
                  <a:lnTo>
                    <a:pt x="76" y="473"/>
                  </a:lnTo>
                  <a:lnTo>
                    <a:pt x="84" y="549"/>
                  </a:lnTo>
                  <a:lnTo>
                    <a:pt x="91" y="627"/>
                  </a:lnTo>
                  <a:lnTo>
                    <a:pt x="97" y="706"/>
                  </a:lnTo>
                  <a:lnTo>
                    <a:pt x="105" y="786"/>
                  </a:lnTo>
                  <a:lnTo>
                    <a:pt x="111" y="867"/>
                  </a:lnTo>
                  <a:lnTo>
                    <a:pt x="120" y="949"/>
                  </a:lnTo>
                  <a:lnTo>
                    <a:pt x="128" y="1030"/>
                  </a:lnTo>
                  <a:lnTo>
                    <a:pt x="137" y="1110"/>
                  </a:lnTo>
                  <a:lnTo>
                    <a:pt x="149" y="1189"/>
                  </a:lnTo>
                  <a:lnTo>
                    <a:pt x="161" y="1269"/>
                  </a:lnTo>
                  <a:lnTo>
                    <a:pt x="175" y="1345"/>
                  </a:lnTo>
                  <a:lnTo>
                    <a:pt x="192" y="1421"/>
                  </a:lnTo>
                  <a:lnTo>
                    <a:pt x="211" y="1495"/>
                  </a:lnTo>
                  <a:lnTo>
                    <a:pt x="231" y="1566"/>
                  </a:lnTo>
                  <a:lnTo>
                    <a:pt x="254" y="1634"/>
                  </a:lnTo>
                  <a:lnTo>
                    <a:pt x="282" y="1699"/>
                  </a:lnTo>
                  <a:lnTo>
                    <a:pt x="312" y="1761"/>
                  </a:lnTo>
                  <a:lnTo>
                    <a:pt x="345" y="1818"/>
                  </a:lnTo>
                  <a:lnTo>
                    <a:pt x="383" y="1874"/>
                  </a:lnTo>
                  <a:lnTo>
                    <a:pt x="425" y="1922"/>
                  </a:lnTo>
                  <a:lnTo>
                    <a:pt x="472" y="1966"/>
                  </a:lnTo>
                  <a:lnTo>
                    <a:pt x="523" y="2005"/>
                  </a:lnTo>
                  <a:lnTo>
                    <a:pt x="578" y="2038"/>
                  </a:lnTo>
                  <a:lnTo>
                    <a:pt x="640" y="2064"/>
                  </a:lnTo>
                  <a:lnTo>
                    <a:pt x="705" y="2084"/>
                  </a:lnTo>
                  <a:lnTo>
                    <a:pt x="715" y="2084"/>
                  </a:lnTo>
                  <a:lnTo>
                    <a:pt x="705" y="2084"/>
                  </a:lnTo>
                  <a:lnTo>
                    <a:pt x="707" y="2084"/>
                  </a:lnTo>
                  <a:lnTo>
                    <a:pt x="711" y="2085"/>
                  </a:lnTo>
                  <a:lnTo>
                    <a:pt x="713" y="2085"/>
                  </a:lnTo>
                  <a:lnTo>
                    <a:pt x="715" y="2084"/>
                  </a:lnTo>
                  <a:lnTo>
                    <a:pt x="719" y="2084"/>
                  </a:lnTo>
                  <a:lnTo>
                    <a:pt x="721" y="2083"/>
                  </a:lnTo>
                  <a:lnTo>
                    <a:pt x="722" y="2082"/>
                  </a:lnTo>
                  <a:lnTo>
                    <a:pt x="725" y="2080"/>
                  </a:lnTo>
                  <a:lnTo>
                    <a:pt x="726" y="2078"/>
                  </a:lnTo>
                  <a:lnTo>
                    <a:pt x="728" y="2077"/>
                  </a:lnTo>
                  <a:lnTo>
                    <a:pt x="731" y="2075"/>
                  </a:lnTo>
                  <a:lnTo>
                    <a:pt x="732" y="2073"/>
                  </a:lnTo>
                  <a:lnTo>
                    <a:pt x="733" y="2071"/>
                  </a:lnTo>
                  <a:lnTo>
                    <a:pt x="734" y="2070"/>
                  </a:lnTo>
                  <a:lnTo>
                    <a:pt x="734" y="2067"/>
                  </a:lnTo>
                  <a:lnTo>
                    <a:pt x="735" y="2064"/>
                  </a:lnTo>
                  <a:lnTo>
                    <a:pt x="735" y="2062"/>
                  </a:lnTo>
                  <a:lnTo>
                    <a:pt x="737" y="2059"/>
                  </a:lnTo>
                  <a:lnTo>
                    <a:pt x="737" y="2058"/>
                  </a:lnTo>
                  <a:lnTo>
                    <a:pt x="735" y="2056"/>
                  </a:lnTo>
                  <a:lnTo>
                    <a:pt x="735" y="2052"/>
                  </a:lnTo>
                  <a:lnTo>
                    <a:pt x="735" y="2050"/>
                  </a:lnTo>
                  <a:lnTo>
                    <a:pt x="734" y="2047"/>
                  </a:lnTo>
                  <a:lnTo>
                    <a:pt x="733" y="2046"/>
                  </a:lnTo>
                  <a:lnTo>
                    <a:pt x="732" y="2044"/>
                  </a:lnTo>
                  <a:lnTo>
                    <a:pt x="731" y="2041"/>
                  </a:lnTo>
                  <a:lnTo>
                    <a:pt x="728" y="2039"/>
                  </a:lnTo>
                  <a:lnTo>
                    <a:pt x="726" y="2038"/>
                  </a:lnTo>
                  <a:lnTo>
                    <a:pt x="724" y="2037"/>
                  </a:lnTo>
                  <a:lnTo>
                    <a:pt x="722" y="2036"/>
                  </a:lnTo>
                  <a:lnTo>
                    <a:pt x="719" y="2034"/>
                  </a:lnTo>
                  <a:lnTo>
                    <a:pt x="715" y="2033"/>
                  </a:lnTo>
                  <a:lnTo>
                    <a:pt x="705" y="20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8"/>
            <p:cNvSpPr/>
            <p:nvPr/>
          </p:nvSpPr>
          <p:spPr>
            <a:xfrm>
              <a:off x="3009" y="3204"/>
              <a:ext cx="173" cy="52"/>
            </a:xfrm>
            <a:custGeom>
              <a:avLst/>
              <a:gdLst/>
              <a:ahLst/>
              <a:cxnLst/>
              <a:rect l="l" t="t" r="r" b="b"/>
              <a:pathLst>
                <a:path w="691" h="208" extrusionOk="0">
                  <a:moveTo>
                    <a:pt x="641" y="15"/>
                  </a:moveTo>
                  <a:lnTo>
                    <a:pt x="660" y="1"/>
                  </a:lnTo>
                  <a:lnTo>
                    <a:pt x="639" y="5"/>
                  </a:lnTo>
                  <a:lnTo>
                    <a:pt x="617" y="11"/>
                  </a:lnTo>
                  <a:lnTo>
                    <a:pt x="595" y="14"/>
                  </a:lnTo>
                  <a:lnTo>
                    <a:pt x="575" y="19"/>
                  </a:lnTo>
                  <a:lnTo>
                    <a:pt x="555" y="24"/>
                  </a:lnTo>
                  <a:lnTo>
                    <a:pt x="535" y="28"/>
                  </a:lnTo>
                  <a:lnTo>
                    <a:pt x="515" y="32"/>
                  </a:lnTo>
                  <a:lnTo>
                    <a:pt x="495" y="38"/>
                  </a:lnTo>
                  <a:lnTo>
                    <a:pt x="475" y="43"/>
                  </a:lnTo>
                  <a:lnTo>
                    <a:pt x="456" y="46"/>
                  </a:lnTo>
                  <a:lnTo>
                    <a:pt x="436" y="52"/>
                  </a:lnTo>
                  <a:lnTo>
                    <a:pt x="418" y="57"/>
                  </a:lnTo>
                  <a:lnTo>
                    <a:pt x="398" y="61"/>
                  </a:lnTo>
                  <a:lnTo>
                    <a:pt x="379" y="66"/>
                  </a:lnTo>
                  <a:lnTo>
                    <a:pt x="359" y="71"/>
                  </a:lnTo>
                  <a:lnTo>
                    <a:pt x="340" y="77"/>
                  </a:lnTo>
                  <a:lnTo>
                    <a:pt x="320" y="80"/>
                  </a:lnTo>
                  <a:lnTo>
                    <a:pt x="301" y="85"/>
                  </a:lnTo>
                  <a:lnTo>
                    <a:pt x="281" y="91"/>
                  </a:lnTo>
                  <a:lnTo>
                    <a:pt x="262" y="96"/>
                  </a:lnTo>
                  <a:lnTo>
                    <a:pt x="242" y="102"/>
                  </a:lnTo>
                  <a:lnTo>
                    <a:pt x="222" y="105"/>
                  </a:lnTo>
                  <a:lnTo>
                    <a:pt x="201" y="110"/>
                  </a:lnTo>
                  <a:lnTo>
                    <a:pt x="179" y="116"/>
                  </a:lnTo>
                  <a:lnTo>
                    <a:pt x="159" y="121"/>
                  </a:lnTo>
                  <a:lnTo>
                    <a:pt x="138" y="126"/>
                  </a:lnTo>
                  <a:lnTo>
                    <a:pt x="117" y="131"/>
                  </a:lnTo>
                  <a:lnTo>
                    <a:pt x="94" y="136"/>
                  </a:lnTo>
                  <a:lnTo>
                    <a:pt x="71" y="142"/>
                  </a:lnTo>
                  <a:lnTo>
                    <a:pt x="47" y="147"/>
                  </a:lnTo>
                  <a:lnTo>
                    <a:pt x="23" y="152"/>
                  </a:lnTo>
                  <a:lnTo>
                    <a:pt x="0" y="157"/>
                  </a:lnTo>
                  <a:lnTo>
                    <a:pt x="10" y="208"/>
                  </a:lnTo>
                  <a:lnTo>
                    <a:pt x="34" y="202"/>
                  </a:lnTo>
                  <a:lnTo>
                    <a:pt x="59" y="197"/>
                  </a:lnTo>
                  <a:lnTo>
                    <a:pt x="82" y="193"/>
                  </a:lnTo>
                  <a:lnTo>
                    <a:pt x="105" y="187"/>
                  </a:lnTo>
                  <a:lnTo>
                    <a:pt x="127" y="182"/>
                  </a:lnTo>
                  <a:lnTo>
                    <a:pt x="150" y="176"/>
                  </a:lnTo>
                  <a:lnTo>
                    <a:pt x="171" y="171"/>
                  </a:lnTo>
                  <a:lnTo>
                    <a:pt x="192" y="167"/>
                  </a:lnTo>
                  <a:lnTo>
                    <a:pt x="214" y="161"/>
                  </a:lnTo>
                  <a:lnTo>
                    <a:pt x="235" y="156"/>
                  </a:lnTo>
                  <a:lnTo>
                    <a:pt x="254" y="150"/>
                  </a:lnTo>
                  <a:lnTo>
                    <a:pt x="275" y="147"/>
                  </a:lnTo>
                  <a:lnTo>
                    <a:pt x="294" y="142"/>
                  </a:lnTo>
                  <a:lnTo>
                    <a:pt x="314" y="136"/>
                  </a:lnTo>
                  <a:lnTo>
                    <a:pt x="333" y="131"/>
                  </a:lnTo>
                  <a:lnTo>
                    <a:pt x="353" y="126"/>
                  </a:lnTo>
                  <a:lnTo>
                    <a:pt x="372" y="121"/>
                  </a:lnTo>
                  <a:lnTo>
                    <a:pt x="392" y="117"/>
                  </a:lnTo>
                  <a:lnTo>
                    <a:pt x="410" y="111"/>
                  </a:lnTo>
                  <a:lnTo>
                    <a:pt x="430" y="106"/>
                  </a:lnTo>
                  <a:lnTo>
                    <a:pt x="449" y="103"/>
                  </a:lnTo>
                  <a:lnTo>
                    <a:pt x="469" y="97"/>
                  </a:lnTo>
                  <a:lnTo>
                    <a:pt x="488" y="92"/>
                  </a:lnTo>
                  <a:lnTo>
                    <a:pt x="508" y="89"/>
                  </a:lnTo>
                  <a:lnTo>
                    <a:pt x="527" y="83"/>
                  </a:lnTo>
                  <a:lnTo>
                    <a:pt x="547" y="79"/>
                  </a:lnTo>
                  <a:lnTo>
                    <a:pt x="566" y="74"/>
                  </a:lnTo>
                  <a:lnTo>
                    <a:pt x="587" y="70"/>
                  </a:lnTo>
                  <a:lnTo>
                    <a:pt x="607" y="65"/>
                  </a:lnTo>
                  <a:lnTo>
                    <a:pt x="628" y="61"/>
                  </a:lnTo>
                  <a:lnTo>
                    <a:pt x="649" y="56"/>
                  </a:lnTo>
                  <a:lnTo>
                    <a:pt x="670" y="52"/>
                  </a:lnTo>
                  <a:lnTo>
                    <a:pt x="690" y="38"/>
                  </a:lnTo>
                  <a:lnTo>
                    <a:pt x="670" y="52"/>
                  </a:lnTo>
                  <a:lnTo>
                    <a:pt x="673" y="51"/>
                  </a:lnTo>
                  <a:lnTo>
                    <a:pt x="677" y="51"/>
                  </a:lnTo>
                  <a:lnTo>
                    <a:pt x="679" y="50"/>
                  </a:lnTo>
                  <a:lnTo>
                    <a:pt x="682" y="48"/>
                  </a:lnTo>
                  <a:lnTo>
                    <a:pt x="683" y="45"/>
                  </a:lnTo>
                  <a:lnTo>
                    <a:pt x="685" y="44"/>
                  </a:lnTo>
                  <a:lnTo>
                    <a:pt x="686" y="43"/>
                  </a:lnTo>
                  <a:lnTo>
                    <a:pt x="688" y="40"/>
                  </a:lnTo>
                  <a:lnTo>
                    <a:pt x="690" y="38"/>
                  </a:lnTo>
                  <a:lnTo>
                    <a:pt x="690" y="37"/>
                  </a:lnTo>
                  <a:lnTo>
                    <a:pt x="691" y="33"/>
                  </a:lnTo>
                  <a:lnTo>
                    <a:pt x="691" y="31"/>
                  </a:lnTo>
                  <a:lnTo>
                    <a:pt x="691" y="28"/>
                  </a:lnTo>
                  <a:lnTo>
                    <a:pt x="691" y="26"/>
                  </a:lnTo>
                  <a:lnTo>
                    <a:pt x="691" y="24"/>
                  </a:lnTo>
                  <a:lnTo>
                    <a:pt x="691" y="22"/>
                  </a:lnTo>
                  <a:lnTo>
                    <a:pt x="691" y="19"/>
                  </a:lnTo>
                  <a:lnTo>
                    <a:pt x="690" y="17"/>
                  </a:lnTo>
                  <a:lnTo>
                    <a:pt x="688" y="14"/>
                  </a:lnTo>
                  <a:lnTo>
                    <a:pt x="686" y="13"/>
                  </a:lnTo>
                  <a:lnTo>
                    <a:pt x="685" y="11"/>
                  </a:lnTo>
                  <a:lnTo>
                    <a:pt x="684" y="9"/>
                  </a:lnTo>
                  <a:lnTo>
                    <a:pt x="683" y="6"/>
                  </a:lnTo>
                  <a:lnTo>
                    <a:pt x="680" y="5"/>
                  </a:lnTo>
                  <a:lnTo>
                    <a:pt x="679" y="4"/>
                  </a:lnTo>
                  <a:lnTo>
                    <a:pt x="677" y="2"/>
                  </a:lnTo>
                  <a:lnTo>
                    <a:pt x="673" y="1"/>
                  </a:lnTo>
                  <a:lnTo>
                    <a:pt x="671" y="1"/>
                  </a:lnTo>
                  <a:lnTo>
                    <a:pt x="669" y="1"/>
                  </a:lnTo>
                  <a:lnTo>
                    <a:pt x="666" y="0"/>
                  </a:lnTo>
                  <a:lnTo>
                    <a:pt x="664" y="1"/>
                  </a:lnTo>
                  <a:lnTo>
                    <a:pt x="660" y="1"/>
                  </a:lnTo>
                  <a:lnTo>
                    <a:pt x="641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8"/>
            <p:cNvSpPr/>
            <p:nvPr/>
          </p:nvSpPr>
          <p:spPr>
            <a:xfrm>
              <a:off x="3051" y="2578"/>
              <a:ext cx="142" cy="636"/>
            </a:xfrm>
            <a:custGeom>
              <a:avLst/>
              <a:gdLst/>
              <a:ahLst/>
              <a:cxnLst/>
              <a:rect l="l" t="t" r="r" b="b"/>
              <a:pathLst>
                <a:path w="569" h="2542" extrusionOk="0">
                  <a:moveTo>
                    <a:pt x="19" y="17"/>
                  </a:moveTo>
                  <a:lnTo>
                    <a:pt x="19" y="21"/>
                  </a:lnTo>
                  <a:lnTo>
                    <a:pt x="7" y="121"/>
                  </a:lnTo>
                  <a:lnTo>
                    <a:pt x="3" y="222"/>
                  </a:lnTo>
                  <a:lnTo>
                    <a:pt x="0" y="320"/>
                  </a:lnTo>
                  <a:lnTo>
                    <a:pt x="6" y="418"/>
                  </a:lnTo>
                  <a:lnTo>
                    <a:pt x="13" y="514"/>
                  </a:lnTo>
                  <a:lnTo>
                    <a:pt x="26" y="608"/>
                  </a:lnTo>
                  <a:lnTo>
                    <a:pt x="43" y="703"/>
                  </a:lnTo>
                  <a:lnTo>
                    <a:pt x="62" y="795"/>
                  </a:lnTo>
                  <a:lnTo>
                    <a:pt x="84" y="886"/>
                  </a:lnTo>
                  <a:lnTo>
                    <a:pt x="108" y="976"/>
                  </a:lnTo>
                  <a:lnTo>
                    <a:pt x="135" y="1063"/>
                  </a:lnTo>
                  <a:lnTo>
                    <a:pt x="162" y="1151"/>
                  </a:lnTo>
                  <a:lnTo>
                    <a:pt x="192" y="1235"/>
                  </a:lnTo>
                  <a:lnTo>
                    <a:pt x="221" y="1319"/>
                  </a:lnTo>
                  <a:lnTo>
                    <a:pt x="252" y="1401"/>
                  </a:lnTo>
                  <a:lnTo>
                    <a:pt x="283" y="1482"/>
                  </a:lnTo>
                  <a:lnTo>
                    <a:pt x="312" y="1560"/>
                  </a:lnTo>
                  <a:lnTo>
                    <a:pt x="343" y="1638"/>
                  </a:lnTo>
                  <a:lnTo>
                    <a:pt x="371" y="1713"/>
                  </a:lnTo>
                  <a:lnTo>
                    <a:pt x="399" y="1788"/>
                  </a:lnTo>
                  <a:lnTo>
                    <a:pt x="423" y="1859"/>
                  </a:lnTo>
                  <a:lnTo>
                    <a:pt x="447" y="1930"/>
                  </a:lnTo>
                  <a:lnTo>
                    <a:pt x="466" y="1998"/>
                  </a:lnTo>
                  <a:lnTo>
                    <a:pt x="485" y="2064"/>
                  </a:lnTo>
                  <a:lnTo>
                    <a:pt x="499" y="2128"/>
                  </a:lnTo>
                  <a:lnTo>
                    <a:pt x="509" y="2191"/>
                  </a:lnTo>
                  <a:lnTo>
                    <a:pt x="516" y="2252"/>
                  </a:lnTo>
                  <a:lnTo>
                    <a:pt x="517" y="2309"/>
                  </a:lnTo>
                  <a:lnTo>
                    <a:pt x="514" y="2365"/>
                  </a:lnTo>
                  <a:lnTo>
                    <a:pt x="506" y="2419"/>
                  </a:lnTo>
                  <a:lnTo>
                    <a:pt x="493" y="2470"/>
                  </a:lnTo>
                  <a:lnTo>
                    <a:pt x="475" y="2519"/>
                  </a:lnTo>
                  <a:lnTo>
                    <a:pt x="524" y="2542"/>
                  </a:lnTo>
                  <a:lnTo>
                    <a:pt x="544" y="2485"/>
                  </a:lnTo>
                  <a:lnTo>
                    <a:pt x="558" y="2428"/>
                  </a:lnTo>
                  <a:lnTo>
                    <a:pt x="566" y="2370"/>
                  </a:lnTo>
                  <a:lnTo>
                    <a:pt x="569" y="2310"/>
                  </a:lnTo>
                  <a:lnTo>
                    <a:pt x="566" y="2248"/>
                  </a:lnTo>
                  <a:lnTo>
                    <a:pt x="559" y="2184"/>
                  </a:lnTo>
                  <a:lnTo>
                    <a:pt x="550" y="2119"/>
                  </a:lnTo>
                  <a:lnTo>
                    <a:pt x="535" y="2051"/>
                  </a:lnTo>
                  <a:lnTo>
                    <a:pt x="517" y="1984"/>
                  </a:lnTo>
                  <a:lnTo>
                    <a:pt x="496" y="1914"/>
                  </a:lnTo>
                  <a:lnTo>
                    <a:pt x="473" y="1842"/>
                  </a:lnTo>
                  <a:lnTo>
                    <a:pt x="447" y="1770"/>
                  </a:lnTo>
                  <a:lnTo>
                    <a:pt x="420" y="1696"/>
                  </a:lnTo>
                  <a:lnTo>
                    <a:pt x="390" y="1620"/>
                  </a:lnTo>
                  <a:lnTo>
                    <a:pt x="361" y="1542"/>
                  </a:lnTo>
                  <a:lnTo>
                    <a:pt x="331" y="1463"/>
                  </a:lnTo>
                  <a:lnTo>
                    <a:pt x="302" y="1384"/>
                  </a:lnTo>
                  <a:lnTo>
                    <a:pt x="270" y="1302"/>
                  </a:lnTo>
                  <a:lnTo>
                    <a:pt x="240" y="1218"/>
                  </a:lnTo>
                  <a:lnTo>
                    <a:pt x="212" y="1134"/>
                  </a:lnTo>
                  <a:lnTo>
                    <a:pt x="185" y="1048"/>
                  </a:lnTo>
                  <a:lnTo>
                    <a:pt x="159" y="961"/>
                  </a:lnTo>
                  <a:lnTo>
                    <a:pt x="134" y="873"/>
                  </a:lnTo>
                  <a:lnTo>
                    <a:pt x="113" y="784"/>
                  </a:lnTo>
                  <a:lnTo>
                    <a:pt x="94" y="693"/>
                  </a:lnTo>
                  <a:lnTo>
                    <a:pt x="77" y="601"/>
                  </a:lnTo>
                  <a:lnTo>
                    <a:pt x="65" y="509"/>
                  </a:lnTo>
                  <a:lnTo>
                    <a:pt x="57" y="416"/>
                  </a:lnTo>
                  <a:lnTo>
                    <a:pt x="52" y="319"/>
                  </a:lnTo>
                  <a:lnTo>
                    <a:pt x="55" y="223"/>
                  </a:lnTo>
                  <a:lnTo>
                    <a:pt x="59" y="126"/>
                  </a:lnTo>
                  <a:lnTo>
                    <a:pt x="70" y="28"/>
                  </a:lnTo>
                  <a:lnTo>
                    <a:pt x="70" y="32"/>
                  </a:lnTo>
                  <a:lnTo>
                    <a:pt x="70" y="28"/>
                  </a:lnTo>
                  <a:lnTo>
                    <a:pt x="70" y="26"/>
                  </a:lnTo>
                  <a:lnTo>
                    <a:pt x="70" y="22"/>
                  </a:lnTo>
                  <a:lnTo>
                    <a:pt x="70" y="19"/>
                  </a:lnTo>
                  <a:lnTo>
                    <a:pt x="70" y="16"/>
                  </a:lnTo>
                  <a:lnTo>
                    <a:pt x="69" y="14"/>
                  </a:lnTo>
                  <a:lnTo>
                    <a:pt x="68" y="13"/>
                  </a:lnTo>
                  <a:lnTo>
                    <a:pt x="65" y="9"/>
                  </a:lnTo>
                  <a:lnTo>
                    <a:pt x="64" y="8"/>
                  </a:lnTo>
                  <a:lnTo>
                    <a:pt x="63" y="6"/>
                  </a:lnTo>
                  <a:lnTo>
                    <a:pt x="61" y="4"/>
                  </a:lnTo>
                  <a:lnTo>
                    <a:pt x="59" y="3"/>
                  </a:lnTo>
                  <a:lnTo>
                    <a:pt x="57" y="2"/>
                  </a:lnTo>
                  <a:lnTo>
                    <a:pt x="56" y="1"/>
                  </a:lnTo>
                  <a:lnTo>
                    <a:pt x="52" y="1"/>
                  </a:lnTo>
                  <a:lnTo>
                    <a:pt x="50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3" y="1"/>
                  </a:lnTo>
                  <a:lnTo>
                    <a:pt x="32" y="2"/>
                  </a:lnTo>
                  <a:lnTo>
                    <a:pt x="30" y="3"/>
                  </a:lnTo>
                  <a:lnTo>
                    <a:pt x="26" y="4"/>
                  </a:lnTo>
                  <a:lnTo>
                    <a:pt x="25" y="6"/>
                  </a:lnTo>
                  <a:lnTo>
                    <a:pt x="24" y="8"/>
                  </a:lnTo>
                  <a:lnTo>
                    <a:pt x="23" y="9"/>
                  </a:lnTo>
                  <a:lnTo>
                    <a:pt x="22" y="13"/>
                  </a:lnTo>
                  <a:lnTo>
                    <a:pt x="20" y="15"/>
                  </a:lnTo>
                  <a:lnTo>
                    <a:pt x="19" y="17"/>
                  </a:lnTo>
                  <a:lnTo>
                    <a:pt x="19" y="21"/>
                  </a:lnTo>
                  <a:lnTo>
                    <a:pt x="19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8"/>
            <p:cNvSpPr/>
            <p:nvPr/>
          </p:nvSpPr>
          <p:spPr>
            <a:xfrm>
              <a:off x="3022" y="2525"/>
              <a:ext cx="49" cy="62"/>
            </a:xfrm>
            <a:custGeom>
              <a:avLst/>
              <a:gdLst/>
              <a:ahLst/>
              <a:cxnLst/>
              <a:rect l="l" t="t" r="r" b="b"/>
              <a:pathLst>
                <a:path w="196" h="247" extrusionOk="0">
                  <a:moveTo>
                    <a:pt x="39" y="47"/>
                  </a:moveTo>
                  <a:lnTo>
                    <a:pt x="26" y="52"/>
                  </a:lnTo>
                  <a:lnTo>
                    <a:pt x="33" y="52"/>
                  </a:lnTo>
                  <a:lnTo>
                    <a:pt x="41" y="52"/>
                  </a:lnTo>
                  <a:lnTo>
                    <a:pt x="47" y="53"/>
                  </a:lnTo>
                  <a:lnTo>
                    <a:pt x="55" y="54"/>
                  </a:lnTo>
                  <a:lnTo>
                    <a:pt x="61" y="55"/>
                  </a:lnTo>
                  <a:lnTo>
                    <a:pt x="70" y="56"/>
                  </a:lnTo>
                  <a:lnTo>
                    <a:pt x="77" y="60"/>
                  </a:lnTo>
                  <a:lnTo>
                    <a:pt x="83" y="62"/>
                  </a:lnTo>
                  <a:lnTo>
                    <a:pt x="90" y="65"/>
                  </a:lnTo>
                  <a:lnTo>
                    <a:pt x="94" y="67"/>
                  </a:lnTo>
                  <a:lnTo>
                    <a:pt x="100" y="72"/>
                  </a:lnTo>
                  <a:lnTo>
                    <a:pt x="106" y="75"/>
                  </a:lnTo>
                  <a:lnTo>
                    <a:pt x="110" y="79"/>
                  </a:lnTo>
                  <a:lnTo>
                    <a:pt x="116" y="82"/>
                  </a:lnTo>
                  <a:lnTo>
                    <a:pt x="119" y="88"/>
                  </a:lnTo>
                  <a:lnTo>
                    <a:pt x="124" y="92"/>
                  </a:lnTo>
                  <a:lnTo>
                    <a:pt x="126" y="98"/>
                  </a:lnTo>
                  <a:lnTo>
                    <a:pt x="131" y="104"/>
                  </a:lnTo>
                  <a:lnTo>
                    <a:pt x="133" y="108"/>
                  </a:lnTo>
                  <a:lnTo>
                    <a:pt x="136" y="115"/>
                  </a:lnTo>
                  <a:lnTo>
                    <a:pt x="138" y="124"/>
                  </a:lnTo>
                  <a:lnTo>
                    <a:pt x="142" y="130"/>
                  </a:lnTo>
                  <a:lnTo>
                    <a:pt x="143" y="138"/>
                  </a:lnTo>
                  <a:lnTo>
                    <a:pt x="144" y="146"/>
                  </a:lnTo>
                  <a:lnTo>
                    <a:pt x="144" y="154"/>
                  </a:lnTo>
                  <a:lnTo>
                    <a:pt x="144" y="165"/>
                  </a:lnTo>
                  <a:lnTo>
                    <a:pt x="144" y="173"/>
                  </a:lnTo>
                  <a:lnTo>
                    <a:pt x="143" y="184"/>
                  </a:lnTo>
                  <a:lnTo>
                    <a:pt x="142" y="196"/>
                  </a:lnTo>
                  <a:lnTo>
                    <a:pt x="138" y="208"/>
                  </a:lnTo>
                  <a:lnTo>
                    <a:pt x="136" y="219"/>
                  </a:lnTo>
                  <a:lnTo>
                    <a:pt x="132" y="232"/>
                  </a:lnTo>
                  <a:lnTo>
                    <a:pt x="183" y="247"/>
                  </a:lnTo>
                  <a:lnTo>
                    <a:pt x="187" y="232"/>
                  </a:lnTo>
                  <a:lnTo>
                    <a:pt x="189" y="218"/>
                  </a:lnTo>
                  <a:lnTo>
                    <a:pt x="194" y="204"/>
                  </a:lnTo>
                  <a:lnTo>
                    <a:pt x="195" y="191"/>
                  </a:lnTo>
                  <a:lnTo>
                    <a:pt x="196" y="178"/>
                  </a:lnTo>
                  <a:lnTo>
                    <a:pt x="196" y="165"/>
                  </a:lnTo>
                  <a:lnTo>
                    <a:pt x="196" y="153"/>
                  </a:lnTo>
                  <a:lnTo>
                    <a:pt x="196" y="141"/>
                  </a:lnTo>
                  <a:lnTo>
                    <a:pt x="194" y="130"/>
                  </a:lnTo>
                  <a:lnTo>
                    <a:pt x="191" y="118"/>
                  </a:lnTo>
                  <a:lnTo>
                    <a:pt x="188" y="107"/>
                  </a:lnTo>
                  <a:lnTo>
                    <a:pt x="185" y="98"/>
                  </a:lnTo>
                  <a:lnTo>
                    <a:pt x="182" y="88"/>
                  </a:lnTo>
                  <a:lnTo>
                    <a:pt x="176" y="78"/>
                  </a:lnTo>
                  <a:lnTo>
                    <a:pt x="171" y="69"/>
                  </a:lnTo>
                  <a:lnTo>
                    <a:pt x="164" y="61"/>
                  </a:lnTo>
                  <a:lnTo>
                    <a:pt x="158" y="53"/>
                  </a:lnTo>
                  <a:lnTo>
                    <a:pt x="151" y="47"/>
                  </a:lnTo>
                  <a:lnTo>
                    <a:pt x="144" y="39"/>
                  </a:lnTo>
                  <a:lnTo>
                    <a:pt x="136" y="34"/>
                  </a:lnTo>
                  <a:lnTo>
                    <a:pt x="129" y="27"/>
                  </a:lnTo>
                  <a:lnTo>
                    <a:pt x="120" y="22"/>
                  </a:lnTo>
                  <a:lnTo>
                    <a:pt x="111" y="17"/>
                  </a:lnTo>
                  <a:lnTo>
                    <a:pt x="103" y="14"/>
                  </a:lnTo>
                  <a:lnTo>
                    <a:pt x="93" y="10"/>
                  </a:lnTo>
                  <a:lnTo>
                    <a:pt x="84" y="8"/>
                  </a:lnTo>
                  <a:lnTo>
                    <a:pt x="74" y="4"/>
                  </a:lnTo>
                  <a:lnTo>
                    <a:pt x="65" y="2"/>
                  </a:lnTo>
                  <a:lnTo>
                    <a:pt x="55" y="1"/>
                  </a:lnTo>
                  <a:lnTo>
                    <a:pt x="45" y="0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12" y="3"/>
                  </a:lnTo>
                  <a:lnTo>
                    <a:pt x="26" y="0"/>
                  </a:lnTo>
                  <a:lnTo>
                    <a:pt x="21" y="0"/>
                  </a:lnTo>
                  <a:lnTo>
                    <a:pt x="19" y="0"/>
                  </a:lnTo>
                  <a:lnTo>
                    <a:pt x="16" y="0"/>
                  </a:lnTo>
                  <a:lnTo>
                    <a:pt x="14" y="1"/>
                  </a:lnTo>
                  <a:lnTo>
                    <a:pt x="12" y="2"/>
                  </a:lnTo>
                  <a:lnTo>
                    <a:pt x="8" y="3"/>
                  </a:lnTo>
                  <a:lnTo>
                    <a:pt x="7" y="4"/>
                  </a:lnTo>
                  <a:lnTo>
                    <a:pt x="6" y="8"/>
                  </a:lnTo>
                  <a:lnTo>
                    <a:pt x="3" y="9"/>
                  </a:lnTo>
                  <a:lnTo>
                    <a:pt x="2" y="11"/>
                  </a:lnTo>
                  <a:lnTo>
                    <a:pt x="1" y="13"/>
                  </a:lnTo>
                  <a:lnTo>
                    <a:pt x="1" y="15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0" y="23"/>
                  </a:lnTo>
                  <a:lnTo>
                    <a:pt x="0" y="26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0" y="33"/>
                  </a:lnTo>
                  <a:lnTo>
                    <a:pt x="1" y="35"/>
                  </a:lnTo>
                  <a:lnTo>
                    <a:pt x="1" y="37"/>
                  </a:lnTo>
                  <a:lnTo>
                    <a:pt x="2" y="39"/>
                  </a:lnTo>
                  <a:lnTo>
                    <a:pt x="3" y="41"/>
                  </a:lnTo>
                  <a:lnTo>
                    <a:pt x="6" y="42"/>
                  </a:lnTo>
                  <a:lnTo>
                    <a:pt x="7" y="46"/>
                  </a:lnTo>
                  <a:lnTo>
                    <a:pt x="8" y="47"/>
                  </a:lnTo>
                  <a:lnTo>
                    <a:pt x="12" y="48"/>
                  </a:lnTo>
                  <a:lnTo>
                    <a:pt x="14" y="49"/>
                  </a:lnTo>
                  <a:lnTo>
                    <a:pt x="16" y="50"/>
                  </a:lnTo>
                  <a:lnTo>
                    <a:pt x="19" y="50"/>
                  </a:lnTo>
                  <a:lnTo>
                    <a:pt x="21" y="50"/>
                  </a:lnTo>
                  <a:lnTo>
                    <a:pt x="26" y="52"/>
                  </a:lnTo>
                  <a:lnTo>
                    <a:pt x="39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8"/>
            <p:cNvSpPr/>
            <p:nvPr/>
          </p:nvSpPr>
          <p:spPr>
            <a:xfrm>
              <a:off x="2727" y="2410"/>
              <a:ext cx="305" cy="160"/>
            </a:xfrm>
            <a:custGeom>
              <a:avLst/>
              <a:gdLst/>
              <a:ahLst/>
              <a:cxnLst/>
              <a:rect l="l" t="t" r="r" b="b"/>
              <a:pathLst>
                <a:path w="1220" h="641" extrusionOk="0">
                  <a:moveTo>
                    <a:pt x="31" y="52"/>
                  </a:moveTo>
                  <a:lnTo>
                    <a:pt x="7" y="43"/>
                  </a:lnTo>
                  <a:lnTo>
                    <a:pt x="68" y="118"/>
                  </a:lnTo>
                  <a:lnTo>
                    <a:pt x="125" y="188"/>
                  </a:lnTo>
                  <a:lnTo>
                    <a:pt x="183" y="252"/>
                  </a:lnTo>
                  <a:lnTo>
                    <a:pt x="240" y="311"/>
                  </a:lnTo>
                  <a:lnTo>
                    <a:pt x="293" y="363"/>
                  </a:lnTo>
                  <a:lnTo>
                    <a:pt x="346" y="409"/>
                  </a:lnTo>
                  <a:lnTo>
                    <a:pt x="397" y="453"/>
                  </a:lnTo>
                  <a:lnTo>
                    <a:pt x="448" y="488"/>
                  </a:lnTo>
                  <a:lnTo>
                    <a:pt x="495" y="521"/>
                  </a:lnTo>
                  <a:lnTo>
                    <a:pt x="543" y="550"/>
                  </a:lnTo>
                  <a:lnTo>
                    <a:pt x="588" y="573"/>
                  </a:lnTo>
                  <a:lnTo>
                    <a:pt x="631" y="592"/>
                  </a:lnTo>
                  <a:lnTo>
                    <a:pt x="674" y="610"/>
                  </a:lnTo>
                  <a:lnTo>
                    <a:pt x="715" y="622"/>
                  </a:lnTo>
                  <a:lnTo>
                    <a:pt x="754" y="630"/>
                  </a:lnTo>
                  <a:lnTo>
                    <a:pt x="793" y="637"/>
                  </a:lnTo>
                  <a:lnTo>
                    <a:pt x="830" y="639"/>
                  </a:lnTo>
                  <a:lnTo>
                    <a:pt x="866" y="641"/>
                  </a:lnTo>
                  <a:lnTo>
                    <a:pt x="900" y="638"/>
                  </a:lnTo>
                  <a:lnTo>
                    <a:pt x="933" y="635"/>
                  </a:lnTo>
                  <a:lnTo>
                    <a:pt x="963" y="628"/>
                  </a:lnTo>
                  <a:lnTo>
                    <a:pt x="994" y="619"/>
                  </a:lnTo>
                  <a:lnTo>
                    <a:pt x="1024" y="611"/>
                  </a:lnTo>
                  <a:lnTo>
                    <a:pt x="1051" y="600"/>
                  </a:lnTo>
                  <a:lnTo>
                    <a:pt x="1076" y="590"/>
                  </a:lnTo>
                  <a:lnTo>
                    <a:pt x="1099" y="577"/>
                  </a:lnTo>
                  <a:lnTo>
                    <a:pt x="1123" y="565"/>
                  </a:lnTo>
                  <a:lnTo>
                    <a:pt x="1145" y="552"/>
                  </a:lnTo>
                  <a:lnTo>
                    <a:pt x="1167" y="540"/>
                  </a:lnTo>
                  <a:lnTo>
                    <a:pt x="1184" y="527"/>
                  </a:lnTo>
                  <a:lnTo>
                    <a:pt x="1202" y="518"/>
                  </a:lnTo>
                  <a:lnTo>
                    <a:pt x="1220" y="506"/>
                  </a:lnTo>
                  <a:lnTo>
                    <a:pt x="1193" y="462"/>
                  </a:lnTo>
                  <a:lnTo>
                    <a:pt x="1175" y="473"/>
                  </a:lnTo>
                  <a:lnTo>
                    <a:pt x="1157" y="485"/>
                  </a:lnTo>
                  <a:lnTo>
                    <a:pt x="1138" y="496"/>
                  </a:lnTo>
                  <a:lnTo>
                    <a:pt x="1119" y="508"/>
                  </a:lnTo>
                  <a:lnTo>
                    <a:pt x="1098" y="520"/>
                  </a:lnTo>
                  <a:lnTo>
                    <a:pt x="1077" y="532"/>
                  </a:lnTo>
                  <a:lnTo>
                    <a:pt x="1054" y="541"/>
                  </a:lnTo>
                  <a:lnTo>
                    <a:pt x="1030" y="552"/>
                  </a:lnTo>
                  <a:lnTo>
                    <a:pt x="1005" y="563"/>
                  </a:lnTo>
                  <a:lnTo>
                    <a:pt x="979" y="571"/>
                  </a:lnTo>
                  <a:lnTo>
                    <a:pt x="953" y="577"/>
                  </a:lnTo>
                  <a:lnTo>
                    <a:pt x="924" y="584"/>
                  </a:lnTo>
                  <a:lnTo>
                    <a:pt x="895" y="587"/>
                  </a:lnTo>
                  <a:lnTo>
                    <a:pt x="864" y="589"/>
                  </a:lnTo>
                  <a:lnTo>
                    <a:pt x="832" y="589"/>
                  </a:lnTo>
                  <a:lnTo>
                    <a:pt x="799" y="585"/>
                  </a:lnTo>
                  <a:lnTo>
                    <a:pt x="765" y="579"/>
                  </a:lnTo>
                  <a:lnTo>
                    <a:pt x="728" y="572"/>
                  </a:lnTo>
                  <a:lnTo>
                    <a:pt x="690" y="560"/>
                  </a:lnTo>
                  <a:lnTo>
                    <a:pt x="651" y="545"/>
                  </a:lnTo>
                  <a:lnTo>
                    <a:pt x="610" y="526"/>
                  </a:lnTo>
                  <a:lnTo>
                    <a:pt x="567" y="505"/>
                  </a:lnTo>
                  <a:lnTo>
                    <a:pt x="523" y="476"/>
                  </a:lnTo>
                  <a:lnTo>
                    <a:pt x="478" y="447"/>
                  </a:lnTo>
                  <a:lnTo>
                    <a:pt x="429" y="410"/>
                  </a:lnTo>
                  <a:lnTo>
                    <a:pt x="380" y="370"/>
                  </a:lnTo>
                  <a:lnTo>
                    <a:pt x="329" y="325"/>
                  </a:lnTo>
                  <a:lnTo>
                    <a:pt x="276" y="273"/>
                  </a:lnTo>
                  <a:lnTo>
                    <a:pt x="221" y="216"/>
                  </a:lnTo>
                  <a:lnTo>
                    <a:pt x="164" y="155"/>
                  </a:lnTo>
                  <a:lnTo>
                    <a:pt x="107" y="85"/>
                  </a:lnTo>
                  <a:lnTo>
                    <a:pt x="47" y="11"/>
                  </a:lnTo>
                  <a:lnTo>
                    <a:pt x="24" y="1"/>
                  </a:lnTo>
                  <a:lnTo>
                    <a:pt x="47" y="11"/>
                  </a:lnTo>
                  <a:lnTo>
                    <a:pt x="46" y="7"/>
                  </a:lnTo>
                  <a:lnTo>
                    <a:pt x="44" y="6"/>
                  </a:lnTo>
                  <a:lnTo>
                    <a:pt x="40" y="5"/>
                  </a:lnTo>
                  <a:lnTo>
                    <a:pt x="38" y="2"/>
                  </a:lnTo>
                  <a:lnTo>
                    <a:pt x="37" y="2"/>
                  </a:lnTo>
                  <a:lnTo>
                    <a:pt x="34" y="1"/>
                  </a:lnTo>
                  <a:lnTo>
                    <a:pt x="32" y="1"/>
                  </a:lnTo>
                  <a:lnTo>
                    <a:pt x="29" y="0"/>
                  </a:lnTo>
                  <a:lnTo>
                    <a:pt x="26" y="0"/>
                  </a:lnTo>
                  <a:lnTo>
                    <a:pt x="24" y="0"/>
                  </a:lnTo>
                  <a:lnTo>
                    <a:pt x="23" y="1"/>
                  </a:lnTo>
                  <a:lnTo>
                    <a:pt x="20" y="1"/>
                  </a:lnTo>
                  <a:lnTo>
                    <a:pt x="18" y="2"/>
                  </a:lnTo>
                  <a:lnTo>
                    <a:pt x="14" y="4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10" y="7"/>
                  </a:lnTo>
                  <a:lnTo>
                    <a:pt x="7" y="9"/>
                  </a:lnTo>
                  <a:lnTo>
                    <a:pt x="6" y="12"/>
                  </a:lnTo>
                  <a:lnTo>
                    <a:pt x="5" y="13"/>
                  </a:lnTo>
                  <a:lnTo>
                    <a:pt x="3" y="15"/>
                  </a:lnTo>
                  <a:lnTo>
                    <a:pt x="3" y="18"/>
                  </a:lnTo>
                  <a:lnTo>
                    <a:pt x="1" y="19"/>
                  </a:lnTo>
                  <a:lnTo>
                    <a:pt x="1" y="22"/>
                  </a:lnTo>
                  <a:lnTo>
                    <a:pt x="0" y="25"/>
                  </a:lnTo>
                  <a:lnTo>
                    <a:pt x="0" y="27"/>
                  </a:lnTo>
                  <a:lnTo>
                    <a:pt x="0" y="30"/>
                  </a:lnTo>
                  <a:lnTo>
                    <a:pt x="1" y="32"/>
                  </a:lnTo>
                  <a:lnTo>
                    <a:pt x="1" y="35"/>
                  </a:lnTo>
                  <a:lnTo>
                    <a:pt x="3" y="38"/>
                  </a:lnTo>
                  <a:lnTo>
                    <a:pt x="5" y="40"/>
                  </a:lnTo>
                  <a:lnTo>
                    <a:pt x="7" y="43"/>
                  </a:lnTo>
                  <a:lnTo>
                    <a:pt x="31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8"/>
            <p:cNvSpPr/>
            <p:nvPr/>
          </p:nvSpPr>
          <p:spPr>
            <a:xfrm>
              <a:off x="2546" y="2277"/>
              <a:ext cx="189" cy="149"/>
            </a:xfrm>
            <a:custGeom>
              <a:avLst/>
              <a:gdLst/>
              <a:ahLst/>
              <a:cxnLst/>
              <a:rect l="l" t="t" r="r" b="b"/>
              <a:pathLst>
                <a:path w="754" h="596" extrusionOk="0">
                  <a:moveTo>
                    <a:pt x="14" y="50"/>
                  </a:moveTo>
                  <a:lnTo>
                    <a:pt x="0" y="30"/>
                  </a:lnTo>
                  <a:lnTo>
                    <a:pt x="3" y="56"/>
                  </a:lnTo>
                  <a:lnTo>
                    <a:pt x="8" y="83"/>
                  </a:lnTo>
                  <a:lnTo>
                    <a:pt x="15" y="110"/>
                  </a:lnTo>
                  <a:lnTo>
                    <a:pt x="21" y="138"/>
                  </a:lnTo>
                  <a:lnTo>
                    <a:pt x="29" y="166"/>
                  </a:lnTo>
                  <a:lnTo>
                    <a:pt x="39" y="193"/>
                  </a:lnTo>
                  <a:lnTo>
                    <a:pt x="47" y="220"/>
                  </a:lnTo>
                  <a:lnTo>
                    <a:pt x="59" y="247"/>
                  </a:lnTo>
                  <a:lnTo>
                    <a:pt x="71" y="272"/>
                  </a:lnTo>
                  <a:lnTo>
                    <a:pt x="84" y="298"/>
                  </a:lnTo>
                  <a:lnTo>
                    <a:pt x="98" y="324"/>
                  </a:lnTo>
                  <a:lnTo>
                    <a:pt x="113" y="350"/>
                  </a:lnTo>
                  <a:lnTo>
                    <a:pt x="130" y="374"/>
                  </a:lnTo>
                  <a:lnTo>
                    <a:pt x="148" y="398"/>
                  </a:lnTo>
                  <a:lnTo>
                    <a:pt x="169" y="420"/>
                  </a:lnTo>
                  <a:lnTo>
                    <a:pt x="189" y="442"/>
                  </a:lnTo>
                  <a:lnTo>
                    <a:pt x="211" y="463"/>
                  </a:lnTo>
                  <a:lnTo>
                    <a:pt x="236" y="482"/>
                  </a:lnTo>
                  <a:lnTo>
                    <a:pt x="262" y="502"/>
                  </a:lnTo>
                  <a:lnTo>
                    <a:pt x="289" y="519"/>
                  </a:lnTo>
                  <a:lnTo>
                    <a:pt x="318" y="534"/>
                  </a:lnTo>
                  <a:lnTo>
                    <a:pt x="347" y="549"/>
                  </a:lnTo>
                  <a:lnTo>
                    <a:pt x="380" y="560"/>
                  </a:lnTo>
                  <a:lnTo>
                    <a:pt x="416" y="571"/>
                  </a:lnTo>
                  <a:lnTo>
                    <a:pt x="450" y="580"/>
                  </a:lnTo>
                  <a:lnTo>
                    <a:pt x="488" y="586"/>
                  </a:lnTo>
                  <a:lnTo>
                    <a:pt x="528" y="591"/>
                  </a:lnTo>
                  <a:lnTo>
                    <a:pt x="568" y="595"/>
                  </a:lnTo>
                  <a:lnTo>
                    <a:pt x="613" y="596"/>
                  </a:lnTo>
                  <a:lnTo>
                    <a:pt x="657" y="595"/>
                  </a:lnTo>
                  <a:lnTo>
                    <a:pt x="705" y="590"/>
                  </a:lnTo>
                  <a:lnTo>
                    <a:pt x="754" y="584"/>
                  </a:lnTo>
                  <a:lnTo>
                    <a:pt x="747" y="533"/>
                  </a:lnTo>
                  <a:lnTo>
                    <a:pt x="700" y="538"/>
                  </a:lnTo>
                  <a:lnTo>
                    <a:pt x="655" y="543"/>
                  </a:lnTo>
                  <a:lnTo>
                    <a:pt x="612" y="544"/>
                  </a:lnTo>
                  <a:lnTo>
                    <a:pt x="572" y="544"/>
                  </a:lnTo>
                  <a:lnTo>
                    <a:pt x="533" y="541"/>
                  </a:lnTo>
                  <a:lnTo>
                    <a:pt x="496" y="536"/>
                  </a:lnTo>
                  <a:lnTo>
                    <a:pt x="462" y="530"/>
                  </a:lnTo>
                  <a:lnTo>
                    <a:pt x="429" y="521"/>
                  </a:lnTo>
                  <a:lnTo>
                    <a:pt x="397" y="511"/>
                  </a:lnTo>
                  <a:lnTo>
                    <a:pt x="369" y="500"/>
                  </a:lnTo>
                  <a:lnTo>
                    <a:pt x="341" y="487"/>
                  </a:lnTo>
                  <a:lnTo>
                    <a:pt x="315" y="473"/>
                  </a:lnTo>
                  <a:lnTo>
                    <a:pt x="291" y="459"/>
                  </a:lnTo>
                  <a:lnTo>
                    <a:pt x="267" y="442"/>
                  </a:lnTo>
                  <a:lnTo>
                    <a:pt x="246" y="424"/>
                  </a:lnTo>
                  <a:lnTo>
                    <a:pt x="226" y="406"/>
                  </a:lnTo>
                  <a:lnTo>
                    <a:pt x="207" y="387"/>
                  </a:lnTo>
                  <a:lnTo>
                    <a:pt x="189" y="365"/>
                  </a:lnTo>
                  <a:lnTo>
                    <a:pt x="172" y="343"/>
                  </a:lnTo>
                  <a:lnTo>
                    <a:pt x="157" y="322"/>
                  </a:lnTo>
                  <a:lnTo>
                    <a:pt x="143" y="298"/>
                  </a:lnTo>
                  <a:lnTo>
                    <a:pt x="130" y="274"/>
                  </a:lnTo>
                  <a:lnTo>
                    <a:pt x="118" y="251"/>
                  </a:lnTo>
                  <a:lnTo>
                    <a:pt x="106" y="226"/>
                  </a:lnTo>
                  <a:lnTo>
                    <a:pt x="97" y="201"/>
                  </a:lnTo>
                  <a:lnTo>
                    <a:pt x="87" y="175"/>
                  </a:lnTo>
                  <a:lnTo>
                    <a:pt x="79" y="149"/>
                  </a:lnTo>
                  <a:lnTo>
                    <a:pt x="72" y="125"/>
                  </a:lnTo>
                  <a:lnTo>
                    <a:pt x="66" y="99"/>
                  </a:lnTo>
                  <a:lnTo>
                    <a:pt x="59" y="73"/>
                  </a:lnTo>
                  <a:lnTo>
                    <a:pt x="54" y="47"/>
                  </a:lnTo>
                  <a:lnTo>
                    <a:pt x="51" y="21"/>
                  </a:lnTo>
                  <a:lnTo>
                    <a:pt x="36" y="1"/>
                  </a:lnTo>
                  <a:lnTo>
                    <a:pt x="51" y="21"/>
                  </a:lnTo>
                  <a:lnTo>
                    <a:pt x="51" y="18"/>
                  </a:lnTo>
                  <a:lnTo>
                    <a:pt x="48" y="16"/>
                  </a:lnTo>
                  <a:lnTo>
                    <a:pt x="47" y="13"/>
                  </a:lnTo>
                  <a:lnTo>
                    <a:pt x="46" y="11"/>
                  </a:lnTo>
                  <a:lnTo>
                    <a:pt x="45" y="8"/>
                  </a:lnTo>
                  <a:lnTo>
                    <a:pt x="44" y="7"/>
                  </a:lnTo>
                  <a:lnTo>
                    <a:pt x="41" y="5"/>
                  </a:lnTo>
                  <a:lnTo>
                    <a:pt x="40" y="4"/>
                  </a:lnTo>
                  <a:lnTo>
                    <a:pt x="38" y="3"/>
                  </a:lnTo>
                  <a:lnTo>
                    <a:pt x="34" y="1"/>
                  </a:lnTo>
                  <a:lnTo>
                    <a:pt x="33" y="0"/>
                  </a:lnTo>
                  <a:lnTo>
                    <a:pt x="31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3" y="0"/>
                  </a:lnTo>
                  <a:lnTo>
                    <a:pt x="20" y="0"/>
                  </a:lnTo>
                  <a:lnTo>
                    <a:pt x="19" y="0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2" y="3"/>
                  </a:lnTo>
                  <a:lnTo>
                    <a:pt x="10" y="4"/>
                  </a:lnTo>
                  <a:lnTo>
                    <a:pt x="7" y="5"/>
                  </a:lnTo>
                  <a:lnTo>
                    <a:pt x="6" y="7"/>
                  </a:lnTo>
                  <a:lnTo>
                    <a:pt x="5" y="10"/>
                  </a:lnTo>
                  <a:lnTo>
                    <a:pt x="3" y="11"/>
                  </a:lnTo>
                  <a:lnTo>
                    <a:pt x="2" y="13"/>
                  </a:lnTo>
                  <a:lnTo>
                    <a:pt x="1" y="16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14" y="5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8"/>
            <p:cNvSpPr/>
            <p:nvPr/>
          </p:nvSpPr>
          <p:spPr>
            <a:xfrm>
              <a:off x="2353" y="2234"/>
              <a:ext cx="202" cy="55"/>
            </a:xfrm>
            <a:custGeom>
              <a:avLst/>
              <a:gdLst/>
              <a:ahLst/>
              <a:cxnLst/>
              <a:rect l="l" t="t" r="r" b="b"/>
              <a:pathLst>
                <a:path w="808" h="221" extrusionOk="0">
                  <a:moveTo>
                    <a:pt x="32" y="100"/>
                  </a:moveTo>
                  <a:lnTo>
                    <a:pt x="39" y="97"/>
                  </a:lnTo>
                  <a:lnTo>
                    <a:pt x="59" y="87"/>
                  </a:lnTo>
                  <a:lnTo>
                    <a:pt x="82" y="78"/>
                  </a:lnTo>
                  <a:lnTo>
                    <a:pt x="105" y="70"/>
                  </a:lnTo>
                  <a:lnTo>
                    <a:pt x="127" y="64"/>
                  </a:lnTo>
                  <a:lnTo>
                    <a:pt x="150" y="58"/>
                  </a:lnTo>
                  <a:lnTo>
                    <a:pt x="174" y="55"/>
                  </a:lnTo>
                  <a:lnTo>
                    <a:pt x="199" y="53"/>
                  </a:lnTo>
                  <a:lnTo>
                    <a:pt x="222" y="52"/>
                  </a:lnTo>
                  <a:lnTo>
                    <a:pt x="246" y="52"/>
                  </a:lnTo>
                  <a:lnTo>
                    <a:pt x="271" y="52"/>
                  </a:lnTo>
                  <a:lnTo>
                    <a:pt x="296" y="54"/>
                  </a:lnTo>
                  <a:lnTo>
                    <a:pt x="322" y="57"/>
                  </a:lnTo>
                  <a:lnTo>
                    <a:pt x="346" y="61"/>
                  </a:lnTo>
                  <a:lnTo>
                    <a:pt x="371" y="66"/>
                  </a:lnTo>
                  <a:lnTo>
                    <a:pt x="397" y="71"/>
                  </a:lnTo>
                  <a:lnTo>
                    <a:pt x="422" y="77"/>
                  </a:lnTo>
                  <a:lnTo>
                    <a:pt x="448" y="84"/>
                  </a:lnTo>
                  <a:lnTo>
                    <a:pt x="473" y="91"/>
                  </a:lnTo>
                  <a:lnTo>
                    <a:pt x="498" y="98"/>
                  </a:lnTo>
                  <a:lnTo>
                    <a:pt x="522" y="107"/>
                  </a:lnTo>
                  <a:lnTo>
                    <a:pt x="546" y="116"/>
                  </a:lnTo>
                  <a:lnTo>
                    <a:pt x="570" y="124"/>
                  </a:lnTo>
                  <a:lnTo>
                    <a:pt x="593" y="133"/>
                  </a:lnTo>
                  <a:lnTo>
                    <a:pt x="617" y="144"/>
                  </a:lnTo>
                  <a:lnTo>
                    <a:pt x="641" y="153"/>
                  </a:lnTo>
                  <a:lnTo>
                    <a:pt x="662" y="163"/>
                  </a:lnTo>
                  <a:lnTo>
                    <a:pt x="684" y="172"/>
                  </a:lnTo>
                  <a:lnTo>
                    <a:pt x="707" y="183"/>
                  </a:lnTo>
                  <a:lnTo>
                    <a:pt x="727" y="192"/>
                  </a:lnTo>
                  <a:lnTo>
                    <a:pt x="747" y="202"/>
                  </a:lnTo>
                  <a:lnTo>
                    <a:pt x="766" y="211"/>
                  </a:lnTo>
                  <a:lnTo>
                    <a:pt x="786" y="221"/>
                  </a:lnTo>
                  <a:lnTo>
                    <a:pt x="808" y="172"/>
                  </a:lnTo>
                  <a:lnTo>
                    <a:pt x="788" y="165"/>
                  </a:lnTo>
                  <a:lnTo>
                    <a:pt x="769" y="155"/>
                  </a:lnTo>
                  <a:lnTo>
                    <a:pt x="749" y="145"/>
                  </a:lnTo>
                  <a:lnTo>
                    <a:pt x="727" y="136"/>
                  </a:lnTo>
                  <a:lnTo>
                    <a:pt x="707" y="126"/>
                  </a:lnTo>
                  <a:lnTo>
                    <a:pt x="683" y="116"/>
                  </a:lnTo>
                  <a:lnTo>
                    <a:pt x="661" y="106"/>
                  </a:lnTo>
                  <a:lnTo>
                    <a:pt x="637" y="96"/>
                  </a:lnTo>
                  <a:lnTo>
                    <a:pt x="613" y="85"/>
                  </a:lnTo>
                  <a:lnTo>
                    <a:pt x="589" y="77"/>
                  </a:lnTo>
                  <a:lnTo>
                    <a:pt x="564" y="67"/>
                  </a:lnTo>
                  <a:lnTo>
                    <a:pt x="539" y="58"/>
                  </a:lnTo>
                  <a:lnTo>
                    <a:pt x="513" y="49"/>
                  </a:lnTo>
                  <a:lnTo>
                    <a:pt x="487" y="41"/>
                  </a:lnTo>
                  <a:lnTo>
                    <a:pt x="461" y="33"/>
                  </a:lnTo>
                  <a:lnTo>
                    <a:pt x="435" y="27"/>
                  </a:lnTo>
                  <a:lnTo>
                    <a:pt x="409" y="20"/>
                  </a:lnTo>
                  <a:lnTo>
                    <a:pt x="382" y="14"/>
                  </a:lnTo>
                  <a:lnTo>
                    <a:pt x="355" y="10"/>
                  </a:lnTo>
                  <a:lnTo>
                    <a:pt x="329" y="6"/>
                  </a:lnTo>
                  <a:lnTo>
                    <a:pt x="301" y="2"/>
                  </a:lnTo>
                  <a:lnTo>
                    <a:pt x="274" y="1"/>
                  </a:lnTo>
                  <a:lnTo>
                    <a:pt x="248" y="0"/>
                  </a:lnTo>
                  <a:lnTo>
                    <a:pt x="221" y="0"/>
                  </a:lnTo>
                  <a:lnTo>
                    <a:pt x="195" y="1"/>
                  </a:lnTo>
                  <a:lnTo>
                    <a:pt x="167" y="3"/>
                  </a:lnTo>
                  <a:lnTo>
                    <a:pt x="141" y="7"/>
                  </a:lnTo>
                  <a:lnTo>
                    <a:pt x="115" y="13"/>
                  </a:lnTo>
                  <a:lnTo>
                    <a:pt x="89" y="20"/>
                  </a:lnTo>
                  <a:lnTo>
                    <a:pt x="63" y="29"/>
                  </a:lnTo>
                  <a:lnTo>
                    <a:pt x="39" y="40"/>
                  </a:lnTo>
                  <a:lnTo>
                    <a:pt x="14" y="52"/>
                  </a:lnTo>
                  <a:lnTo>
                    <a:pt x="20" y="49"/>
                  </a:lnTo>
                  <a:lnTo>
                    <a:pt x="14" y="52"/>
                  </a:lnTo>
                  <a:lnTo>
                    <a:pt x="11" y="53"/>
                  </a:lnTo>
                  <a:lnTo>
                    <a:pt x="8" y="55"/>
                  </a:lnTo>
                  <a:lnTo>
                    <a:pt x="7" y="57"/>
                  </a:lnTo>
                  <a:lnTo>
                    <a:pt x="5" y="59"/>
                  </a:lnTo>
                  <a:lnTo>
                    <a:pt x="4" y="61"/>
                  </a:lnTo>
                  <a:lnTo>
                    <a:pt x="2" y="64"/>
                  </a:lnTo>
                  <a:lnTo>
                    <a:pt x="1" y="66"/>
                  </a:lnTo>
                  <a:lnTo>
                    <a:pt x="1" y="67"/>
                  </a:lnTo>
                  <a:lnTo>
                    <a:pt x="1" y="70"/>
                  </a:lnTo>
                  <a:lnTo>
                    <a:pt x="0" y="72"/>
                  </a:lnTo>
                  <a:lnTo>
                    <a:pt x="0" y="75"/>
                  </a:lnTo>
                  <a:lnTo>
                    <a:pt x="1" y="78"/>
                  </a:lnTo>
                  <a:lnTo>
                    <a:pt x="1" y="80"/>
                  </a:lnTo>
                  <a:lnTo>
                    <a:pt x="1" y="81"/>
                  </a:lnTo>
                  <a:lnTo>
                    <a:pt x="2" y="84"/>
                  </a:lnTo>
                  <a:lnTo>
                    <a:pt x="4" y="87"/>
                  </a:lnTo>
                  <a:lnTo>
                    <a:pt x="5" y="88"/>
                  </a:lnTo>
                  <a:lnTo>
                    <a:pt x="6" y="91"/>
                  </a:lnTo>
                  <a:lnTo>
                    <a:pt x="7" y="92"/>
                  </a:lnTo>
                  <a:lnTo>
                    <a:pt x="8" y="94"/>
                  </a:lnTo>
                  <a:lnTo>
                    <a:pt x="11" y="96"/>
                  </a:lnTo>
                  <a:lnTo>
                    <a:pt x="13" y="97"/>
                  </a:lnTo>
                  <a:lnTo>
                    <a:pt x="15" y="98"/>
                  </a:lnTo>
                  <a:lnTo>
                    <a:pt x="18" y="100"/>
                  </a:lnTo>
                  <a:lnTo>
                    <a:pt x="20" y="100"/>
                  </a:lnTo>
                  <a:lnTo>
                    <a:pt x="21" y="101"/>
                  </a:lnTo>
                  <a:lnTo>
                    <a:pt x="24" y="101"/>
                  </a:lnTo>
                  <a:lnTo>
                    <a:pt x="27" y="101"/>
                  </a:lnTo>
                  <a:lnTo>
                    <a:pt x="30" y="100"/>
                  </a:lnTo>
                  <a:lnTo>
                    <a:pt x="33" y="100"/>
                  </a:lnTo>
                  <a:lnTo>
                    <a:pt x="36" y="98"/>
                  </a:lnTo>
                  <a:lnTo>
                    <a:pt x="39" y="97"/>
                  </a:lnTo>
                  <a:lnTo>
                    <a:pt x="32" y="1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8"/>
            <p:cNvSpPr/>
            <p:nvPr/>
          </p:nvSpPr>
          <p:spPr>
            <a:xfrm>
              <a:off x="1890" y="2246"/>
              <a:ext cx="471" cy="213"/>
            </a:xfrm>
            <a:custGeom>
              <a:avLst/>
              <a:gdLst/>
              <a:ahLst/>
              <a:cxnLst/>
              <a:rect l="l" t="t" r="r" b="b"/>
              <a:pathLst>
                <a:path w="1884" h="849" extrusionOk="0">
                  <a:moveTo>
                    <a:pt x="49" y="835"/>
                  </a:moveTo>
                  <a:lnTo>
                    <a:pt x="41" y="843"/>
                  </a:lnTo>
                  <a:lnTo>
                    <a:pt x="97" y="802"/>
                  </a:lnTo>
                  <a:lnTo>
                    <a:pt x="153" y="763"/>
                  </a:lnTo>
                  <a:lnTo>
                    <a:pt x="210" y="725"/>
                  </a:lnTo>
                  <a:lnTo>
                    <a:pt x="266" y="689"/>
                  </a:lnTo>
                  <a:lnTo>
                    <a:pt x="323" y="653"/>
                  </a:lnTo>
                  <a:lnTo>
                    <a:pt x="381" y="619"/>
                  </a:lnTo>
                  <a:lnTo>
                    <a:pt x="436" y="585"/>
                  </a:lnTo>
                  <a:lnTo>
                    <a:pt x="493" y="554"/>
                  </a:lnTo>
                  <a:lnTo>
                    <a:pt x="552" y="523"/>
                  </a:lnTo>
                  <a:lnTo>
                    <a:pt x="609" y="492"/>
                  </a:lnTo>
                  <a:lnTo>
                    <a:pt x="667" y="464"/>
                  </a:lnTo>
                  <a:lnTo>
                    <a:pt x="725" y="435"/>
                  </a:lnTo>
                  <a:lnTo>
                    <a:pt x="782" y="408"/>
                  </a:lnTo>
                  <a:lnTo>
                    <a:pt x="840" y="382"/>
                  </a:lnTo>
                  <a:lnTo>
                    <a:pt x="897" y="359"/>
                  </a:lnTo>
                  <a:lnTo>
                    <a:pt x="956" y="335"/>
                  </a:lnTo>
                  <a:lnTo>
                    <a:pt x="1014" y="312"/>
                  </a:lnTo>
                  <a:lnTo>
                    <a:pt x="1072" y="290"/>
                  </a:lnTo>
                  <a:lnTo>
                    <a:pt x="1130" y="268"/>
                  </a:lnTo>
                  <a:lnTo>
                    <a:pt x="1189" y="247"/>
                  </a:lnTo>
                  <a:lnTo>
                    <a:pt x="1247" y="227"/>
                  </a:lnTo>
                  <a:lnTo>
                    <a:pt x="1306" y="208"/>
                  </a:lnTo>
                  <a:lnTo>
                    <a:pt x="1363" y="190"/>
                  </a:lnTo>
                  <a:lnTo>
                    <a:pt x="1422" y="172"/>
                  </a:lnTo>
                  <a:lnTo>
                    <a:pt x="1480" y="155"/>
                  </a:lnTo>
                  <a:lnTo>
                    <a:pt x="1537" y="138"/>
                  </a:lnTo>
                  <a:lnTo>
                    <a:pt x="1596" y="122"/>
                  </a:lnTo>
                  <a:lnTo>
                    <a:pt x="1654" y="107"/>
                  </a:lnTo>
                  <a:lnTo>
                    <a:pt x="1711" y="93"/>
                  </a:lnTo>
                  <a:lnTo>
                    <a:pt x="1768" y="78"/>
                  </a:lnTo>
                  <a:lnTo>
                    <a:pt x="1827" y="64"/>
                  </a:lnTo>
                  <a:lnTo>
                    <a:pt x="1884" y="51"/>
                  </a:lnTo>
                  <a:lnTo>
                    <a:pt x="1872" y="0"/>
                  </a:lnTo>
                  <a:lnTo>
                    <a:pt x="1815" y="13"/>
                  </a:lnTo>
                  <a:lnTo>
                    <a:pt x="1756" y="28"/>
                  </a:lnTo>
                  <a:lnTo>
                    <a:pt x="1698" y="42"/>
                  </a:lnTo>
                  <a:lnTo>
                    <a:pt x="1641" y="56"/>
                  </a:lnTo>
                  <a:lnTo>
                    <a:pt x="1583" y="71"/>
                  </a:lnTo>
                  <a:lnTo>
                    <a:pt x="1524" y="88"/>
                  </a:lnTo>
                  <a:lnTo>
                    <a:pt x="1466" y="104"/>
                  </a:lnTo>
                  <a:lnTo>
                    <a:pt x="1408" y="122"/>
                  </a:lnTo>
                  <a:lnTo>
                    <a:pt x="1349" y="139"/>
                  </a:lnTo>
                  <a:lnTo>
                    <a:pt x="1288" y="159"/>
                  </a:lnTo>
                  <a:lnTo>
                    <a:pt x="1230" y="178"/>
                  </a:lnTo>
                  <a:lnTo>
                    <a:pt x="1171" y="198"/>
                  </a:lnTo>
                  <a:lnTo>
                    <a:pt x="1113" y="218"/>
                  </a:lnTo>
                  <a:lnTo>
                    <a:pt x="1053" y="240"/>
                  </a:lnTo>
                  <a:lnTo>
                    <a:pt x="995" y="264"/>
                  </a:lnTo>
                  <a:lnTo>
                    <a:pt x="936" y="288"/>
                  </a:lnTo>
                  <a:lnTo>
                    <a:pt x="878" y="310"/>
                  </a:lnTo>
                  <a:lnTo>
                    <a:pt x="819" y="336"/>
                  </a:lnTo>
                  <a:lnTo>
                    <a:pt x="761" y="362"/>
                  </a:lnTo>
                  <a:lnTo>
                    <a:pt x="702" y="388"/>
                  </a:lnTo>
                  <a:lnTo>
                    <a:pt x="644" y="418"/>
                  </a:lnTo>
                  <a:lnTo>
                    <a:pt x="586" y="446"/>
                  </a:lnTo>
                  <a:lnTo>
                    <a:pt x="527" y="477"/>
                  </a:lnTo>
                  <a:lnTo>
                    <a:pt x="469" y="509"/>
                  </a:lnTo>
                  <a:lnTo>
                    <a:pt x="411" y="541"/>
                  </a:lnTo>
                  <a:lnTo>
                    <a:pt x="353" y="575"/>
                  </a:lnTo>
                  <a:lnTo>
                    <a:pt x="296" y="608"/>
                  </a:lnTo>
                  <a:lnTo>
                    <a:pt x="239" y="645"/>
                  </a:lnTo>
                  <a:lnTo>
                    <a:pt x="182" y="682"/>
                  </a:lnTo>
                  <a:lnTo>
                    <a:pt x="124" y="720"/>
                  </a:lnTo>
                  <a:lnTo>
                    <a:pt x="67" y="760"/>
                  </a:lnTo>
                  <a:lnTo>
                    <a:pt x="12" y="801"/>
                  </a:lnTo>
                  <a:lnTo>
                    <a:pt x="4" y="810"/>
                  </a:lnTo>
                  <a:lnTo>
                    <a:pt x="12" y="801"/>
                  </a:lnTo>
                  <a:lnTo>
                    <a:pt x="8" y="803"/>
                  </a:lnTo>
                  <a:lnTo>
                    <a:pt x="6" y="805"/>
                  </a:lnTo>
                  <a:lnTo>
                    <a:pt x="5" y="808"/>
                  </a:lnTo>
                  <a:lnTo>
                    <a:pt x="4" y="810"/>
                  </a:lnTo>
                  <a:lnTo>
                    <a:pt x="2" y="812"/>
                  </a:lnTo>
                  <a:lnTo>
                    <a:pt x="1" y="815"/>
                  </a:lnTo>
                  <a:lnTo>
                    <a:pt x="1" y="817"/>
                  </a:lnTo>
                  <a:lnTo>
                    <a:pt x="0" y="818"/>
                  </a:lnTo>
                  <a:lnTo>
                    <a:pt x="0" y="822"/>
                  </a:lnTo>
                  <a:lnTo>
                    <a:pt x="0" y="824"/>
                  </a:lnTo>
                  <a:lnTo>
                    <a:pt x="1" y="827"/>
                  </a:lnTo>
                  <a:lnTo>
                    <a:pt x="1" y="829"/>
                  </a:lnTo>
                  <a:lnTo>
                    <a:pt x="2" y="831"/>
                  </a:lnTo>
                  <a:lnTo>
                    <a:pt x="4" y="834"/>
                  </a:lnTo>
                  <a:lnTo>
                    <a:pt x="4" y="836"/>
                  </a:lnTo>
                  <a:lnTo>
                    <a:pt x="5" y="837"/>
                  </a:lnTo>
                  <a:lnTo>
                    <a:pt x="7" y="840"/>
                  </a:lnTo>
                  <a:lnTo>
                    <a:pt x="8" y="841"/>
                  </a:lnTo>
                  <a:lnTo>
                    <a:pt x="10" y="842"/>
                  </a:lnTo>
                  <a:lnTo>
                    <a:pt x="13" y="844"/>
                  </a:lnTo>
                  <a:lnTo>
                    <a:pt x="14" y="844"/>
                  </a:lnTo>
                  <a:lnTo>
                    <a:pt x="17" y="847"/>
                  </a:lnTo>
                  <a:lnTo>
                    <a:pt x="19" y="848"/>
                  </a:lnTo>
                  <a:lnTo>
                    <a:pt x="21" y="848"/>
                  </a:lnTo>
                  <a:lnTo>
                    <a:pt x="25" y="849"/>
                  </a:lnTo>
                  <a:lnTo>
                    <a:pt x="26" y="849"/>
                  </a:lnTo>
                  <a:lnTo>
                    <a:pt x="28" y="849"/>
                  </a:lnTo>
                  <a:lnTo>
                    <a:pt x="31" y="848"/>
                  </a:lnTo>
                  <a:lnTo>
                    <a:pt x="33" y="848"/>
                  </a:lnTo>
                  <a:lnTo>
                    <a:pt x="36" y="847"/>
                  </a:lnTo>
                  <a:lnTo>
                    <a:pt x="39" y="844"/>
                  </a:lnTo>
                  <a:lnTo>
                    <a:pt x="41" y="843"/>
                  </a:lnTo>
                  <a:lnTo>
                    <a:pt x="49" y="8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8"/>
            <p:cNvSpPr/>
            <p:nvPr/>
          </p:nvSpPr>
          <p:spPr>
            <a:xfrm>
              <a:off x="1820" y="2449"/>
              <a:ext cx="83" cy="324"/>
            </a:xfrm>
            <a:custGeom>
              <a:avLst/>
              <a:gdLst/>
              <a:ahLst/>
              <a:cxnLst/>
              <a:rect l="l" t="t" r="r" b="b"/>
              <a:pathLst>
                <a:path w="330" h="1295" extrusionOk="0">
                  <a:moveTo>
                    <a:pt x="101" y="1267"/>
                  </a:moveTo>
                  <a:lnTo>
                    <a:pt x="148" y="1254"/>
                  </a:lnTo>
                  <a:lnTo>
                    <a:pt x="129" y="1224"/>
                  </a:lnTo>
                  <a:lnTo>
                    <a:pt x="113" y="1193"/>
                  </a:lnTo>
                  <a:lnTo>
                    <a:pt x="98" y="1161"/>
                  </a:lnTo>
                  <a:lnTo>
                    <a:pt x="86" y="1126"/>
                  </a:lnTo>
                  <a:lnTo>
                    <a:pt x="75" y="1093"/>
                  </a:lnTo>
                  <a:lnTo>
                    <a:pt x="67" y="1057"/>
                  </a:lnTo>
                  <a:lnTo>
                    <a:pt x="61" y="1020"/>
                  </a:lnTo>
                  <a:lnTo>
                    <a:pt x="55" y="982"/>
                  </a:lnTo>
                  <a:lnTo>
                    <a:pt x="53" y="944"/>
                  </a:lnTo>
                  <a:lnTo>
                    <a:pt x="52" y="905"/>
                  </a:lnTo>
                  <a:lnTo>
                    <a:pt x="53" y="865"/>
                  </a:lnTo>
                  <a:lnTo>
                    <a:pt x="55" y="825"/>
                  </a:lnTo>
                  <a:lnTo>
                    <a:pt x="60" y="785"/>
                  </a:lnTo>
                  <a:lnTo>
                    <a:pt x="65" y="743"/>
                  </a:lnTo>
                  <a:lnTo>
                    <a:pt x="72" y="702"/>
                  </a:lnTo>
                  <a:lnTo>
                    <a:pt x="79" y="661"/>
                  </a:lnTo>
                  <a:lnTo>
                    <a:pt x="90" y="618"/>
                  </a:lnTo>
                  <a:lnTo>
                    <a:pt x="100" y="577"/>
                  </a:lnTo>
                  <a:lnTo>
                    <a:pt x="112" y="535"/>
                  </a:lnTo>
                  <a:lnTo>
                    <a:pt x="124" y="493"/>
                  </a:lnTo>
                  <a:lnTo>
                    <a:pt x="138" y="450"/>
                  </a:lnTo>
                  <a:lnTo>
                    <a:pt x="152" y="409"/>
                  </a:lnTo>
                  <a:lnTo>
                    <a:pt x="168" y="369"/>
                  </a:lnTo>
                  <a:lnTo>
                    <a:pt x="183" y="327"/>
                  </a:lnTo>
                  <a:lnTo>
                    <a:pt x="200" y="287"/>
                  </a:lnTo>
                  <a:lnTo>
                    <a:pt x="218" y="248"/>
                  </a:lnTo>
                  <a:lnTo>
                    <a:pt x="235" y="208"/>
                  </a:lnTo>
                  <a:lnTo>
                    <a:pt x="254" y="170"/>
                  </a:lnTo>
                  <a:lnTo>
                    <a:pt x="273" y="132"/>
                  </a:lnTo>
                  <a:lnTo>
                    <a:pt x="291" y="96"/>
                  </a:lnTo>
                  <a:lnTo>
                    <a:pt x="311" y="59"/>
                  </a:lnTo>
                  <a:lnTo>
                    <a:pt x="330" y="25"/>
                  </a:lnTo>
                  <a:lnTo>
                    <a:pt x="285" y="0"/>
                  </a:lnTo>
                  <a:lnTo>
                    <a:pt x="265" y="34"/>
                  </a:lnTo>
                  <a:lnTo>
                    <a:pt x="246" y="71"/>
                  </a:lnTo>
                  <a:lnTo>
                    <a:pt x="226" y="109"/>
                  </a:lnTo>
                  <a:lnTo>
                    <a:pt x="207" y="148"/>
                  </a:lnTo>
                  <a:lnTo>
                    <a:pt x="189" y="187"/>
                  </a:lnTo>
                  <a:lnTo>
                    <a:pt x="170" y="226"/>
                  </a:lnTo>
                  <a:lnTo>
                    <a:pt x="152" y="267"/>
                  </a:lnTo>
                  <a:lnTo>
                    <a:pt x="135" y="307"/>
                  </a:lnTo>
                  <a:lnTo>
                    <a:pt x="119" y="350"/>
                  </a:lnTo>
                  <a:lnTo>
                    <a:pt x="104" y="392"/>
                  </a:lnTo>
                  <a:lnTo>
                    <a:pt x="88" y="434"/>
                  </a:lnTo>
                  <a:lnTo>
                    <a:pt x="74" y="476"/>
                  </a:lnTo>
                  <a:lnTo>
                    <a:pt x="61" y="520"/>
                  </a:lnTo>
                  <a:lnTo>
                    <a:pt x="49" y="564"/>
                  </a:lnTo>
                  <a:lnTo>
                    <a:pt x="39" y="606"/>
                  </a:lnTo>
                  <a:lnTo>
                    <a:pt x="28" y="650"/>
                  </a:lnTo>
                  <a:lnTo>
                    <a:pt x="21" y="693"/>
                  </a:lnTo>
                  <a:lnTo>
                    <a:pt x="13" y="736"/>
                  </a:lnTo>
                  <a:lnTo>
                    <a:pt x="8" y="780"/>
                  </a:lnTo>
                  <a:lnTo>
                    <a:pt x="3" y="821"/>
                  </a:lnTo>
                  <a:lnTo>
                    <a:pt x="1" y="864"/>
                  </a:lnTo>
                  <a:lnTo>
                    <a:pt x="0" y="905"/>
                  </a:lnTo>
                  <a:lnTo>
                    <a:pt x="1" y="948"/>
                  </a:lnTo>
                  <a:lnTo>
                    <a:pt x="3" y="988"/>
                  </a:lnTo>
                  <a:lnTo>
                    <a:pt x="9" y="1028"/>
                  </a:lnTo>
                  <a:lnTo>
                    <a:pt x="15" y="1067"/>
                  </a:lnTo>
                  <a:lnTo>
                    <a:pt x="25" y="1106"/>
                  </a:lnTo>
                  <a:lnTo>
                    <a:pt x="36" y="1144"/>
                  </a:lnTo>
                  <a:lnTo>
                    <a:pt x="49" y="1180"/>
                  </a:lnTo>
                  <a:lnTo>
                    <a:pt x="66" y="1216"/>
                  </a:lnTo>
                  <a:lnTo>
                    <a:pt x="85" y="1250"/>
                  </a:lnTo>
                  <a:lnTo>
                    <a:pt x="105" y="1284"/>
                  </a:lnTo>
                  <a:lnTo>
                    <a:pt x="152" y="1271"/>
                  </a:lnTo>
                  <a:lnTo>
                    <a:pt x="105" y="1284"/>
                  </a:lnTo>
                  <a:lnTo>
                    <a:pt x="106" y="1287"/>
                  </a:lnTo>
                  <a:lnTo>
                    <a:pt x="109" y="1288"/>
                  </a:lnTo>
                  <a:lnTo>
                    <a:pt x="112" y="1291"/>
                  </a:lnTo>
                  <a:lnTo>
                    <a:pt x="113" y="1292"/>
                  </a:lnTo>
                  <a:lnTo>
                    <a:pt x="116" y="1293"/>
                  </a:lnTo>
                  <a:lnTo>
                    <a:pt x="118" y="1294"/>
                  </a:lnTo>
                  <a:lnTo>
                    <a:pt x="120" y="1294"/>
                  </a:lnTo>
                  <a:lnTo>
                    <a:pt x="124" y="1295"/>
                  </a:lnTo>
                  <a:lnTo>
                    <a:pt x="125" y="1295"/>
                  </a:lnTo>
                  <a:lnTo>
                    <a:pt x="127" y="1295"/>
                  </a:lnTo>
                  <a:lnTo>
                    <a:pt x="130" y="1294"/>
                  </a:lnTo>
                  <a:lnTo>
                    <a:pt x="132" y="1294"/>
                  </a:lnTo>
                  <a:lnTo>
                    <a:pt x="135" y="1294"/>
                  </a:lnTo>
                  <a:lnTo>
                    <a:pt x="137" y="1293"/>
                  </a:lnTo>
                  <a:lnTo>
                    <a:pt x="139" y="1292"/>
                  </a:lnTo>
                  <a:lnTo>
                    <a:pt x="142" y="1291"/>
                  </a:lnTo>
                  <a:lnTo>
                    <a:pt x="143" y="1289"/>
                  </a:lnTo>
                  <a:lnTo>
                    <a:pt x="145" y="1288"/>
                  </a:lnTo>
                  <a:lnTo>
                    <a:pt x="146" y="1286"/>
                  </a:lnTo>
                  <a:lnTo>
                    <a:pt x="148" y="1284"/>
                  </a:lnTo>
                  <a:lnTo>
                    <a:pt x="150" y="1281"/>
                  </a:lnTo>
                  <a:lnTo>
                    <a:pt x="151" y="1280"/>
                  </a:lnTo>
                  <a:lnTo>
                    <a:pt x="152" y="1278"/>
                  </a:lnTo>
                  <a:lnTo>
                    <a:pt x="152" y="1275"/>
                  </a:lnTo>
                  <a:lnTo>
                    <a:pt x="153" y="1273"/>
                  </a:lnTo>
                  <a:lnTo>
                    <a:pt x="153" y="1269"/>
                  </a:lnTo>
                  <a:lnTo>
                    <a:pt x="153" y="1267"/>
                  </a:lnTo>
                  <a:lnTo>
                    <a:pt x="152" y="1265"/>
                  </a:lnTo>
                  <a:lnTo>
                    <a:pt x="152" y="1262"/>
                  </a:lnTo>
                  <a:lnTo>
                    <a:pt x="151" y="1260"/>
                  </a:lnTo>
                  <a:lnTo>
                    <a:pt x="150" y="1256"/>
                  </a:lnTo>
                  <a:lnTo>
                    <a:pt x="148" y="1254"/>
                  </a:lnTo>
                  <a:lnTo>
                    <a:pt x="101" y="126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8"/>
            <p:cNvSpPr/>
            <p:nvPr/>
          </p:nvSpPr>
          <p:spPr>
            <a:xfrm>
              <a:off x="1845" y="2685"/>
              <a:ext cx="234" cy="90"/>
            </a:xfrm>
            <a:custGeom>
              <a:avLst/>
              <a:gdLst/>
              <a:ahLst/>
              <a:cxnLst/>
              <a:rect l="l" t="t" r="r" b="b"/>
              <a:pathLst>
                <a:path w="933" h="361" extrusionOk="0">
                  <a:moveTo>
                    <a:pt x="912" y="309"/>
                  </a:moveTo>
                  <a:lnTo>
                    <a:pt x="929" y="322"/>
                  </a:lnTo>
                  <a:lnTo>
                    <a:pt x="902" y="275"/>
                  </a:lnTo>
                  <a:lnTo>
                    <a:pt x="874" y="232"/>
                  </a:lnTo>
                  <a:lnTo>
                    <a:pt x="843" y="194"/>
                  </a:lnTo>
                  <a:lnTo>
                    <a:pt x="811" y="160"/>
                  </a:lnTo>
                  <a:lnTo>
                    <a:pt x="777" y="128"/>
                  </a:lnTo>
                  <a:lnTo>
                    <a:pt x="744" y="101"/>
                  </a:lnTo>
                  <a:lnTo>
                    <a:pt x="707" y="76"/>
                  </a:lnTo>
                  <a:lnTo>
                    <a:pt x="671" y="56"/>
                  </a:lnTo>
                  <a:lnTo>
                    <a:pt x="634" y="38"/>
                  </a:lnTo>
                  <a:lnTo>
                    <a:pt x="597" y="25"/>
                  </a:lnTo>
                  <a:lnTo>
                    <a:pt x="559" y="16"/>
                  </a:lnTo>
                  <a:lnTo>
                    <a:pt x="522" y="7"/>
                  </a:lnTo>
                  <a:lnTo>
                    <a:pt x="483" y="3"/>
                  </a:lnTo>
                  <a:lnTo>
                    <a:pt x="446" y="0"/>
                  </a:lnTo>
                  <a:lnTo>
                    <a:pt x="408" y="0"/>
                  </a:lnTo>
                  <a:lnTo>
                    <a:pt x="372" y="5"/>
                  </a:lnTo>
                  <a:lnTo>
                    <a:pt x="336" y="10"/>
                  </a:lnTo>
                  <a:lnTo>
                    <a:pt x="301" y="19"/>
                  </a:lnTo>
                  <a:lnTo>
                    <a:pt x="266" y="30"/>
                  </a:lnTo>
                  <a:lnTo>
                    <a:pt x="234" y="43"/>
                  </a:lnTo>
                  <a:lnTo>
                    <a:pt x="203" y="57"/>
                  </a:lnTo>
                  <a:lnTo>
                    <a:pt x="173" y="72"/>
                  </a:lnTo>
                  <a:lnTo>
                    <a:pt x="146" y="91"/>
                  </a:lnTo>
                  <a:lnTo>
                    <a:pt x="120" y="111"/>
                  </a:lnTo>
                  <a:lnTo>
                    <a:pt x="95" y="134"/>
                  </a:lnTo>
                  <a:lnTo>
                    <a:pt x="73" y="156"/>
                  </a:lnTo>
                  <a:lnTo>
                    <a:pt x="54" y="181"/>
                  </a:lnTo>
                  <a:lnTo>
                    <a:pt x="37" y="207"/>
                  </a:lnTo>
                  <a:lnTo>
                    <a:pt x="24" y="234"/>
                  </a:lnTo>
                  <a:lnTo>
                    <a:pt x="12" y="264"/>
                  </a:lnTo>
                  <a:lnTo>
                    <a:pt x="4" y="292"/>
                  </a:lnTo>
                  <a:lnTo>
                    <a:pt x="0" y="323"/>
                  </a:lnTo>
                  <a:lnTo>
                    <a:pt x="51" y="327"/>
                  </a:lnTo>
                  <a:lnTo>
                    <a:pt x="55" y="303"/>
                  </a:lnTo>
                  <a:lnTo>
                    <a:pt x="62" y="279"/>
                  </a:lnTo>
                  <a:lnTo>
                    <a:pt x="70" y="256"/>
                  </a:lnTo>
                  <a:lnTo>
                    <a:pt x="82" y="233"/>
                  </a:lnTo>
                  <a:lnTo>
                    <a:pt x="96" y="212"/>
                  </a:lnTo>
                  <a:lnTo>
                    <a:pt x="114" y="191"/>
                  </a:lnTo>
                  <a:lnTo>
                    <a:pt x="132" y="169"/>
                  </a:lnTo>
                  <a:lnTo>
                    <a:pt x="153" y="152"/>
                  </a:lnTo>
                  <a:lnTo>
                    <a:pt x="175" y="134"/>
                  </a:lnTo>
                  <a:lnTo>
                    <a:pt x="200" y="117"/>
                  </a:lnTo>
                  <a:lnTo>
                    <a:pt x="226" y="102"/>
                  </a:lnTo>
                  <a:lnTo>
                    <a:pt x="255" y="89"/>
                  </a:lnTo>
                  <a:lnTo>
                    <a:pt x="284" y="78"/>
                  </a:lnTo>
                  <a:lnTo>
                    <a:pt x="315" y="69"/>
                  </a:lnTo>
                  <a:lnTo>
                    <a:pt x="346" y="62"/>
                  </a:lnTo>
                  <a:lnTo>
                    <a:pt x="379" y="57"/>
                  </a:lnTo>
                  <a:lnTo>
                    <a:pt x="411" y="52"/>
                  </a:lnTo>
                  <a:lnTo>
                    <a:pt x="445" y="52"/>
                  </a:lnTo>
                  <a:lnTo>
                    <a:pt x="479" y="55"/>
                  </a:lnTo>
                  <a:lnTo>
                    <a:pt x="512" y="58"/>
                  </a:lnTo>
                  <a:lnTo>
                    <a:pt x="548" y="64"/>
                  </a:lnTo>
                  <a:lnTo>
                    <a:pt x="581" y="75"/>
                  </a:lnTo>
                  <a:lnTo>
                    <a:pt x="615" y="87"/>
                  </a:lnTo>
                  <a:lnTo>
                    <a:pt x="647" y="102"/>
                  </a:lnTo>
                  <a:lnTo>
                    <a:pt x="681" y="121"/>
                  </a:lnTo>
                  <a:lnTo>
                    <a:pt x="712" y="142"/>
                  </a:lnTo>
                  <a:lnTo>
                    <a:pt x="744" y="167"/>
                  </a:lnTo>
                  <a:lnTo>
                    <a:pt x="775" y="195"/>
                  </a:lnTo>
                  <a:lnTo>
                    <a:pt x="803" y="227"/>
                  </a:lnTo>
                  <a:lnTo>
                    <a:pt x="832" y="264"/>
                  </a:lnTo>
                  <a:lnTo>
                    <a:pt x="860" y="303"/>
                  </a:lnTo>
                  <a:lnTo>
                    <a:pt x="884" y="347"/>
                  </a:lnTo>
                  <a:lnTo>
                    <a:pt x="902" y="360"/>
                  </a:lnTo>
                  <a:lnTo>
                    <a:pt x="884" y="347"/>
                  </a:lnTo>
                  <a:lnTo>
                    <a:pt x="886" y="349"/>
                  </a:lnTo>
                  <a:lnTo>
                    <a:pt x="888" y="351"/>
                  </a:lnTo>
                  <a:lnTo>
                    <a:pt x="889" y="353"/>
                  </a:lnTo>
                  <a:lnTo>
                    <a:pt x="892" y="356"/>
                  </a:lnTo>
                  <a:lnTo>
                    <a:pt x="893" y="357"/>
                  </a:lnTo>
                  <a:lnTo>
                    <a:pt x="895" y="358"/>
                  </a:lnTo>
                  <a:lnTo>
                    <a:pt x="899" y="360"/>
                  </a:lnTo>
                  <a:lnTo>
                    <a:pt x="900" y="360"/>
                  </a:lnTo>
                  <a:lnTo>
                    <a:pt x="902" y="360"/>
                  </a:lnTo>
                  <a:lnTo>
                    <a:pt x="905" y="361"/>
                  </a:lnTo>
                  <a:lnTo>
                    <a:pt x="907" y="361"/>
                  </a:lnTo>
                  <a:lnTo>
                    <a:pt x="910" y="360"/>
                  </a:lnTo>
                  <a:lnTo>
                    <a:pt x="913" y="360"/>
                  </a:lnTo>
                  <a:lnTo>
                    <a:pt x="914" y="360"/>
                  </a:lnTo>
                  <a:lnTo>
                    <a:pt x="916" y="358"/>
                  </a:lnTo>
                  <a:lnTo>
                    <a:pt x="919" y="357"/>
                  </a:lnTo>
                  <a:lnTo>
                    <a:pt x="920" y="356"/>
                  </a:lnTo>
                  <a:lnTo>
                    <a:pt x="923" y="355"/>
                  </a:lnTo>
                  <a:lnTo>
                    <a:pt x="925" y="353"/>
                  </a:lnTo>
                  <a:lnTo>
                    <a:pt x="927" y="351"/>
                  </a:lnTo>
                  <a:lnTo>
                    <a:pt x="928" y="349"/>
                  </a:lnTo>
                  <a:lnTo>
                    <a:pt x="929" y="348"/>
                  </a:lnTo>
                  <a:lnTo>
                    <a:pt x="931" y="345"/>
                  </a:lnTo>
                  <a:lnTo>
                    <a:pt x="932" y="343"/>
                  </a:lnTo>
                  <a:lnTo>
                    <a:pt x="932" y="340"/>
                  </a:lnTo>
                  <a:lnTo>
                    <a:pt x="933" y="338"/>
                  </a:lnTo>
                  <a:lnTo>
                    <a:pt x="933" y="336"/>
                  </a:lnTo>
                  <a:lnTo>
                    <a:pt x="933" y="334"/>
                  </a:lnTo>
                  <a:lnTo>
                    <a:pt x="932" y="331"/>
                  </a:lnTo>
                  <a:lnTo>
                    <a:pt x="932" y="327"/>
                  </a:lnTo>
                  <a:lnTo>
                    <a:pt x="931" y="324"/>
                  </a:lnTo>
                  <a:lnTo>
                    <a:pt x="929" y="322"/>
                  </a:lnTo>
                  <a:lnTo>
                    <a:pt x="912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8"/>
            <p:cNvSpPr/>
            <p:nvPr/>
          </p:nvSpPr>
          <p:spPr>
            <a:xfrm>
              <a:off x="2903" y="2188"/>
              <a:ext cx="93" cy="32"/>
            </a:xfrm>
            <a:custGeom>
              <a:avLst/>
              <a:gdLst/>
              <a:ahLst/>
              <a:cxnLst/>
              <a:rect l="l" t="t" r="r" b="b"/>
              <a:pathLst>
                <a:path w="371" h="128" extrusionOk="0">
                  <a:moveTo>
                    <a:pt x="46" y="120"/>
                  </a:moveTo>
                  <a:lnTo>
                    <a:pt x="54" y="110"/>
                  </a:lnTo>
                  <a:lnTo>
                    <a:pt x="65" y="102"/>
                  </a:lnTo>
                  <a:lnTo>
                    <a:pt x="74" y="94"/>
                  </a:lnTo>
                  <a:lnTo>
                    <a:pt x="83" y="86"/>
                  </a:lnTo>
                  <a:lnTo>
                    <a:pt x="93" y="80"/>
                  </a:lnTo>
                  <a:lnTo>
                    <a:pt x="102" y="75"/>
                  </a:lnTo>
                  <a:lnTo>
                    <a:pt x="112" y="69"/>
                  </a:lnTo>
                  <a:lnTo>
                    <a:pt x="120" y="65"/>
                  </a:lnTo>
                  <a:lnTo>
                    <a:pt x="130" y="62"/>
                  </a:lnTo>
                  <a:lnTo>
                    <a:pt x="139" y="58"/>
                  </a:lnTo>
                  <a:lnTo>
                    <a:pt x="148" y="55"/>
                  </a:lnTo>
                  <a:lnTo>
                    <a:pt x="157" y="54"/>
                  </a:lnTo>
                  <a:lnTo>
                    <a:pt x="166" y="52"/>
                  </a:lnTo>
                  <a:lnTo>
                    <a:pt x="174" y="52"/>
                  </a:lnTo>
                  <a:lnTo>
                    <a:pt x="183" y="52"/>
                  </a:lnTo>
                  <a:lnTo>
                    <a:pt x="192" y="52"/>
                  </a:lnTo>
                  <a:lnTo>
                    <a:pt x="200" y="52"/>
                  </a:lnTo>
                  <a:lnTo>
                    <a:pt x="209" y="53"/>
                  </a:lnTo>
                  <a:lnTo>
                    <a:pt x="218" y="55"/>
                  </a:lnTo>
                  <a:lnTo>
                    <a:pt x="228" y="58"/>
                  </a:lnTo>
                  <a:lnTo>
                    <a:pt x="235" y="60"/>
                  </a:lnTo>
                  <a:lnTo>
                    <a:pt x="244" y="63"/>
                  </a:lnTo>
                  <a:lnTo>
                    <a:pt x="254" y="67"/>
                  </a:lnTo>
                  <a:lnTo>
                    <a:pt x="262" y="72"/>
                  </a:lnTo>
                  <a:lnTo>
                    <a:pt x="270" y="78"/>
                  </a:lnTo>
                  <a:lnTo>
                    <a:pt x="280" y="82"/>
                  </a:lnTo>
                  <a:lnTo>
                    <a:pt x="288" y="88"/>
                  </a:lnTo>
                  <a:lnTo>
                    <a:pt x="297" y="95"/>
                  </a:lnTo>
                  <a:lnTo>
                    <a:pt x="307" y="102"/>
                  </a:lnTo>
                  <a:lnTo>
                    <a:pt x="315" y="110"/>
                  </a:lnTo>
                  <a:lnTo>
                    <a:pt x="325" y="118"/>
                  </a:lnTo>
                  <a:lnTo>
                    <a:pt x="333" y="127"/>
                  </a:lnTo>
                  <a:lnTo>
                    <a:pt x="371" y="89"/>
                  </a:lnTo>
                  <a:lnTo>
                    <a:pt x="360" y="80"/>
                  </a:lnTo>
                  <a:lnTo>
                    <a:pt x="349" y="71"/>
                  </a:lnTo>
                  <a:lnTo>
                    <a:pt x="339" y="62"/>
                  </a:lnTo>
                  <a:lnTo>
                    <a:pt x="328" y="54"/>
                  </a:lnTo>
                  <a:lnTo>
                    <a:pt x="319" y="46"/>
                  </a:lnTo>
                  <a:lnTo>
                    <a:pt x="308" y="39"/>
                  </a:lnTo>
                  <a:lnTo>
                    <a:pt x="297" y="32"/>
                  </a:lnTo>
                  <a:lnTo>
                    <a:pt x="286" y="26"/>
                  </a:lnTo>
                  <a:lnTo>
                    <a:pt x="275" y="20"/>
                  </a:lnTo>
                  <a:lnTo>
                    <a:pt x="263" y="15"/>
                  </a:lnTo>
                  <a:lnTo>
                    <a:pt x="254" y="11"/>
                  </a:lnTo>
                  <a:lnTo>
                    <a:pt x="242" y="7"/>
                  </a:lnTo>
                  <a:lnTo>
                    <a:pt x="230" y="4"/>
                  </a:lnTo>
                  <a:lnTo>
                    <a:pt x="218" y="2"/>
                  </a:lnTo>
                  <a:lnTo>
                    <a:pt x="206" y="1"/>
                  </a:lnTo>
                  <a:lnTo>
                    <a:pt x="195" y="0"/>
                  </a:lnTo>
                  <a:lnTo>
                    <a:pt x="183" y="0"/>
                  </a:lnTo>
                  <a:lnTo>
                    <a:pt x="171" y="0"/>
                  </a:lnTo>
                  <a:lnTo>
                    <a:pt x="159" y="1"/>
                  </a:lnTo>
                  <a:lnTo>
                    <a:pt x="146" y="2"/>
                  </a:lnTo>
                  <a:lnTo>
                    <a:pt x="135" y="4"/>
                  </a:lnTo>
                  <a:lnTo>
                    <a:pt x="124" y="8"/>
                  </a:lnTo>
                  <a:lnTo>
                    <a:pt x="112" y="13"/>
                  </a:lnTo>
                  <a:lnTo>
                    <a:pt x="100" y="17"/>
                  </a:lnTo>
                  <a:lnTo>
                    <a:pt x="88" y="23"/>
                  </a:lnTo>
                  <a:lnTo>
                    <a:pt x="76" y="29"/>
                  </a:lnTo>
                  <a:lnTo>
                    <a:pt x="65" y="37"/>
                  </a:lnTo>
                  <a:lnTo>
                    <a:pt x="53" y="45"/>
                  </a:lnTo>
                  <a:lnTo>
                    <a:pt x="41" y="53"/>
                  </a:lnTo>
                  <a:lnTo>
                    <a:pt x="31" y="62"/>
                  </a:lnTo>
                  <a:lnTo>
                    <a:pt x="20" y="72"/>
                  </a:lnTo>
                  <a:lnTo>
                    <a:pt x="8" y="82"/>
                  </a:lnTo>
                  <a:lnTo>
                    <a:pt x="7" y="85"/>
                  </a:lnTo>
                  <a:lnTo>
                    <a:pt x="4" y="88"/>
                  </a:lnTo>
                  <a:lnTo>
                    <a:pt x="2" y="91"/>
                  </a:lnTo>
                  <a:lnTo>
                    <a:pt x="1" y="93"/>
                  </a:lnTo>
                  <a:lnTo>
                    <a:pt x="1" y="95"/>
                  </a:lnTo>
                  <a:lnTo>
                    <a:pt x="0" y="98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0" y="105"/>
                  </a:lnTo>
                  <a:lnTo>
                    <a:pt x="1" y="107"/>
                  </a:lnTo>
                  <a:lnTo>
                    <a:pt x="1" y="110"/>
                  </a:lnTo>
                  <a:lnTo>
                    <a:pt x="2" y="112"/>
                  </a:lnTo>
                  <a:lnTo>
                    <a:pt x="4" y="114"/>
                  </a:lnTo>
                  <a:lnTo>
                    <a:pt x="5" y="117"/>
                  </a:lnTo>
                  <a:lnTo>
                    <a:pt x="7" y="118"/>
                  </a:lnTo>
                  <a:lnTo>
                    <a:pt x="8" y="120"/>
                  </a:lnTo>
                  <a:lnTo>
                    <a:pt x="10" y="121"/>
                  </a:lnTo>
                  <a:lnTo>
                    <a:pt x="11" y="123"/>
                  </a:lnTo>
                  <a:lnTo>
                    <a:pt x="14" y="124"/>
                  </a:lnTo>
                  <a:lnTo>
                    <a:pt x="15" y="125"/>
                  </a:lnTo>
                  <a:lnTo>
                    <a:pt x="18" y="127"/>
                  </a:lnTo>
                  <a:lnTo>
                    <a:pt x="21" y="127"/>
                  </a:lnTo>
                  <a:lnTo>
                    <a:pt x="23" y="128"/>
                  </a:lnTo>
                  <a:lnTo>
                    <a:pt x="26" y="128"/>
                  </a:lnTo>
                  <a:lnTo>
                    <a:pt x="28" y="128"/>
                  </a:lnTo>
                  <a:lnTo>
                    <a:pt x="30" y="128"/>
                  </a:lnTo>
                  <a:lnTo>
                    <a:pt x="33" y="127"/>
                  </a:lnTo>
                  <a:lnTo>
                    <a:pt x="35" y="127"/>
                  </a:lnTo>
                  <a:lnTo>
                    <a:pt x="37" y="125"/>
                  </a:lnTo>
                  <a:lnTo>
                    <a:pt x="40" y="124"/>
                  </a:lnTo>
                  <a:lnTo>
                    <a:pt x="43" y="121"/>
                  </a:lnTo>
                  <a:lnTo>
                    <a:pt x="46" y="1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8"/>
            <p:cNvSpPr/>
            <p:nvPr/>
          </p:nvSpPr>
          <p:spPr>
            <a:xfrm>
              <a:off x="2740" y="2189"/>
              <a:ext cx="175" cy="32"/>
            </a:xfrm>
            <a:custGeom>
              <a:avLst/>
              <a:gdLst/>
              <a:ahLst/>
              <a:cxnLst/>
              <a:rect l="l" t="t" r="r" b="b"/>
              <a:pathLst>
                <a:path w="699" h="127" extrusionOk="0">
                  <a:moveTo>
                    <a:pt x="50" y="38"/>
                  </a:moveTo>
                  <a:lnTo>
                    <a:pt x="20" y="52"/>
                  </a:lnTo>
                  <a:lnTo>
                    <a:pt x="37" y="56"/>
                  </a:lnTo>
                  <a:lnTo>
                    <a:pt x="57" y="60"/>
                  </a:lnTo>
                  <a:lnTo>
                    <a:pt x="76" y="64"/>
                  </a:lnTo>
                  <a:lnTo>
                    <a:pt x="98" y="68"/>
                  </a:lnTo>
                  <a:lnTo>
                    <a:pt x="120" y="72"/>
                  </a:lnTo>
                  <a:lnTo>
                    <a:pt x="144" y="76"/>
                  </a:lnTo>
                  <a:lnTo>
                    <a:pt x="169" y="79"/>
                  </a:lnTo>
                  <a:lnTo>
                    <a:pt x="195" y="82"/>
                  </a:lnTo>
                  <a:lnTo>
                    <a:pt x="221" y="86"/>
                  </a:lnTo>
                  <a:lnTo>
                    <a:pt x="247" y="90"/>
                  </a:lnTo>
                  <a:lnTo>
                    <a:pt x="274" y="92"/>
                  </a:lnTo>
                  <a:lnTo>
                    <a:pt x="302" y="96"/>
                  </a:lnTo>
                  <a:lnTo>
                    <a:pt x="329" y="99"/>
                  </a:lnTo>
                  <a:lnTo>
                    <a:pt x="357" y="103"/>
                  </a:lnTo>
                  <a:lnTo>
                    <a:pt x="384" y="105"/>
                  </a:lnTo>
                  <a:lnTo>
                    <a:pt x="410" y="108"/>
                  </a:lnTo>
                  <a:lnTo>
                    <a:pt x="437" y="111"/>
                  </a:lnTo>
                  <a:lnTo>
                    <a:pt x="462" y="114"/>
                  </a:lnTo>
                  <a:lnTo>
                    <a:pt x="486" y="115"/>
                  </a:lnTo>
                  <a:lnTo>
                    <a:pt x="511" y="117"/>
                  </a:lnTo>
                  <a:lnTo>
                    <a:pt x="534" y="118"/>
                  </a:lnTo>
                  <a:lnTo>
                    <a:pt x="556" y="121"/>
                  </a:lnTo>
                  <a:lnTo>
                    <a:pt x="576" y="122"/>
                  </a:lnTo>
                  <a:lnTo>
                    <a:pt x="596" y="124"/>
                  </a:lnTo>
                  <a:lnTo>
                    <a:pt x="612" y="124"/>
                  </a:lnTo>
                  <a:lnTo>
                    <a:pt x="629" y="125"/>
                  </a:lnTo>
                  <a:lnTo>
                    <a:pt x="642" y="125"/>
                  </a:lnTo>
                  <a:lnTo>
                    <a:pt x="655" y="127"/>
                  </a:lnTo>
                  <a:lnTo>
                    <a:pt x="666" y="127"/>
                  </a:lnTo>
                  <a:lnTo>
                    <a:pt x="674" y="125"/>
                  </a:lnTo>
                  <a:lnTo>
                    <a:pt x="681" y="125"/>
                  </a:lnTo>
                  <a:lnTo>
                    <a:pt x="699" y="117"/>
                  </a:lnTo>
                  <a:lnTo>
                    <a:pt x="661" y="79"/>
                  </a:lnTo>
                  <a:lnTo>
                    <a:pt x="673" y="75"/>
                  </a:lnTo>
                  <a:lnTo>
                    <a:pt x="671" y="75"/>
                  </a:lnTo>
                  <a:lnTo>
                    <a:pt x="664" y="75"/>
                  </a:lnTo>
                  <a:lnTo>
                    <a:pt x="655" y="75"/>
                  </a:lnTo>
                  <a:lnTo>
                    <a:pt x="645" y="75"/>
                  </a:lnTo>
                  <a:lnTo>
                    <a:pt x="631" y="73"/>
                  </a:lnTo>
                  <a:lnTo>
                    <a:pt x="615" y="73"/>
                  </a:lnTo>
                  <a:lnTo>
                    <a:pt x="598" y="72"/>
                  </a:lnTo>
                  <a:lnTo>
                    <a:pt x="580" y="70"/>
                  </a:lnTo>
                  <a:lnTo>
                    <a:pt x="559" y="69"/>
                  </a:lnTo>
                  <a:lnTo>
                    <a:pt x="538" y="68"/>
                  </a:lnTo>
                  <a:lnTo>
                    <a:pt x="515" y="65"/>
                  </a:lnTo>
                  <a:lnTo>
                    <a:pt x="492" y="64"/>
                  </a:lnTo>
                  <a:lnTo>
                    <a:pt x="467" y="62"/>
                  </a:lnTo>
                  <a:lnTo>
                    <a:pt x="441" y="59"/>
                  </a:lnTo>
                  <a:lnTo>
                    <a:pt x="415" y="56"/>
                  </a:lnTo>
                  <a:lnTo>
                    <a:pt x="389" y="53"/>
                  </a:lnTo>
                  <a:lnTo>
                    <a:pt x="362" y="51"/>
                  </a:lnTo>
                  <a:lnTo>
                    <a:pt x="335" y="49"/>
                  </a:lnTo>
                  <a:lnTo>
                    <a:pt x="309" y="44"/>
                  </a:lnTo>
                  <a:lnTo>
                    <a:pt x="281" y="42"/>
                  </a:lnTo>
                  <a:lnTo>
                    <a:pt x="254" y="38"/>
                  </a:lnTo>
                  <a:lnTo>
                    <a:pt x="228" y="36"/>
                  </a:lnTo>
                  <a:lnTo>
                    <a:pt x="202" y="31"/>
                  </a:lnTo>
                  <a:lnTo>
                    <a:pt x="176" y="27"/>
                  </a:lnTo>
                  <a:lnTo>
                    <a:pt x="153" y="24"/>
                  </a:lnTo>
                  <a:lnTo>
                    <a:pt x="129" y="21"/>
                  </a:lnTo>
                  <a:lnTo>
                    <a:pt x="105" y="17"/>
                  </a:lnTo>
                  <a:lnTo>
                    <a:pt x="85" y="13"/>
                  </a:lnTo>
                  <a:lnTo>
                    <a:pt x="66" y="10"/>
                  </a:lnTo>
                  <a:lnTo>
                    <a:pt x="49" y="5"/>
                  </a:lnTo>
                  <a:lnTo>
                    <a:pt x="32" y="1"/>
                  </a:lnTo>
                  <a:lnTo>
                    <a:pt x="1" y="16"/>
                  </a:lnTo>
                  <a:lnTo>
                    <a:pt x="32" y="1"/>
                  </a:lnTo>
                  <a:lnTo>
                    <a:pt x="29" y="1"/>
                  </a:lnTo>
                  <a:lnTo>
                    <a:pt x="25" y="0"/>
                  </a:lnTo>
                  <a:lnTo>
                    <a:pt x="23" y="1"/>
                  </a:lnTo>
                  <a:lnTo>
                    <a:pt x="20" y="1"/>
                  </a:lnTo>
                  <a:lnTo>
                    <a:pt x="18" y="1"/>
                  </a:lnTo>
                  <a:lnTo>
                    <a:pt x="14" y="3"/>
                  </a:lnTo>
                  <a:lnTo>
                    <a:pt x="13" y="4"/>
                  </a:lnTo>
                  <a:lnTo>
                    <a:pt x="11" y="5"/>
                  </a:lnTo>
                  <a:lnTo>
                    <a:pt x="10" y="7"/>
                  </a:lnTo>
                  <a:lnTo>
                    <a:pt x="7" y="8"/>
                  </a:lnTo>
                  <a:lnTo>
                    <a:pt x="6" y="11"/>
                  </a:lnTo>
                  <a:lnTo>
                    <a:pt x="5" y="12"/>
                  </a:lnTo>
                  <a:lnTo>
                    <a:pt x="3" y="14"/>
                  </a:lnTo>
                  <a:lnTo>
                    <a:pt x="1" y="16"/>
                  </a:lnTo>
                  <a:lnTo>
                    <a:pt x="1" y="18"/>
                  </a:lnTo>
                  <a:lnTo>
                    <a:pt x="0" y="21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0" y="27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36"/>
                  </a:lnTo>
                  <a:lnTo>
                    <a:pt x="1" y="38"/>
                  </a:lnTo>
                  <a:lnTo>
                    <a:pt x="3" y="39"/>
                  </a:lnTo>
                  <a:lnTo>
                    <a:pt x="5" y="42"/>
                  </a:lnTo>
                  <a:lnTo>
                    <a:pt x="6" y="43"/>
                  </a:lnTo>
                  <a:lnTo>
                    <a:pt x="7" y="46"/>
                  </a:lnTo>
                  <a:lnTo>
                    <a:pt x="10" y="47"/>
                  </a:lnTo>
                  <a:lnTo>
                    <a:pt x="12" y="49"/>
                  </a:lnTo>
                  <a:lnTo>
                    <a:pt x="13" y="50"/>
                  </a:lnTo>
                  <a:lnTo>
                    <a:pt x="18" y="51"/>
                  </a:lnTo>
                  <a:lnTo>
                    <a:pt x="20" y="52"/>
                  </a:lnTo>
                  <a:lnTo>
                    <a:pt x="50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8"/>
            <p:cNvSpPr/>
            <p:nvPr/>
          </p:nvSpPr>
          <p:spPr>
            <a:xfrm>
              <a:off x="2727" y="2193"/>
              <a:ext cx="26" cy="38"/>
            </a:xfrm>
            <a:custGeom>
              <a:avLst/>
              <a:gdLst/>
              <a:ahLst/>
              <a:cxnLst/>
              <a:rect l="l" t="t" r="r" b="b"/>
              <a:pathLst>
                <a:path w="102" h="151" extrusionOk="0">
                  <a:moveTo>
                    <a:pt x="38" y="100"/>
                  </a:moveTo>
                  <a:lnTo>
                    <a:pt x="51" y="135"/>
                  </a:lnTo>
                  <a:lnTo>
                    <a:pt x="102" y="22"/>
                  </a:lnTo>
                  <a:lnTo>
                    <a:pt x="53" y="0"/>
                  </a:lnTo>
                  <a:lnTo>
                    <a:pt x="3" y="113"/>
                  </a:lnTo>
                  <a:lnTo>
                    <a:pt x="16" y="148"/>
                  </a:lnTo>
                  <a:lnTo>
                    <a:pt x="3" y="113"/>
                  </a:lnTo>
                  <a:lnTo>
                    <a:pt x="1" y="117"/>
                  </a:lnTo>
                  <a:lnTo>
                    <a:pt x="1" y="119"/>
                  </a:lnTo>
                  <a:lnTo>
                    <a:pt x="0" y="122"/>
                  </a:lnTo>
                  <a:lnTo>
                    <a:pt x="0" y="125"/>
                  </a:lnTo>
                  <a:lnTo>
                    <a:pt x="0" y="127"/>
                  </a:lnTo>
                  <a:lnTo>
                    <a:pt x="1" y="130"/>
                  </a:lnTo>
                  <a:lnTo>
                    <a:pt x="1" y="132"/>
                  </a:lnTo>
                  <a:lnTo>
                    <a:pt x="3" y="135"/>
                  </a:lnTo>
                  <a:lnTo>
                    <a:pt x="5" y="137"/>
                  </a:lnTo>
                  <a:lnTo>
                    <a:pt x="6" y="139"/>
                  </a:lnTo>
                  <a:lnTo>
                    <a:pt x="7" y="140"/>
                  </a:lnTo>
                  <a:lnTo>
                    <a:pt x="8" y="143"/>
                  </a:lnTo>
                  <a:lnTo>
                    <a:pt x="11" y="144"/>
                  </a:lnTo>
                  <a:lnTo>
                    <a:pt x="12" y="145"/>
                  </a:lnTo>
                  <a:lnTo>
                    <a:pt x="14" y="147"/>
                  </a:lnTo>
                  <a:lnTo>
                    <a:pt x="16" y="148"/>
                  </a:lnTo>
                  <a:lnTo>
                    <a:pt x="19" y="148"/>
                  </a:lnTo>
                  <a:lnTo>
                    <a:pt x="21" y="150"/>
                  </a:lnTo>
                  <a:lnTo>
                    <a:pt x="24" y="150"/>
                  </a:lnTo>
                  <a:lnTo>
                    <a:pt x="26" y="151"/>
                  </a:lnTo>
                  <a:lnTo>
                    <a:pt x="27" y="151"/>
                  </a:lnTo>
                  <a:lnTo>
                    <a:pt x="31" y="150"/>
                  </a:lnTo>
                  <a:lnTo>
                    <a:pt x="33" y="150"/>
                  </a:lnTo>
                  <a:lnTo>
                    <a:pt x="36" y="150"/>
                  </a:lnTo>
                  <a:lnTo>
                    <a:pt x="38" y="148"/>
                  </a:lnTo>
                  <a:lnTo>
                    <a:pt x="39" y="147"/>
                  </a:lnTo>
                  <a:lnTo>
                    <a:pt x="42" y="145"/>
                  </a:lnTo>
                  <a:lnTo>
                    <a:pt x="45" y="144"/>
                  </a:lnTo>
                  <a:lnTo>
                    <a:pt x="46" y="141"/>
                  </a:lnTo>
                  <a:lnTo>
                    <a:pt x="47" y="140"/>
                  </a:lnTo>
                  <a:lnTo>
                    <a:pt x="50" y="138"/>
                  </a:lnTo>
                  <a:lnTo>
                    <a:pt x="51" y="135"/>
                  </a:lnTo>
                  <a:lnTo>
                    <a:pt x="38" y="1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8"/>
            <p:cNvSpPr/>
            <p:nvPr/>
          </p:nvSpPr>
          <p:spPr>
            <a:xfrm>
              <a:off x="2731" y="2218"/>
              <a:ext cx="168" cy="45"/>
            </a:xfrm>
            <a:custGeom>
              <a:avLst/>
              <a:gdLst/>
              <a:ahLst/>
              <a:cxnLst/>
              <a:rect l="l" t="t" r="r" b="b"/>
              <a:pathLst>
                <a:path w="672" h="181" extrusionOk="0">
                  <a:moveTo>
                    <a:pt x="672" y="154"/>
                  </a:moveTo>
                  <a:lnTo>
                    <a:pt x="664" y="136"/>
                  </a:lnTo>
                  <a:lnTo>
                    <a:pt x="654" y="128"/>
                  </a:lnTo>
                  <a:lnTo>
                    <a:pt x="642" y="122"/>
                  </a:lnTo>
                  <a:lnTo>
                    <a:pt x="629" y="116"/>
                  </a:lnTo>
                  <a:lnTo>
                    <a:pt x="615" y="112"/>
                  </a:lnTo>
                  <a:lnTo>
                    <a:pt x="599" y="106"/>
                  </a:lnTo>
                  <a:lnTo>
                    <a:pt x="581" y="102"/>
                  </a:lnTo>
                  <a:lnTo>
                    <a:pt x="560" y="96"/>
                  </a:lnTo>
                  <a:lnTo>
                    <a:pt x="540" y="92"/>
                  </a:lnTo>
                  <a:lnTo>
                    <a:pt x="517" y="87"/>
                  </a:lnTo>
                  <a:lnTo>
                    <a:pt x="492" y="82"/>
                  </a:lnTo>
                  <a:lnTo>
                    <a:pt x="468" y="78"/>
                  </a:lnTo>
                  <a:lnTo>
                    <a:pt x="442" y="73"/>
                  </a:lnTo>
                  <a:lnTo>
                    <a:pt x="416" y="69"/>
                  </a:lnTo>
                  <a:lnTo>
                    <a:pt x="388" y="64"/>
                  </a:lnTo>
                  <a:lnTo>
                    <a:pt x="361" y="60"/>
                  </a:lnTo>
                  <a:lnTo>
                    <a:pt x="334" y="54"/>
                  </a:lnTo>
                  <a:lnTo>
                    <a:pt x="306" y="51"/>
                  </a:lnTo>
                  <a:lnTo>
                    <a:pt x="278" y="45"/>
                  </a:lnTo>
                  <a:lnTo>
                    <a:pt x="252" y="41"/>
                  </a:lnTo>
                  <a:lnTo>
                    <a:pt x="225" y="38"/>
                  </a:lnTo>
                  <a:lnTo>
                    <a:pt x="199" y="34"/>
                  </a:lnTo>
                  <a:lnTo>
                    <a:pt x="174" y="30"/>
                  </a:lnTo>
                  <a:lnTo>
                    <a:pt x="151" y="26"/>
                  </a:lnTo>
                  <a:lnTo>
                    <a:pt x="128" y="22"/>
                  </a:lnTo>
                  <a:lnTo>
                    <a:pt x="107" y="18"/>
                  </a:lnTo>
                  <a:lnTo>
                    <a:pt x="89" y="15"/>
                  </a:lnTo>
                  <a:lnTo>
                    <a:pt x="72" y="12"/>
                  </a:lnTo>
                  <a:lnTo>
                    <a:pt x="56" y="9"/>
                  </a:lnTo>
                  <a:lnTo>
                    <a:pt x="43" y="6"/>
                  </a:lnTo>
                  <a:lnTo>
                    <a:pt x="33" y="4"/>
                  </a:lnTo>
                  <a:lnTo>
                    <a:pt x="24" y="1"/>
                  </a:lnTo>
                  <a:lnTo>
                    <a:pt x="22" y="0"/>
                  </a:lnTo>
                  <a:lnTo>
                    <a:pt x="0" y="48"/>
                  </a:lnTo>
                  <a:lnTo>
                    <a:pt x="9" y="51"/>
                  </a:lnTo>
                  <a:lnTo>
                    <a:pt x="20" y="53"/>
                  </a:lnTo>
                  <a:lnTo>
                    <a:pt x="31" y="57"/>
                  </a:lnTo>
                  <a:lnTo>
                    <a:pt x="46" y="60"/>
                  </a:lnTo>
                  <a:lnTo>
                    <a:pt x="62" y="63"/>
                  </a:lnTo>
                  <a:lnTo>
                    <a:pt x="81" y="66"/>
                  </a:lnTo>
                  <a:lnTo>
                    <a:pt x="100" y="70"/>
                  </a:lnTo>
                  <a:lnTo>
                    <a:pt x="120" y="73"/>
                  </a:lnTo>
                  <a:lnTo>
                    <a:pt x="143" y="77"/>
                  </a:lnTo>
                  <a:lnTo>
                    <a:pt x="166" y="80"/>
                  </a:lnTo>
                  <a:lnTo>
                    <a:pt x="191" y="84"/>
                  </a:lnTo>
                  <a:lnTo>
                    <a:pt x="217" y="89"/>
                  </a:lnTo>
                  <a:lnTo>
                    <a:pt x="243" y="92"/>
                  </a:lnTo>
                  <a:lnTo>
                    <a:pt x="270" y="97"/>
                  </a:lnTo>
                  <a:lnTo>
                    <a:pt x="297" y="102"/>
                  </a:lnTo>
                  <a:lnTo>
                    <a:pt x="325" y="105"/>
                  </a:lnTo>
                  <a:lnTo>
                    <a:pt x="352" y="110"/>
                  </a:lnTo>
                  <a:lnTo>
                    <a:pt x="380" y="115"/>
                  </a:lnTo>
                  <a:lnTo>
                    <a:pt x="407" y="119"/>
                  </a:lnTo>
                  <a:lnTo>
                    <a:pt x="433" y="123"/>
                  </a:lnTo>
                  <a:lnTo>
                    <a:pt x="459" y="129"/>
                  </a:lnTo>
                  <a:lnTo>
                    <a:pt x="483" y="134"/>
                  </a:lnTo>
                  <a:lnTo>
                    <a:pt x="507" y="138"/>
                  </a:lnTo>
                  <a:lnTo>
                    <a:pt x="529" y="143"/>
                  </a:lnTo>
                  <a:lnTo>
                    <a:pt x="548" y="147"/>
                  </a:lnTo>
                  <a:lnTo>
                    <a:pt x="568" y="152"/>
                  </a:lnTo>
                  <a:lnTo>
                    <a:pt x="585" y="156"/>
                  </a:lnTo>
                  <a:lnTo>
                    <a:pt x="599" y="161"/>
                  </a:lnTo>
                  <a:lnTo>
                    <a:pt x="611" y="165"/>
                  </a:lnTo>
                  <a:lnTo>
                    <a:pt x="620" y="169"/>
                  </a:lnTo>
                  <a:lnTo>
                    <a:pt x="626" y="171"/>
                  </a:lnTo>
                  <a:lnTo>
                    <a:pt x="620" y="154"/>
                  </a:lnTo>
                  <a:lnTo>
                    <a:pt x="626" y="171"/>
                  </a:lnTo>
                  <a:lnTo>
                    <a:pt x="629" y="174"/>
                  </a:lnTo>
                  <a:lnTo>
                    <a:pt x="632" y="175"/>
                  </a:lnTo>
                  <a:lnTo>
                    <a:pt x="634" y="178"/>
                  </a:lnTo>
                  <a:lnTo>
                    <a:pt x="637" y="178"/>
                  </a:lnTo>
                  <a:lnTo>
                    <a:pt x="638" y="180"/>
                  </a:lnTo>
                  <a:lnTo>
                    <a:pt x="641" y="181"/>
                  </a:lnTo>
                  <a:lnTo>
                    <a:pt x="644" y="181"/>
                  </a:lnTo>
                  <a:lnTo>
                    <a:pt x="646" y="181"/>
                  </a:lnTo>
                  <a:lnTo>
                    <a:pt x="648" y="181"/>
                  </a:lnTo>
                  <a:lnTo>
                    <a:pt x="651" y="180"/>
                  </a:lnTo>
                  <a:lnTo>
                    <a:pt x="654" y="180"/>
                  </a:lnTo>
                  <a:lnTo>
                    <a:pt x="655" y="178"/>
                  </a:lnTo>
                  <a:lnTo>
                    <a:pt x="658" y="177"/>
                  </a:lnTo>
                  <a:lnTo>
                    <a:pt x="660" y="175"/>
                  </a:lnTo>
                  <a:lnTo>
                    <a:pt x="661" y="174"/>
                  </a:lnTo>
                  <a:lnTo>
                    <a:pt x="663" y="173"/>
                  </a:lnTo>
                  <a:lnTo>
                    <a:pt x="665" y="170"/>
                  </a:lnTo>
                  <a:lnTo>
                    <a:pt x="667" y="169"/>
                  </a:lnTo>
                  <a:lnTo>
                    <a:pt x="668" y="167"/>
                  </a:lnTo>
                  <a:lnTo>
                    <a:pt x="670" y="165"/>
                  </a:lnTo>
                  <a:lnTo>
                    <a:pt x="671" y="162"/>
                  </a:lnTo>
                  <a:lnTo>
                    <a:pt x="671" y="160"/>
                  </a:lnTo>
                  <a:lnTo>
                    <a:pt x="672" y="158"/>
                  </a:lnTo>
                  <a:lnTo>
                    <a:pt x="672" y="156"/>
                  </a:lnTo>
                  <a:lnTo>
                    <a:pt x="672" y="154"/>
                  </a:lnTo>
                  <a:lnTo>
                    <a:pt x="672" y="151"/>
                  </a:lnTo>
                  <a:lnTo>
                    <a:pt x="671" y="148"/>
                  </a:lnTo>
                  <a:lnTo>
                    <a:pt x="671" y="145"/>
                  </a:lnTo>
                  <a:lnTo>
                    <a:pt x="670" y="143"/>
                  </a:lnTo>
                  <a:lnTo>
                    <a:pt x="668" y="141"/>
                  </a:lnTo>
                  <a:lnTo>
                    <a:pt x="665" y="138"/>
                  </a:lnTo>
                  <a:lnTo>
                    <a:pt x="664" y="136"/>
                  </a:lnTo>
                  <a:lnTo>
                    <a:pt x="672" y="1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8"/>
            <p:cNvSpPr/>
            <p:nvPr/>
          </p:nvSpPr>
          <p:spPr>
            <a:xfrm>
              <a:off x="2886" y="2257"/>
              <a:ext cx="117" cy="71"/>
            </a:xfrm>
            <a:custGeom>
              <a:avLst/>
              <a:gdLst/>
              <a:ahLst/>
              <a:cxnLst/>
              <a:rect l="l" t="t" r="r" b="b"/>
              <a:pathLst>
                <a:path w="467" h="284" extrusionOk="0">
                  <a:moveTo>
                    <a:pt x="418" y="158"/>
                  </a:moveTo>
                  <a:lnTo>
                    <a:pt x="421" y="154"/>
                  </a:lnTo>
                  <a:lnTo>
                    <a:pt x="408" y="167"/>
                  </a:lnTo>
                  <a:lnTo>
                    <a:pt x="394" y="178"/>
                  </a:lnTo>
                  <a:lnTo>
                    <a:pt x="379" y="189"/>
                  </a:lnTo>
                  <a:lnTo>
                    <a:pt x="365" y="198"/>
                  </a:lnTo>
                  <a:lnTo>
                    <a:pt x="350" y="208"/>
                  </a:lnTo>
                  <a:lnTo>
                    <a:pt x="336" y="214"/>
                  </a:lnTo>
                  <a:lnTo>
                    <a:pt x="319" y="221"/>
                  </a:lnTo>
                  <a:lnTo>
                    <a:pt x="304" y="224"/>
                  </a:lnTo>
                  <a:lnTo>
                    <a:pt x="288" y="228"/>
                  </a:lnTo>
                  <a:lnTo>
                    <a:pt x="273" y="230"/>
                  </a:lnTo>
                  <a:lnTo>
                    <a:pt x="258" y="232"/>
                  </a:lnTo>
                  <a:lnTo>
                    <a:pt x="241" y="232"/>
                  </a:lnTo>
                  <a:lnTo>
                    <a:pt x="226" y="232"/>
                  </a:lnTo>
                  <a:lnTo>
                    <a:pt x="212" y="230"/>
                  </a:lnTo>
                  <a:lnTo>
                    <a:pt x="197" y="227"/>
                  </a:lnTo>
                  <a:lnTo>
                    <a:pt x="183" y="223"/>
                  </a:lnTo>
                  <a:lnTo>
                    <a:pt x="169" y="217"/>
                  </a:lnTo>
                  <a:lnTo>
                    <a:pt x="156" y="212"/>
                  </a:lnTo>
                  <a:lnTo>
                    <a:pt x="144" y="204"/>
                  </a:lnTo>
                  <a:lnTo>
                    <a:pt x="131" y="196"/>
                  </a:lnTo>
                  <a:lnTo>
                    <a:pt x="121" y="186"/>
                  </a:lnTo>
                  <a:lnTo>
                    <a:pt x="109" y="176"/>
                  </a:lnTo>
                  <a:lnTo>
                    <a:pt x="100" y="164"/>
                  </a:lnTo>
                  <a:lnTo>
                    <a:pt x="90" y="151"/>
                  </a:lnTo>
                  <a:lnTo>
                    <a:pt x="82" y="137"/>
                  </a:lnTo>
                  <a:lnTo>
                    <a:pt x="74" y="121"/>
                  </a:lnTo>
                  <a:lnTo>
                    <a:pt x="67" y="105"/>
                  </a:lnTo>
                  <a:lnTo>
                    <a:pt x="63" y="86"/>
                  </a:lnTo>
                  <a:lnTo>
                    <a:pt x="57" y="67"/>
                  </a:lnTo>
                  <a:lnTo>
                    <a:pt x="54" y="46"/>
                  </a:lnTo>
                  <a:lnTo>
                    <a:pt x="52" y="24"/>
                  </a:lnTo>
                  <a:lnTo>
                    <a:pt x="52" y="0"/>
                  </a:lnTo>
                  <a:lnTo>
                    <a:pt x="0" y="0"/>
                  </a:lnTo>
                  <a:lnTo>
                    <a:pt x="0" y="27"/>
                  </a:lnTo>
                  <a:lnTo>
                    <a:pt x="2" y="53"/>
                  </a:lnTo>
                  <a:lnTo>
                    <a:pt x="6" y="78"/>
                  </a:lnTo>
                  <a:lnTo>
                    <a:pt x="12" y="99"/>
                  </a:lnTo>
                  <a:lnTo>
                    <a:pt x="18" y="121"/>
                  </a:lnTo>
                  <a:lnTo>
                    <a:pt x="27" y="143"/>
                  </a:lnTo>
                  <a:lnTo>
                    <a:pt x="37" y="162"/>
                  </a:lnTo>
                  <a:lnTo>
                    <a:pt x="47" y="180"/>
                  </a:lnTo>
                  <a:lnTo>
                    <a:pt x="58" y="196"/>
                  </a:lnTo>
                  <a:lnTo>
                    <a:pt x="71" y="211"/>
                  </a:lnTo>
                  <a:lnTo>
                    <a:pt x="86" y="225"/>
                  </a:lnTo>
                  <a:lnTo>
                    <a:pt x="100" y="237"/>
                  </a:lnTo>
                  <a:lnTo>
                    <a:pt x="116" y="249"/>
                  </a:lnTo>
                  <a:lnTo>
                    <a:pt x="132" y="258"/>
                  </a:lnTo>
                  <a:lnTo>
                    <a:pt x="149" y="266"/>
                  </a:lnTo>
                  <a:lnTo>
                    <a:pt x="168" y="273"/>
                  </a:lnTo>
                  <a:lnTo>
                    <a:pt x="184" y="277"/>
                  </a:lnTo>
                  <a:lnTo>
                    <a:pt x="204" y="281"/>
                  </a:lnTo>
                  <a:lnTo>
                    <a:pt x="222" y="284"/>
                  </a:lnTo>
                  <a:lnTo>
                    <a:pt x="240" y="284"/>
                  </a:lnTo>
                  <a:lnTo>
                    <a:pt x="260" y="284"/>
                  </a:lnTo>
                  <a:lnTo>
                    <a:pt x="279" y="282"/>
                  </a:lnTo>
                  <a:lnTo>
                    <a:pt x="298" y="279"/>
                  </a:lnTo>
                  <a:lnTo>
                    <a:pt x="317" y="275"/>
                  </a:lnTo>
                  <a:lnTo>
                    <a:pt x="337" y="268"/>
                  </a:lnTo>
                  <a:lnTo>
                    <a:pt x="355" y="262"/>
                  </a:lnTo>
                  <a:lnTo>
                    <a:pt x="373" y="253"/>
                  </a:lnTo>
                  <a:lnTo>
                    <a:pt x="391" y="243"/>
                  </a:lnTo>
                  <a:lnTo>
                    <a:pt x="409" y="232"/>
                  </a:lnTo>
                  <a:lnTo>
                    <a:pt x="427" y="221"/>
                  </a:lnTo>
                  <a:lnTo>
                    <a:pt x="442" y="206"/>
                  </a:lnTo>
                  <a:lnTo>
                    <a:pt x="459" y="191"/>
                  </a:lnTo>
                  <a:lnTo>
                    <a:pt x="461" y="188"/>
                  </a:lnTo>
                  <a:lnTo>
                    <a:pt x="459" y="191"/>
                  </a:lnTo>
                  <a:lnTo>
                    <a:pt x="460" y="189"/>
                  </a:lnTo>
                  <a:lnTo>
                    <a:pt x="462" y="186"/>
                  </a:lnTo>
                  <a:lnTo>
                    <a:pt x="463" y="184"/>
                  </a:lnTo>
                  <a:lnTo>
                    <a:pt x="466" y="182"/>
                  </a:lnTo>
                  <a:lnTo>
                    <a:pt x="466" y="178"/>
                  </a:lnTo>
                  <a:lnTo>
                    <a:pt x="467" y="176"/>
                  </a:lnTo>
                  <a:lnTo>
                    <a:pt x="467" y="175"/>
                  </a:lnTo>
                  <a:lnTo>
                    <a:pt x="467" y="172"/>
                  </a:lnTo>
                  <a:lnTo>
                    <a:pt x="467" y="170"/>
                  </a:lnTo>
                  <a:lnTo>
                    <a:pt x="466" y="167"/>
                  </a:lnTo>
                  <a:lnTo>
                    <a:pt x="466" y="164"/>
                  </a:lnTo>
                  <a:lnTo>
                    <a:pt x="463" y="162"/>
                  </a:lnTo>
                  <a:lnTo>
                    <a:pt x="462" y="160"/>
                  </a:lnTo>
                  <a:lnTo>
                    <a:pt x="461" y="158"/>
                  </a:lnTo>
                  <a:lnTo>
                    <a:pt x="460" y="157"/>
                  </a:lnTo>
                  <a:lnTo>
                    <a:pt x="459" y="154"/>
                  </a:lnTo>
                  <a:lnTo>
                    <a:pt x="456" y="153"/>
                  </a:lnTo>
                  <a:lnTo>
                    <a:pt x="455" y="151"/>
                  </a:lnTo>
                  <a:lnTo>
                    <a:pt x="453" y="150"/>
                  </a:lnTo>
                  <a:lnTo>
                    <a:pt x="450" y="149"/>
                  </a:lnTo>
                  <a:lnTo>
                    <a:pt x="448" y="147"/>
                  </a:lnTo>
                  <a:lnTo>
                    <a:pt x="446" y="147"/>
                  </a:lnTo>
                  <a:lnTo>
                    <a:pt x="443" y="146"/>
                  </a:lnTo>
                  <a:lnTo>
                    <a:pt x="441" y="146"/>
                  </a:lnTo>
                  <a:lnTo>
                    <a:pt x="438" y="146"/>
                  </a:lnTo>
                  <a:lnTo>
                    <a:pt x="436" y="146"/>
                  </a:lnTo>
                  <a:lnTo>
                    <a:pt x="434" y="147"/>
                  </a:lnTo>
                  <a:lnTo>
                    <a:pt x="431" y="147"/>
                  </a:lnTo>
                  <a:lnTo>
                    <a:pt x="429" y="149"/>
                  </a:lnTo>
                  <a:lnTo>
                    <a:pt x="427" y="150"/>
                  </a:lnTo>
                  <a:lnTo>
                    <a:pt x="423" y="153"/>
                  </a:lnTo>
                  <a:lnTo>
                    <a:pt x="421" y="154"/>
                  </a:lnTo>
                  <a:lnTo>
                    <a:pt x="418" y="1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8"/>
            <p:cNvSpPr/>
            <p:nvPr/>
          </p:nvSpPr>
          <p:spPr>
            <a:xfrm>
              <a:off x="2991" y="2278"/>
              <a:ext cx="52" cy="26"/>
            </a:xfrm>
            <a:custGeom>
              <a:avLst/>
              <a:gdLst/>
              <a:ahLst/>
              <a:cxnLst/>
              <a:rect l="l" t="t" r="r" b="b"/>
              <a:pathLst>
                <a:path w="211" h="102" extrusionOk="0">
                  <a:moveTo>
                    <a:pt x="204" y="46"/>
                  </a:moveTo>
                  <a:lnTo>
                    <a:pt x="201" y="46"/>
                  </a:lnTo>
                  <a:lnTo>
                    <a:pt x="197" y="41"/>
                  </a:lnTo>
                  <a:lnTo>
                    <a:pt x="192" y="35"/>
                  </a:lnTo>
                  <a:lnTo>
                    <a:pt x="185" y="32"/>
                  </a:lnTo>
                  <a:lnTo>
                    <a:pt x="180" y="26"/>
                  </a:lnTo>
                  <a:lnTo>
                    <a:pt x="173" y="22"/>
                  </a:lnTo>
                  <a:lnTo>
                    <a:pt x="168" y="19"/>
                  </a:lnTo>
                  <a:lnTo>
                    <a:pt x="161" y="15"/>
                  </a:lnTo>
                  <a:lnTo>
                    <a:pt x="155" y="12"/>
                  </a:lnTo>
                  <a:lnTo>
                    <a:pt x="148" y="9"/>
                  </a:lnTo>
                  <a:lnTo>
                    <a:pt x="142" y="7"/>
                  </a:lnTo>
                  <a:lnTo>
                    <a:pt x="135" y="5"/>
                  </a:lnTo>
                  <a:lnTo>
                    <a:pt x="129" y="3"/>
                  </a:lnTo>
                  <a:lnTo>
                    <a:pt x="122" y="2"/>
                  </a:lnTo>
                  <a:lnTo>
                    <a:pt x="115" y="2"/>
                  </a:lnTo>
                  <a:lnTo>
                    <a:pt x="108" y="0"/>
                  </a:lnTo>
                  <a:lnTo>
                    <a:pt x="102" y="2"/>
                  </a:lnTo>
                  <a:lnTo>
                    <a:pt x="94" y="2"/>
                  </a:lnTo>
                  <a:lnTo>
                    <a:pt x="88" y="3"/>
                  </a:lnTo>
                  <a:lnTo>
                    <a:pt x="81" y="6"/>
                  </a:lnTo>
                  <a:lnTo>
                    <a:pt x="74" y="8"/>
                  </a:lnTo>
                  <a:lnTo>
                    <a:pt x="67" y="11"/>
                  </a:lnTo>
                  <a:lnTo>
                    <a:pt x="61" y="13"/>
                  </a:lnTo>
                  <a:lnTo>
                    <a:pt x="54" y="18"/>
                  </a:lnTo>
                  <a:lnTo>
                    <a:pt x="48" y="22"/>
                  </a:lnTo>
                  <a:lnTo>
                    <a:pt x="42" y="26"/>
                  </a:lnTo>
                  <a:lnTo>
                    <a:pt x="36" y="32"/>
                  </a:lnTo>
                  <a:lnTo>
                    <a:pt x="29" y="38"/>
                  </a:lnTo>
                  <a:lnTo>
                    <a:pt x="24" y="44"/>
                  </a:lnTo>
                  <a:lnTo>
                    <a:pt x="17" y="50"/>
                  </a:lnTo>
                  <a:lnTo>
                    <a:pt x="12" y="57"/>
                  </a:lnTo>
                  <a:lnTo>
                    <a:pt x="7" y="64"/>
                  </a:lnTo>
                  <a:lnTo>
                    <a:pt x="0" y="72"/>
                  </a:lnTo>
                  <a:lnTo>
                    <a:pt x="43" y="102"/>
                  </a:lnTo>
                  <a:lnTo>
                    <a:pt x="48" y="96"/>
                  </a:lnTo>
                  <a:lnTo>
                    <a:pt x="52" y="89"/>
                  </a:lnTo>
                  <a:lnTo>
                    <a:pt x="56" y="84"/>
                  </a:lnTo>
                  <a:lnTo>
                    <a:pt x="62" y="79"/>
                  </a:lnTo>
                  <a:lnTo>
                    <a:pt x="65" y="74"/>
                  </a:lnTo>
                  <a:lnTo>
                    <a:pt x="69" y="71"/>
                  </a:lnTo>
                  <a:lnTo>
                    <a:pt x="75" y="67"/>
                  </a:lnTo>
                  <a:lnTo>
                    <a:pt x="78" y="64"/>
                  </a:lnTo>
                  <a:lnTo>
                    <a:pt x="82" y="61"/>
                  </a:lnTo>
                  <a:lnTo>
                    <a:pt x="84" y="59"/>
                  </a:lnTo>
                  <a:lnTo>
                    <a:pt x="89" y="58"/>
                  </a:lnTo>
                  <a:lnTo>
                    <a:pt x="93" y="57"/>
                  </a:lnTo>
                  <a:lnTo>
                    <a:pt x="96" y="55"/>
                  </a:lnTo>
                  <a:lnTo>
                    <a:pt x="100" y="54"/>
                  </a:lnTo>
                  <a:lnTo>
                    <a:pt x="103" y="54"/>
                  </a:lnTo>
                  <a:lnTo>
                    <a:pt x="106" y="52"/>
                  </a:lnTo>
                  <a:lnTo>
                    <a:pt x="108" y="52"/>
                  </a:lnTo>
                  <a:lnTo>
                    <a:pt x="113" y="52"/>
                  </a:lnTo>
                  <a:lnTo>
                    <a:pt x="115" y="54"/>
                  </a:lnTo>
                  <a:lnTo>
                    <a:pt x="119" y="54"/>
                  </a:lnTo>
                  <a:lnTo>
                    <a:pt x="122" y="55"/>
                  </a:lnTo>
                  <a:lnTo>
                    <a:pt x="126" y="57"/>
                  </a:lnTo>
                  <a:lnTo>
                    <a:pt x="129" y="58"/>
                  </a:lnTo>
                  <a:lnTo>
                    <a:pt x="133" y="59"/>
                  </a:lnTo>
                  <a:lnTo>
                    <a:pt x="136" y="60"/>
                  </a:lnTo>
                  <a:lnTo>
                    <a:pt x="141" y="63"/>
                  </a:lnTo>
                  <a:lnTo>
                    <a:pt x="145" y="65"/>
                  </a:lnTo>
                  <a:lnTo>
                    <a:pt x="148" y="68"/>
                  </a:lnTo>
                  <a:lnTo>
                    <a:pt x="154" y="72"/>
                  </a:lnTo>
                  <a:lnTo>
                    <a:pt x="158" y="76"/>
                  </a:lnTo>
                  <a:lnTo>
                    <a:pt x="161" y="79"/>
                  </a:lnTo>
                  <a:lnTo>
                    <a:pt x="167" y="84"/>
                  </a:lnTo>
                  <a:lnTo>
                    <a:pt x="166" y="84"/>
                  </a:lnTo>
                  <a:lnTo>
                    <a:pt x="167" y="84"/>
                  </a:lnTo>
                  <a:lnTo>
                    <a:pt x="168" y="85"/>
                  </a:lnTo>
                  <a:lnTo>
                    <a:pt x="171" y="87"/>
                  </a:lnTo>
                  <a:lnTo>
                    <a:pt x="173" y="89"/>
                  </a:lnTo>
                  <a:lnTo>
                    <a:pt x="175" y="90"/>
                  </a:lnTo>
                  <a:lnTo>
                    <a:pt x="179" y="90"/>
                  </a:lnTo>
                  <a:lnTo>
                    <a:pt x="181" y="91"/>
                  </a:lnTo>
                  <a:lnTo>
                    <a:pt x="184" y="91"/>
                  </a:lnTo>
                  <a:lnTo>
                    <a:pt x="186" y="91"/>
                  </a:lnTo>
                  <a:lnTo>
                    <a:pt x="188" y="91"/>
                  </a:lnTo>
                  <a:lnTo>
                    <a:pt x="191" y="90"/>
                  </a:lnTo>
                  <a:lnTo>
                    <a:pt x="193" y="90"/>
                  </a:lnTo>
                  <a:lnTo>
                    <a:pt x="195" y="89"/>
                  </a:lnTo>
                  <a:lnTo>
                    <a:pt x="197" y="87"/>
                  </a:lnTo>
                  <a:lnTo>
                    <a:pt x="199" y="86"/>
                  </a:lnTo>
                  <a:lnTo>
                    <a:pt x="200" y="85"/>
                  </a:lnTo>
                  <a:lnTo>
                    <a:pt x="204" y="83"/>
                  </a:lnTo>
                  <a:lnTo>
                    <a:pt x="205" y="81"/>
                  </a:lnTo>
                  <a:lnTo>
                    <a:pt x="206" y="79"/>
                  </a:lnTo>
                  <a:lnTo>
                    <a:pt x="207" y="77"/>
                  </a:lnTo>
                  <a:lnTo>
                    <a:pt x="208" y="74"/>
                  </a:lnTo>
                  <a:lnTo>
                    <a:pt x="210" y="73"/>
                  </a:lnTo>
                  <a:lnTo>
                    <a:pt x="210" y="71"/>
                  </a:lnTo>
                  <a:lnTo>
                    <a:pt x="211" y="68"/>
                  </a:lnTo>
                  <a:lnTo>
                    <a:pt x="211" y="65"/>
                  </a:lnTo>
                  <a:lnTo>
                    <a:pt x="211" y="63"/>
                  </a:lnTo>
                  <a:lnTo>
                    <a:pt x="211" y="60"/>
                  </a:lnTo>
                  <a:lnTo>
                    <a:pt x="210" y="58"/>
                  </a:lnTo>
                  <a:lnTo>
                    <a:pt x="208" y="57"/>
                  </a:lnTo>
                  <a:lnTo>
                    <a:pt x="208" y="54"/>
                  </a:lnTo>
                  <a:lnTo>
                    <a:pt x="206" y="51"/>
                  </a:lnTo>
                  <a:lnTo>
                    <a:pt x="205" y="48"/>
                  </a:lnTo>
                  <a:lnTo>
                    <a:pt x="201" y="46"/>
                  </a:lnTo>
                  <a:lnTo>
                    <a:pt x="204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8"/>
            <p:cNvSpPr/>
            <p:nvPr/>
          </p:nvSpPr>
          <p:spPr>
            <a:xfrm>
              <a:off x="3032" y="2251"/>
              <a:ext cx="115" cy="71"/>
            </a:xfrm>
            <a:custGeom>
              <a:avLst/>
              <a:gdLst/>
              <a:ahLst/>
              <a:cxnLst/>
              <a:rect l="l" t="t" r="r" b="b"/>
              <a:pathLst>
                <a:path w="461" h="286" extrusionOk="0">
                  <a:moveTo>
                    <a:pt x="409" y="0"/>
                  </a:moveTo>
                  <a:lnTo>
                    <a:pt x="408" y="25"/>
                  </a:lnTo>
                  <a:lnTo>
                    <a:pt x="405" y="47"/>
                  </a:lnTo>
                  <a:lnTo>
                    <a:pt x="403" y="68"/>
                  </a:lnTo>
                  <a:lnTo>
                    <a:pt x="397" y="88"/>
                  </a:lnTo>
                  <a:lnTo>
                    <a:pt x="392" y="105"/>
                  </a:lnTo>
                  <a:lnTo>
                    <a:pt x="385" y="122"/>
                  </a:lnTo>
                  <a:lnTo>
                    <a:pt x="378" y="138"/>
                  </a:lnTo>
                  <a:lnTo>
                    <a:pt x="369" y="153"/>
                  </a:lnTo>
                  <a:lnTo>
                    <a:pt x="359" y="166"/>
                  </a:lnTo>
                  <a:lnTo>
                    <a:pt x="350" y="177"/>
                  </a:lnTo>
                  <a:lnTo>
                    <a:pt x="339" y="188"/>
                  </a:lnTo>
                  <a:lnTo>
                    <a:pt x="327" y="198"/>
                  </a:lnTo>
                  <a:lnTo>
                    <a:pt x="315" y="206"/>
                  </a:lnTo>
                  <a:lnTo>
                    <a:pt x="302" y="213"/>
                  </a:lnTo>
                  <a:lnTo>
                    <a:pt x="289" y="220"/>
                  </a:lnTo>
                  <a:lnTo>
                    <a:pt x="276" y="225"/>
                  </a:lnTo>
                  <a:lnTo>
                    <a:pt x="262" y="229"/>
                  </a:lnTo>
                  <a:lnTo>
                    <a:pt x="248" y="232"/>
                  </a:lnTo>
                  <a:lnTo>
                    <a:pt x="233" y="233"/>
                  </a:lnTo>
                  <a:lnTo>
                    <a:pt x="216" y="234"/>
                  </a:lnTo>
                  <a:lnTo>
                    <a:pt x="202" y="233"/>
                  </a:lnTo>
                  <a:lnTo>
                    <a:pt x="187" y="232"/>
                  </a:lnTo>
                  <a:lnTo>
                    <a:pt x="171" y="229"/>
                  </a:lnTo>
                  <a:lnTo>
                    <a:pt x="156" y="225"/>
                  </a:lnTo>
                  <a:lnTo>
                    <a:pt x="139" y="221"/>
                  </a:lnTo>
                  <a:lnTo>
                    <a:pt x="124" y="214"/>
                  </a:lnTo>
                  <a:lnTo>
                    <a:pt x="109" y="208"/>
                  </a:lnTo>
                  <a:lnTo>
                    <a:pt x="93" y="199"/>
                  </a:lnTo>
                  <a:lnTo>
                    <a:pt x="79" y="190"/>
                  </a:lnTo>
                  <a:lnTo>
                    <a:pt x="65" y="180"/>
                  </a:lnTo>
                  <a:lnTo>
                    <a:pt x="51" y="168"/>
                  </a:lnTo>
                  <a:lnTo>
                    <a:pt x="38" y="155"/>
                  </a:lnTo>
                  <a:lnTo>
                    <a:pt x="0" y="193"/>
                  </a:lnTo>
                  <a:lnTo>
                    <a:pt x="16" y="207"/>
                  </a:lnTo>
                  <a:lnTo>
                    <a:pt x="32" y="221"/>
                  </a:lnTo>
                  <a:lnTo>
                    <a:pt x="48" y="233"/>
                  </a:lnTo>
                  <a:lnTo>
                    <a:pt x="67" y="245"/>
                  </a:lnTo>
                  <a:lnTo>
                    <a:pt x="85" y="253"/>
                  </a:lnTo>
                  <a:lnTo>
                    <a:pt x="104" y="263"/>
                  </a:lnTo>
                  <a:lnTo>
                    <a:pt x="122" y="270"/>
                  </a:lnTo>
                  <a:lnTo>
                    <a:pt x="142" y="276"/>
                  </a:lnTo>
                  <a:lnTo>
                    <a:pt x="161" y="279"/>
                  </a:lnTo>
                  <a:lnTo>
                    <a:pt x="178" y="284"/>
                  </a:lnTo>
                  <a:lnTo>
                    <a:pt x="198" y="285"/>
                  </a:lnTo>
                  <a:lnTo>
                    <a:pt x="217" y="286"/>
                  </a:lnTo>
                  <a:lnTo>
                    <a:pt x="236" y="285"/>
                  </a:lnTo>
                  <a:lnTo>
                    <a:pt x="255" y="283"/>
                  </a:lnTo>
                  <a:lnTo>
                    <a:pt x="274" y="278"/>
                  </a:lnTo>
                  <a:lnTo>
                    <a:pt x="292" y="273"/>
                  </a:lnTo>
                  <a:lnTo>
                    <a:pt x="308" y="266"/>
                  </a:lnTo>
                  <a:lnTo>
                    <a:pt x="327" y="259"/>
                  </a:lnTo>
                  <a:lnTo>
                    <a:pt x="343" y="250"/>
                  </a:lnTo>
                  <a:lnTo>
                    <a:pt x="358" y="239"/>
                  </a:lnTo>
                  <a:lnTo>
                    <a:pt x="373" y="226"/>
                  </a:lnTo>
                  <a:lnTo>
                    <a:pt x="389" y="213"/>
                  </a:lnTo>
                  <a:lnTo>
                    <a:pt x="402" y="198"/>
                  </a:lnTo>
                  <a:lnTo>
                    <a:pt x="412" y="181"/>
                  </a:lnTo>
                  <a:lnTo>
                    <a:pt x="423" y="163"/>
                  </a:lnTo>
                  <a:lnTo>
                    <a:pt x="432" y="143"/>
                  </a:lnTo>
                  <a:lnTo>
                    <a:pt x="442" y="124"/>
                  </a:lnTo>
                  <a:lnTo>
                    <a:pt x="448" y="102"/>
                  </a:lnTo>
                  <a:lnTo>
                    <a:pt x="453" y="78"/>
                  </a:lnTo>
                  <a:lnTo>
                    <a:pt x="457" y="53"/>
                  </a:lnTo>
                  <a:lnTo>
                    <a:pt x="460" y="27"/>
                  </a:lnTo>
                  <a:lnTo>
                    <a:pt x="461" y="0"/>
                  </a:lnTo>
                  <a:lnTo>
                    <a:pt x="40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8"/>
            <p:cNvSpPr/>
            <p:nvPr/>
          </p:nvSpPr>
          <p:spPr>
            <a:xfrm>
              <a:off x="3025" y="2181"/>
              <a:ext cx="122" cy="70"/>
            </a:xfrm>
            <a:custGeom>
              <a:avLst/>
              <a:gdLst/>
              <a:ahLst/>
              <a:cxnLst/>
              <a:rect l="l" t="t" r="r" b="b"/>
              <a:pathLst>
                <a:path w="488" h="282" extrusionOk="0">
                  <a:moveTo>
                    <a:pt x="6" y="136"/>
                  </a:moveTo>
                  <a:lnTo>
                    <a:pt x="45" y="138"/>
                  </a:lnTo>
                  <a:lnTo>
                    <a:pt x="58" y="125"/>
                  </a:lnTo>
                  <a:lnTo>
                    <a:pt x="72" y="112"/>
                  </a:lnTo>
                  <a:lnTo>
                    <a:pt x="87" y="101"/>
                  </a:lnTo>
                  <a:lnTo>
                    <a:pt x="104" y="92"/>
                  </a:lnTo>
                  <a:lnTo>
                    <a:pt x="119" y="84"/>
                  </a:lnTo>
                  <a:lnTo>
                    <a:pt x="134" y="75"/>
                  </a:lnTo>
                  <a:lnTo>
                    <a:pt x="151" y="69"/>
                  </a:lnTo>
                  <a:lnTo>
                    <a:pt x="166" y="64"/>
                  </a:lnTo>
                  <a:lnTo>
                    <a:pt x="184" y="59"/>
                  </a:lnTo>
                  <a:lnTo>
                    <a:pt x="201" y="56"/>
                  </a:lnTo>
                  <a:lnTo>
                    <a:pt x="216" y="53"/>
                  </a:lnTo>
                  <a:lnTo>
                    <a:pt x="234" y="52"/>
                  </a:lnTo>
                  <a:lnTo>
                    <a:pt x="249" y="52"/>
                  </a:lnTo>
                  <a:lnTo>
                    <a:pt x="264" y="53"/>
                  </a:lnTo>
                  <a:lnTo>
                    <a:pt x="280" y="56"/>
                  </a:lnTo>
                  <a:lnTo>
                    <a:pt x="295" y="60"/>
                  </a:lnTo>
                  <a:lnTo>
                    <a:pt x="309" y="64"/>
                  </a:lnTo>
                  <a:lnTo>
                    <a:pt x="325" y="71"/>
                  </a:lnTo>
                  <a:lnTo>
                    <a:pt x="338" y="77"/>
                  </a:lnTo>
                  <a:lnTo>
                    <a:pt x="351" y="85"/>
                  </a:lnTo>
                  <a:lnTo>
                    <a:pt x="361" y="94"/>
                  </a:lnTo>
                  <a:lnTo>
                    <a:pt x="373" y="104"/>
                  </a:lnTo>
                  <a:lnTo>
                    <a:pt x="384" y="116"/>
                  </a:lnTo>
                  <a:lnTo>
                    <a:pt x="394" y="129"/>
                  </a:lnTo>
                  <a:lnTo>
                    <a:pt x="404" y="143"/>
                  </a:lnTo>
                  <a:lnTo>
                    <a:pt x="411" y="159"/>
                  </a:lnTo>
                  <a:lnTo>
                    <a:pt x="418" y="176"/>
                  </a:lnTo>
                  <a:lnTo>
                    <a:pt x="424" y="194"/>
                  </a:lnTo>
                  <a:lnTo>
                    <a:pt x="430" y="214"/>
                  </a:lnTo>
                  <a:lnTo>
                    <a:pt x="432" y="235"/>
                  </a:lnTo>
                  <a:lnTo>
                    <a:pt x="435" y="259"/>
                  </a:lnTo>
                  <a:lnTo>
                    <a:pt x="436" y="282"/>
                  </a:lnTo>
                  <a:lnTo>
                    <a:pt x="488" y="282"/>
                  </a:lnTo>
                  <a:lnTo>
                    <a:pt x="487" y="255"/>
                  </a:lnTo>
                  <a:lnTo>
                    <a:pt x="484" y="229"/>
                  </a:lnTo>
                  <a:lnTo>
                    <a:pt x="480" y="204"/>
                  </a:lnTo>
                  <a:lnTo>
                    <a:pt x="474" y="179"/>
                  </a:lnTo>
                  <a:lnTo>
                    <a:pt x="467" y="157"/>
                  </a:lnTo>
                  <a:lnTo>
                    <a:pt x="458" y="137"/>
                  </a:lnTo>
                  <a:lnTo>
                    <a:pt x="448" y="117"/>
                  </a:lnTo>
                  <a:lnTo>
                    <a:pt x="436" y="99"/>
                  </a:lnTo>
                  <a:lnTo>
                    <a:pt x="424" y="84"/>
                  </a:lnTo>
                  <a:lnTo>
                    <a:pt x="410" y="68"/>
                  </a:lnTo>
                  <a:lnTo>
                    <a:pt x="396" y="55"/>
                  </a:lnTo>
                  <a:lnTo>
                    <a:pt x="379" y="42"/>
                  </a:lnTo>
                  <a:lnTo>
                    <a:pt x="364" y="32"/>
                  </a:lnTo>
                  <a:lnTo>
                    <a:pt x="345" y="23"/>
                  </a:lnTo>
                  <a:lnTo>
                    <a:pt x="328" y="16"/>
                  </a:lnTo>
                  <a:lnTo>
                    <a:pt x="308" y="9"/>
                  </a:lnTo>
                  <a:lnTo>
                    <a:pt x="290" y="6"/>
                  </a:lnTo>
                  <a:lnTo>
                    <a:pt x="270" y="3"/>
                  </a:lnTo>
                  <a:lnTo>
                    <a:pt x="251" y="1"/>
                  </a:lnTo>
                  <a:lnTo>
                    <a:pt x="231" y="0"/>
                  </a:lnTo>
                  <a:lnTo>
                    <a:pt x="211" y="1"/>
                  </a:lnTo>
                  <a:lnTo>
                    <a:pt x="191" y="4"/>
                  </a:lnTo>
                  <a:lnTo>
                    <a:pt x="172" y="8"/>
                  </a:lnTo>
                  <a:lnTo>
                    <a:pt x="152" y="13"/>
                  </a:lnTo>
                  <a:lnTo>
                    <a:pt x="133" y="20"/>
                  </a:lnTo>
                  <a:lnTo>
                    <a:pt x="113" y="27"/>
                  </a:lnTo>
                  <a:lnTo>
                    <a:pt x="94" y="36"/>
                  </a:lnTo>
                  <a:lnTo>
                    <a:pt x="75" y="47"/>
                  </a:lnTo>
                  <a:lnTo>
                    <a:pt x="58" y="59"/>
                  </a:lnTo>
                  <a:lnTo>
                    <a:pt x="41" y="72"/>
                  </a:lnTo>
                  <a:lnTo>
                    <a:pt x="23" y="86"/>
                  </a:lnTo>
                  <a:lnTo>
                    <a:pt x="7" y="100"/>
                  </a:lnTo>
                  <a:lnTo>
                    <a:pt x="46" y="103"/>
                  </a:lnTo>
                  <a:lnTo>
                    <a:pt x="7" y="100"/>
                  </a:lnTo>
                  <a:lnTo>
                    <a:pt x="6" y="103"/>
                  </a:lnTo>
                  <a:lnTo>
                    <a:pt x="3" y="105"/>
                  </a:lnTo>
                  <a:lnTo>
                    <a:pt x="2" y="108"/>
                  </a:lnTo>
                  <a:lnTo>
                    <a:pt x="1" y="111"/>
                  </a:lnTo>
                  <a:lnTo>
                    <a:pt x="1" y="113"/>
                  </a:lnTo>
                  <a:lnTo>
                    <a:pt x="0" y="116"/>
                  </a:lnTo>
                  <a:lnTo>
                    <a:pt x="0" y="117"/>
                  </a:lnTo>
                  <a:lnTo>
                    <a:pt x="0" y="120"/>
                  </a:lnTo>
                  <a:lnTo>
                    <a:pt x="0" y="123"/>
                  </a:lnTo>
                  <a:lnTo>
                    <a:pt x="1" y="125"/>
                  </a:lnTo>
                  <a:lnTo>
                    <a:pt x="1" y="127"/>
                  </a:lnTo>
                  <a:lnTo>
                    <a:pt x="2" y="130"/>
                  </a:lnTo>
                  <a:lnTo>
                    <a:pt x="3" y="131"/>
                  </a:lnTo>
                  <a:lnTo>
                    <a:pt x="4" y="134"/>
                  </a:lnTo>
                  <a:lnTo>
                    <a:pt x="6" y="136"/>
                  </a:lnTo>
                  <a:lnTo>
                    <a:pt x="7" y="138"/>
                  </a:lnTo>
                  <a:lnTo>
                    <a:pt x="9" y="139"/>
                  </a:lnTo>
                  <a:lnTo>
                    <a:pt x="10" y="140"/>
                  </a:lnTo>
                  <a:lnTo>
                    <a:pt x="14" y="142"/>
                  </a:lnTo>
                  <a:lnTo>
                    <a:pt x="15" y="143"/>
                  </a:lnTo>
                  <a:lnTo>
                    <a:pt x="17" y="144"/>
                  </a:lnTo>
                  <a:lnTo>
                    <a:pt x="20" y="144"/>
                  </a:lnTo>
                  <a:lnTo>
                    <a:pt x="22" y="146"/>
                  </a:lnTo>
                  <a:lnTo>
                    <a:pt x="26" y="146"/>
                  </a:lnTo>
                  <a:lnTo>
                    <a:pt x="28" y="146"/>
                  </a:lnTo>
                  <a:lnTo>
                    <a:pt x="29" y="146"/>
                  </a:lnTo>
                  <a:lnTo>
                    <a:pt x="32" y="144"/>
                  </a:lnTo>
                  <a:lnTo>
                    <a:pt x="34" y="144"/>
                  </a:lnTo>
                  <a:lnTo>
                    <a:pt x="36" y="143"/>
                  </a:lnTo>
                  <a:lnTo>
                    <a:pt x="40" y="142"/>
                  </a:lnTo>
                  <a:lnTo>
                    <a:pt x="42" y="139"/>
                  </a:lnTo>
                  <a:lnTo>
                    <a:pt x="45" y="138"/>
                  </a:lnTo>
                  <a:lnTo>
                    <a:pt x="6" y="1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8"/>
            <p:cNvSpPr/>
            <p:nvPr/>
          </p:nvSpPr>
          <p:spPr>
            <a:xfrm>
              <a:off x="2985" y="2195"/>
              <a:ext cx="52" cy="27"/>
            </a:xfrm>
            <a:custGeom>
              <a:avLst/>
              <a:gdLst/>
              <a:ahLst/>
              <a:cxnLst/>
              <a:rect l="l" t="t" r="r" b="b"/>
              <a:pathLst>
                <a:path w="209" h="108" extrusionOk="0">
                  <a:moveTo>
                    <a:pt x="8" y="101"/>
                  </a:moveTo>
                  <a:lnTo>
                    <a:pt x="49" y="94"/>
                  </a:lnTo>
                  <a:lnTo>
                    <a:pt x="52" y="89"/>
                  </a:lnTo>
                  <a:lnTo>
                    <a:pt x="55" y="84"/>
                  </a:lnTo>
                  <a:lnTo>
                    <a:pt x="59" y="80"/>
                  </a:lnTo>
                  <a:lnTo>
                    <a:pt x="62" y="75"/>
                  </a:lnTo>
                  <a:lnTo>
                    <a:pt x="65" y="72"/>
                  </a:lnTo>
                  <a:lnTo>
                    <a:pt x="68" y="68"/>
                  </a:lnTo>
                  <a:lnTo>
                    <a:pt x="73" y="66"/>
                  </a:lnTo>
                  <a:lnTo>
                    <a:pt x="75" y="63"/>
                  </a:lnTo>
                  <a:lnTo>
                    <a:pt x="79" y="60"/>
                  </a:lnTo>
                  <a:lnTo>
                    <a:pt x="82" y="58"/>
                  </a:lnTo>
                  <a:lnTo>
                    <a:pt x="87" y="56"/>
                  </a:lnTo>
                  <a:lnTo>
                    <a:pt x="91" y="55"/>
                  </a:lnTo>
                  <a:lnTo>
                    <a:pt x="94" y="54"/>
                  </a:lnTo>
                  <a:lnTo>
                    <a:pt x="99" y="53"/>
                  </a:lnTo>
                  <a:lnTo>
                    <a:pt x="104" y="53"/>
                  </a:lnTo>
                  <a:lnTo>
                    <a:pt x="107" y="52"/>
                  </a:lnTo>
                  <a:lnTo>
                    <a:pt x="112" y="52"/>
                  </a:lnTo>
                  <a:lnTo>
                    <a:pt x="115" y="52"/>
                  </a:lnTo>
                  <a:lnTo>
                    <a:pt x="119" y="52"/>
                  </a:lnTo>
                  <a:lnTo>
                    <a:pt x="125" y="53"/>
                  </a:lnTo>
                  <a:lnTo>
                    <a:pt x="128" y="53"/>
                  </a:lnTo>
                  <a:lnTo>
                    <a:pt x="132" y="54"/>
                  </a:lnTo>
                  <a:lnTo>
                    <a:pt x="137" y="55"/>
                  </a:lnTo>
                  <a:lnTo>
                    <a:pt x="140" y="56"/>
                  </a:lnTo>
                  <a:lnTo>
                    <a:pt x="144" y="59"/>
                  </a:lnTo>
                  <a:lnTo>
                    <a:pt x="147" y="60"/>
                  </a:lnTo>
                  <a:lnTo>
                    <a:pt x="152" y="63"/>
                  </a:lnTo>
                  <a:lnTo>
                    <a:pt x="156" y="66"/>
                  </a:lnTo>
                  <a:lnTo>
                    <a:pt x="159" y="68"/>
                  </a:lnTo>
                  <a:lnTo>
                    <a:pt x="163" y="71"/>
                  </a:lnTo>
                  <a:lnTo>
                    <a:pt x="166" y="75"/>
                  </a:lnTo>
                  <a:lnTo>
                    <a:pt x="169" y="78"/>
                  </a:lnTo>
                  <a:lnTo>
                    <a:pt x="209" y="45"/>
                  </a:lnTo>
                  <a:lnTo>
                    <a:pt x="204" y="39"/>
                  </a:lnTo>
                  <a:lnTo>
                    <a:pt x="198" y="33"/>
                  </a:lnTo>
                  <a:lnTo>
                    <a:pt x="192" y="28"/>
                  </a:lnTo>
                  <a:lnTo>
                    <a:pt x="186" y="24"/>
                  </a:lnTo>
                  <a:lnTo>
                    <a:pt x="180" y="19"/>
                  </a:lnTo>
                  <a:lnTo>
                    <a:pt x="173" y="15"/>
                  </a:lnTo>
                  <a:lnTo>
                    <a:pt x="167" y="13"/>
                  </a:lnTo>
                  <a:lnTo>
                    <a:pt x="160" y="8"/>
                  </a:lnTo>
                  <a:lnTo>
                    <a:pt x="153" y="6"/>
                  </a:lnTo>
                  <a:lnTo>
                    <a:pt x="146" y="4"/>
                  </a:lnTo>
                  <a:lnTo>
                    <a:pt x="139" y="2"/>
                  </a:lnTo>
                  <a:lnTo>
                    <a:pt x="132" y="1"/>
                  </a:lnTo>
                  <a:lnTo>
                    <a:pt x="125" y="1"/>
                  </a:lnTo>
                  <a:lnTo>
                    <a:pt x="118" y="0"/>
                  </a:lnTo>
                  <a:lnTo>
                    <a:pt x="111" y="0"/>
                  </a:lnTo>
                  <a:lnTo>
                    <a:pt x="102" y="0"/>
                  </a:lnTo>
                  <a:lnTo>
                    <a:pt x="95" y="1"/>
                  </a:lnTo>
                  <a:lnTo>
                    <a:pt x="88" y="2"/>
                  </a:lnTo>
                  <a:lnTo>
                    <a:pt x="81" y="3"/>
                  </a:lnTo>
                  <a:lnTo>
                    <a:pt x="74" y="6"/>
                  </a:lnTo>
                  <a:lnTo>
                    <a:pt x="67" y="8"/>
                  </a:lnTo>
                  <a:lnTo>
                    <a:pt x="60" y="13"/>
                  </a:lnTo>
                  <a:lnTo>
                    <a:pt x="53" y="16"/>
                  </a:lnTo>
                  <a:lnTo>
                    <a:pt x="47" y="20"/>
                  </a:lnTo>
                  <a:lnTo>
                    <a:pt x="40" y="24"/>
                  </a:lnTo>
                  <a:lnTo>
                    <a:pt x="34" y="29"/>
                  </a:lnTo>
                  <a:lnTo>
                    <a:pt x="28" y="36"/>
                  </a:lnTo>
                  <a:lnTo>
                    <a:pt x="22" y="41"/>
                  </a:lnTo>
                  <a:lnTo>
                    <a:pt x="16" y="47"/>
                  </a:lnTo>
                  <a:lnTo>
                    <a:pt x="13" y="55"/>
                  </a:lnTo>
                  <a:lnTo>
                    <a:pt x="8" y="62"/>
                  </a:lnTo>
                  <a:lnTo>
                    <a:pt x="3" y="69"/>
                  </a:lnTo>
                  <a:lnTo>
                    <a:pt x="46" y="63"/>
                  </a:lnTo>
                  <a:lnTo>
                    <a:pt x="3" y="69"/>
                  </a:lnTo>
                  <a:lnTo>
                    <a:pt x="2" y="73"/>
                  </a:lnTo>
                  <a:lnTo>
                    <a:pt x="1" y="76"/>
                  </a:lnTo>
                  <a:lnTo>
                    <a:pt x="0" y="79"/>
                  </a:lnTo>
                  <a:lnTo>
                    <a:pt x="0" y="81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1" y="89"/>
                  </a:lnTo>
                  <a:lnTo>
                    <a:pt x="1" y="92"/>
                  </a:lnTo>
                  <a:lnTo>
                    <a:pt x="2" y="93"/>
                  </a:lnTo>
                  <a:lnTo>
                    <a:pt x="3" y="95"/>
                  </a:lnTo>
                  <a:lnTo>
                    <a:pt x="5" y="97"/>
                  </a:lnTo>
                  <a:lnTo>
                    <a:pt x="7" y="99"/>
                  </a:lnTo>
                  <a:lnTo>
                    <a:pt x="9" y="101"/>
                  </a:lnTo>
                  <a:lnTo>
                    <a:pt x="10" y="102"/>
                  </a:lnTo>
                  <a:lnTo>
                    <a:pt x="13" y="104"/>
                  </a:lnTo>
                  <a:lnTo>
                    <a:pt x="14" y="105"/>
                  </a:lnTo>
                  <a:lnTo>
                    <a:pt x="16" y="106"/>
                  </a:lnTo>
                  <a:lnTo>
                    <a:pt x="20" y="107"/>
                  </a:lnTo>
                  <a:lnTo>
                    <a:pt x="22" y="107"/>
                  </a:lnTo>
                  <a:lnTo>
                    <a:pt x="24" y="108"/>
                  </a:lnTo>
                  <a:lnTo>
                    <a:pt x="26" y="108"/>
                  </a:lnTo>
                  <a:lnTo>
                    <a:pt x="28" y="108"/>
                  </a:lnTo>
                  <a:lnTo>
                    <a:pt x="31" y="107"/>
                  </a:lnTo>
                  <a:lnTo>
                    <a:pt x="34" y="107"/>
                  </a:lnTo>
                  <a:lnTo>
                    <a:pt x="36" y="107"/>
                  </a:lnTo>
                  <a:lnTo>
                    <a:pt x="39" y="106"/>
                  </a:lnTo>
                  <a:lnTo>
                    <a:pt x="40" y="105"/>
                  </a:lnTo>
                  <a:lnTo>
                    <a:pt x="42" y="104"/>
                  </a:lnTo>
                  <a:lnTo>
                    <a:pt x="44" y="101"/>
                  </a:lnTo>
                  <a:lnTo>
                    <a:pt x="47" y="99"/>
                  </a:lnTo>
                  <a:lnTo>
                    <a:pt x="48" y="97"/>
                  </a:lnTo>
                  <a:lnTo>
                    <a:pt x="49" y="94"/>
                  </a:lnTo>
                  <a:lnTo>
                    <a:pt x="8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8"/>
            <p:cNvSpPr/>
            <p:nvPr/>
          </p:nvSpPr>
          <p:spPr>
            <a:xfrm>
              <a:off x="3042" y="2234"/>
              <a:ext cx="47" cy="44"/>
            </a:xfrm>
            <a:custGeom>
              <a:avLst/>
              <a:gdLst/>
              <a:ahLst/>
              <a:cxnLst/>
              <a:rect l="l" t="t" r="r" b="b"/>
              <a:pathLst>
                <a:path w="188" h="176" extrusionOk="0">
                  <a:moveTo>
                    <a:pt x="94" y="0"/>
                  </a:moveTo>
                  <a:lnTo>
                    <a:pt x="135" y="7"/>
                  </a:lnTo>
                  <a:lnTo>
                    <a:pt x="164" y="28"/>
                  </a:lnTo>
                  <a:lnTo>
                    <a:pt x="183" y="56"/>
                  </a:lnTo>
                  <a:lnTo>
                    <a:pt x="188" y="88"/>
                  </a:lnTo>
                  <a:lnTo>
                    <a:pt x="183" y="120"/>
                  </a:lnTo>
                  <a:lnTo>
                    <a:pt x="164" y="149"/>
                  </a:lnTo>
                  <a:lnTo>
                    <a:pt x="135" y="170"/>
                  </a:lnTo>
                  <a:lnTo>
                    <a:pt x="94" y="176"/>
                  </a:lnTo>
                  <a:lnTo>
                    <a:pt x="53" y="170"/>
                  </a:lnTo>
                  <a:lnTo>
                    <a:pt x="22" y="149"/>
                  </a:lnTo>
                  <a:lnTo>
                    <a:pt x="5" y="120"/>
                  </a:lnTo>
                  <a:lnTo>
                    <a:pt x="0" y="88"/>
                  </a:lnTo>
                  <a:lnTo>
                    <a:pt x="5" y="56"/>
                  </a:lnTo>
                  <a:lnTo>
                    <a:pt x="22" y="28"/>
                  </a:lnTo>
                  <a:lnTo>
                    <a:pt x="53" y="7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8"/>
            <p:cNvSpPr/>
            <p:nvPr/>
          </p:nvSpPr>
          <p:spPr>
            <a:xfrm>
              <a:off x="2946" y="2239"/>
              <a:ext cx="49" cy="46"/>
            </a:xfrm>
            <a:custGeom>
              <a:avLst/>
              <a:gdLst/>
              <a:ahLst/>
              <a:cxnLst/>
              <a:rect l="l" t="t" r="r" b="b"/>
              <a:pathLst>
                <a:path w="197" h="187" extrusionOk="0">
                  <a:moveTo>
                    <a:pt x="100" y="0"/>
                  </a:moveTo>
                  <a:lnTo>
                    <a:pt x="143" y="9"/>
                  </a:lnTo>
                  <a:lnTo>
                    <a:pt x="173" y="30"/>
                  </a:lnTo>
                  <a:lnTo>
                    <a:pt x="192" y="60"/>
                  </a:lnTo>
                  <a:lnTo>
                    <a:pt x="197" y="93"/>
                  </a:lnTo>
                  <a:lnTo>
                    <a:pt x="192" y="128"/>
                  </a:lnTo>
                  <a:lnTo>
                    <a:pt x="173" y="158"/>
                  </a:lnTo>
                  <a:lnTo>
                    <a:pt x="143" y="179"/>
                  </a:lnTo>
                  <a:lnTo>
                    <a:pt x="100" y="187"/>
                  </a:lnTo>
                  <a:lnTo>
                    <a:pt x="56" y="179"/>
                  </a:lnTo>
                  <a:lnTo>
                    <a:pt x="25" y="158"/>
                  </a:lnTo>
                  <a:lnTo>
                    <a:pt x="7" y="128"/>
                  </a:lnTo>
                  <a:lnTo>
                    <a:pt x="0" y="93"/>
                  </a:lnTo>
                  <a:lnTo>
                    <a:pt x="7" y="60"/>
                  </a:lnTo>
                  <a:lnTo>
                    <a:pt x="25" y="30"/>
                  </a:lnTo>
                  <a:lnTo>
                    <a:pt x="56" y="9"/>
                  </a:lnTo>
                  <a:lnTo>
                    <a:pt x="10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8"/>
            <p:cNvSpPr/>
            <p:nvPr/>
          </p:nvSpPr>
          <p:spPr>
            <a:xfrm>
              <a:off x="2884" y="2461"/>
              <a:ext cx="143" cy="22"/>
            </a:xfrm>
            <a:custGeom>
              <a:avLst/>
              <a:gdLst/>
              <a:ahLst/>
              <a:cxnLst/>
              <a:rect l="l" t="t" r="r" b="b"/>
              <a:pathLst>
                <a:path w="571" h="88" extrusionOk="0">
                  <a:moveTo>
                    <a:pt x="285" y="0"/>
                  </a:moveTo>
                  <a:lnTo>
                    <a:pt x="487" y="12"/>
                  </a:lnTo>
                  <a:lnTo>
                    <a:pt x="547" y="26"/>
                  </a:lnTo>
                  <a:lnTo>
                    <a:pt x="565" y="36"/>
                  </a:lnTo>
                  <a:lnTo>
                    <a:pt x="571" y="45"/>
                  </a:lnTo>
                  <a:lnTo>
                    <a:pt x="547" y="61"/>
                  </a:lnTo>
                  <a:lnTo>
                    <a:pt x="487" y="75"/>
                  </a:lnTo>
                  <a:lnTo>
                    <a:pt x="285" y="88"/>
                  </a:lnTo>
                  <a:lnTo>
                    <a:pt x="84" y="75"/>
                  </a:lnTo>
                  <a:lnTo>
                    <a:pt x="22" y="61"/>
                  </a:lnTo>
                  <a:lnTo>
                    <a:pt x="0" y="45"/>
                  </a:lnTo>
                  <a:lnTo>
                    <a:pt x="22" y="26"/>
                  </a:lnTo>
                  <a:lnTo>
                    <a:pt x="84" y="12"/>
                  </a:lnTo>
                  <a:lnTo>
                    <a:pt x="28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8"/>
            <p:cNvSpPr/>
            <p:nvPr/>
          </p:nvSpPr>
          <p:spPr>
            <a:xfrm>
              <a:off x="3065" y="2227"/>
              <a:ext cx="30" cy="58"/>
            </a:xfrm>
            <a:custGeom>
              <a:avLst/>
              <a:gdLst/>
              <a:ahLst/>
              <a:cxnLst/>
              <a:rect l="l" t="t" r="r" b="b"/>
              <a:pathLst>
                <a:path w="120" h="228" extrusionOk="0">
                  <a:moveTo>
                    <a:pt x="0" y="228"/>
                  </a:moveTo>
                  <a:lnTo>
                    <a:pt x="13" y="228"/>
                  </a:lnTo>
                  <a:lnTo>
                    <a:pt x="26" y="227"/>
                  </a:lnTo>
                  <a:lnTo>
                    <a:pt x="39" y="223"/>
                  </a:lnTo>
                  <a:lnTo>
                    <a:pt x="51" y="219"/>
                  </a:lnTo>
                  <a:lnTo>
                    <a:pt x="62" y="214"/>
                  </a:lnTo>
                  <a:lnTo>
                    <a:pt x="71" y="208"/>
                  </a:lnTo>
                  <a:lnTo>
                    <a:pt x="81" y="201"/>
                  </a:lnTo>
                  <a:lnTo>
                    <a:pt x="90" y="193"/>
                  </a:lnTo>
                  <a:lnTo>
                    <a:pt x="96" y="184"/>
                  </a:lnTo>
                  <a:lnTo>
                    <a:pt x="103" y="176"/>
                  </a:lnTo>
                  <a:lnTo>
                    <a:pt x="108" y="166"/>
                  </a:lnTo>
                  <a:lnTo>
                    <a:pt x="113" y="157"/>
                  </a:lnTo>
                  <a:lnTo>
                    <a:pt x="116" y="146"/>
                  </a:lnTo>
                  <a:lnTo>
                    <a:pt x="119" y="136"/>
                  </a:lnTo>
                  <a:lnTo>
                    <a:pt x="120" y="125"/>
                  </a:lnTo>
                  <a:lnTo>
                    <a:pt x="120" y="114"/>
                  </a:lnTo>
                  <a:lnTo>
                    <a:pt x="120" y="104"/>
                  </a:lnTo>
                  <a:lnTo>
                    <a:pt x="119" y="93"/>
                  </a:lnTo>
                  <a:lnTo>
                    <a:pt x="116" y="82"/>
                  </a:lnTo>
                  <a:lnTo>
                    <a:pt x="113" y="72"/>
                  </a:lnTo>
                  <a:lnTo>
                    <a:pt x="108" y="63"/>
                  </a:lnTo>
                  <a:lnTo>
                    <a:pt x="103" y="53"/>
                  </a:lnTo>
                  <a:lnTo>
                    <a:pt x="96" y="45"/>
                  </a:lnTo>
                  <a:lnTo>
                    <a:pt x="90" y="36"/>
                  </a:lnTo>
                  <a:lnTo>
                    <a:pt x="81" y="28"/>
                  </a:lnTo>
                  <a:lnTo>
                    <a:pt x="71" y="21"/>
                  </a:lnTo>
                  <a:lnTo>
                    <a:pt x="62" y="15"/>
                  </a:lnTo>
                  <a:lnTo>
                    <a:pt x="51" y="10"/>
                  </a:lnTo>
                  <a:lnTo>
                    <a:pt x="39" y="6"/>
                  </a:lnTo>
                  <a:lnTo>
                    <a:pt x="26" y="2"/>
                  </a:lnTo>
                  <a:lnTo>
                    <a:pt x="13" y="1"/>
                  </a:lnTo>
                  <a:lnTo>
                    <a:pt x="0" y="0"/>
                  </a:lnTo>
                  <a:lnTo>
                    <a:pt x="0" y="52"/>
                  </a:lnTo>
                  <a:lnTo>
                    <a:pt x="10" y="53"/>
                  </a:lnTo>
                  <a:lnTo>
                    <a:pt x="17" y="54"/>
                  </a:lnTo>
                  <a:lnTo>
                    <a:pt x="25" y="55"/>
                  </a:lnTo>
                  <a:lnTo>
                    <a:pt x="31" y="58"/>
                  </a:lnTo>
                  <a:lnTo>
                    <a:pt x="37" y="60"/>
                  </a:lnTo>
                  <a:lnTo>
                    <a:pt x="43" y="65"/>
                  </a:lnTo>
                  <a:lnTo>
                    <a:pt x="48" y="67"/>
                  </a:lnTo>
                  <a:lnTo>
                    <a:pt x="52" y="71"/>
                  </a:lnTo>
                  <a:lnTo>
                    <a:pt x="56" y="76"/>
                  </a:lnTo>
                  <a:lnTo>
                    <a:pt x="58" y="81"/>
                  </a:lnTo>
                  <a:lnTo>
                    <a:pt x="62" y="85"/>
                  </a:lnTo>
                  <a:lnTo>
                    <a:pt x="64" y="92"/>
                  </a:lnTo>
                  <a:lnTo>
                    <a:pt x="65" y="97"/>
                  </a:lnTo>
                  <a:lnTo>
                    <a:pt x="68" y="102"/>
                  </a:lnTo>
                  <a:lnTo>
                    <a:pt x="68" y="108"/>
                  </a:lnTo>
                  <a:lnTo>
                    <a:pt x="68" y="114"/>
                  </a:lnTo>
                  <a:lnTo>
                    <a:pt x="68" y="120"/>
                  </a:lnTo>
                  <a:lnTo>
                    <a:pt x="68" y="127"/>
                  </a:lnTo>
                  <a:lnTo>
                    <a:pt x="65" y="132"/>
                  </a:lnTo>
                  <a:lnTo>
                    <a:pt x="64" y="137"/>
                  </a:lnTo>
                  <a:lnTo>
                    <a:pt x="62" y="144"/>
                  </a:lnTo>
                  <a:lnTo>
                    <a:pt x="58" y="147"/>
                  </a:lnTo>
                  <a:lnTo>
                    <a:pt x="56" y="153"/>
                  </a:lnTo>
                  <a:lnTo>
                    <a:pt x="52" y="157"/>
                  </a:lnTo>
                  <a:lnTo>
                    <a:pt x="48" y="162"/>
                  </a:lnTo>
                  <a:lnTo>
                    <a:pt x="43" y="164"/>
                  </a:lnTo>
                  <a:lnTo>
                    <a:pt x="37" y="169"/>
                  </a:lnTo>
                  <a:lnTo>
                    <a:pt x="31" y="171"/>
                  </a:lnTo>
                  <a:lnTo>
                    <a:pt x="25" y="173"/>
                  </a:lnTo>
                  <a:lnTo>
                    <a:pt x="17" y="175"/>
                  </a:lnTo>
                  <a:lnTo>
                    <a:pt x="10" y="176"/>
                  </a:lnTo>
                  <a:lnTo>
                    <a:pt x="0" y="176"/>
                  </a:lnTo>
                  <a:lnTo>
                    <a:pt x="0" y="2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8"/>
            <p:cNvSpPr/>
            <p:nvPr/>
          </p:nvSpPr>
          <p:spPr>
            <a:xfrm>
              <a:off x="3035" y="2227"/>
              <a:ext cx="30" cy="58"/>
            </a:xfrm>
            <a:custGeom>
              <a:avLst/>
              <a:gdLst/>
              <a:ahLst/>
              <a:cxnLst/>
              <a:rect l="l" t="t" r="r" b="b"/>
              <a:pathLst>
                <a:path w="120" h="228" extrusionOk="0">
                  <a:moveTo>
                    <a:pt x="120" y="0"/>
                  </a:moveTo>
                  <a:lnTo>
                    <a:pt x="106" y="1"/>
                  </a:lnTo>
                  <a:lnTo>
                    <a:pt x="93" y="2"/>
                  </a:lnTo>
                  <a:lnTo>
                    <a:pt x="80" y="6"/>
                  </a:lnTo>
                  <a:lnTo>
                    <a:pt x="68" y="10"/>
                  </a:lnTo>
                  <a:lnTo>
                    <a:pt x="58" y="15"/>
                  </a:lnTo>
                  <a:lnTo>
                    <a:pt x="47" y="21"/>
                  </a:lnTo>
                  <a:lnTo>
                    <a:pt x="39" y="28"/>
                  </a:lnTo>
                  <a:lnTo>
                    <a:pt x="29" y="36"/>
                  </a:lnTo>
                  <a:lnTo>
                    <a:pt x="22" y="45"/>
                  </a:lnTo>
                  <a:lnTo>
                    <a:pt x="16" y="53"/>
                  </a:lnTo>
                  <a:lnTo>
                    <a:pt x="12" y="63"/>
                  </a:lnTo>
                  <a:lnTo>
                    <a:pt x="7" y="72"/>
                  </a:lnTo>
                  <a:lnTo>
                    <a:pt x="3" y="82"/>
                  </a:lnTo>
                  <a:lnTo>
                    <a:pt x="1" y="93"/>
                  </a:lnTo>
                  <a:lnTo>
                    <a:pt x="0" y="104"/>
                  </a:lnTo>
                  <a:lnTo>
                    <a:pt x="0" y="114"/>
                  </a:lnTo>
                  <a:lnTo>
                    <a:pt x="0" y="125"/>
                  </a:lnTo>
                  <a:lnTo>
                    <a:pt x="1" y="136"/>
                  </a:lnTo>
                  <a:lnTo>
                    <a:pt x="3" y="146"/>
                  </a:lnTo>
                  <a:lnTo>
                    <a:pt x="7" y="157"/>
                  </a:lnTo>
                  <a:lnTo>
                    <a:pt x="12" y="166"/>
                  </a:lnTo>
                  <a:lnTo>
                    <a:pt x="16" y="176"/>
                  </a:lnTo>
                  <a:lnTo>
                    <a:pt x="22" y="184"/>
                  </a:lnTo>
                  <a:lnTo>
                    <a:pt x="29" y="193"/>
                  </a:lnTo>
                  <a:lnTo>
                    <a:pt x="39" y="201"/>
                  </a:lnTo>
                  <a:lnTo>
                    <a:pt x="47" y="208"/>
                  </a:lnTo>
                  <a:lnTo>
                    <a:pt x="58" y="214"/>
                  </a:lnTo>
                  <a:lnTo>
                    <a:pt x="68" y="219"/>
                  </a:lnTo>
                  <a:lnTo>
                    <a:pt x="80" y="223"/>
                  </a:lnTo>
                  <a:lnTo>
                    <a:pt x="93" y="227"/>
                  </a:lnTo>
                  <a:lnTo>
                    <a:pt x="106" y="228"/>
                  </a:lnTo>
                  <a:lnTo>
                    <a:pt x="120" y="228"/>
                  </a:lnTo>
                  <a:lnTo>
                    <a:pt x="120" y="176"/>
                  </a:lnTo>
                  <a:lnTo>
                    <a:pt x="110" y="176"/>
                  </a:lnTo>
                  <a:lnTo>
                    <a:pt x="103" y="175"/>
                  </a:lnTo>
                  <a:lnTo>
                    <a:pt x="94" y="173"/>
                  </a:lnTo>
                  <a:lnTo>
                    <a:pt x="87" y="171"/>
                  </a:lnTo>
                  <a:lnTo>
                    <a:pt x="83" y="169"/>
                  </a:lnTo>
                  <a:lnTo>
                    <a:pt x="77" y="164"/>
                  </a:lnTo>
                  <a:lnTo>
                    <a:pt x="72" y="162"/>
                  </a:lnTo>
                  <a:lnTo>
                    <a:pt x="67" y="157"/>
                  </a:lnTo>
                  <a:lnTo>
                    <a:pt x="64" y="153"/>
                  </a:lnTo>
                  <a:lnTo>
                    <a:pt x="60" y="147"/>
                  </a:lnTo>
                  <a:lnTo>
                    <a:pt x="58" y="144"/>
                  </a:lnTo>
                  <a:lnTo>
                    <a:pt x="55" y="137"/>
                  </a:lnTo>
                  <a:lnTo>
                    <a:pt x="54" y="132"/>
                  </a:lnTo>
                  <a:lnTo>
                    <a:pt x="52" y="127"/>
                  </a:lnTo>
                  <a:lnTo>
                    <a:pt x="52" y="120"/>
                  </a:lnTo>
                  <a:lnTo>
                    <a:pt x="52" y="114"/>
                  </a:lnTo>
                  <a:lnTo>
                    <a:pt x="52" y="108"/>
                  </a:lnTo>
                  <a:lnTo>
                    <a:pt x="52" y="102"/>
                  </a:lnTo>
                  <a:lnTo>
                    <a:pt x="54" y="97"/>
                  </a:lnTo>
                  <a:lnTo>
                    <a:pt x="55" y="92"/>
                  </a:lnTo>
                  <a:lnTo>
                    <a:pt x="58" y="85"/>
                  </a:lnTo>
                  <a:lnTo>
                    <a:pt x="60" y="81"/>
                  </a:lnTo>
                  <a:lnTo>
                    <a:pt x="64" y="76"/>
                  </a:lnTo>
                  <a:lnTo>
                    <a:pt x="67" y="71"/>
                  </a:lnTo>
                  <a:lnTo>
                    <a:pt x="72" y="67"/>
                  </a:lnTo>
                  <a:lnTo>
                    <a:pt x="77" y="65"/>
                  </a:lnTo>
                  <a:lnTo>
                    <a:pt x="83" y="60"/>
                  </a:lnTo>
                  <a:lnTo>
                    <a:pt x="87" y="58"/>
                  </a:lnTo>
                  <a:lnTo>
                    <a:pt x="94" y="55"/>
                  </a:lnTo>
                  <a:lnTo>
                    <a:pt x="103" y="54"/>
                  </a:lnTo>
                  <a:lnTo>
                    <a:pt x="110" y="53"/>
                  </a:lnTo>
                  <a:lnTo>
                    <a:pt x="120" y="52"/>
                  </a:lnTo>
                  <a:lnTo>
                    <a:pt x="12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8"/>
            <p:cNvSpPr/>
            <p:nvPr/>
          </p:nvSpPr>
          <p:spPr>
            <a:xfrm>
              <a:off x="2971" y="2232"/>
              <a:ext cx="31" cy="60"/>
            </a:xfrm>
            <a:custGeom>
              <a:avLst/>
              <a:gdLst/>
              <a:ahLst/>
              <a:cxnLst/>
              <a:rect l="l" t="t" r="r" b="b"/>
              <a:pathLst>
                <a:path w="123" h="239" extrusionOk="0">
                  <a:moveTo>
                    <a:pt x="0" y="239"/>
                  </a:moveTo>
                  <a:lnTo>
                    <a:pt x="13" y="239"/>
                  </a:lnTo>
                  <a:lnTo>
                    <a:pt x="27" y="236"/>
                  </a:lnTo>
                  <a:lnTo>
                    <a:pt x="40" y="234"/>
                  </a:lnTo>
                  <a:lnTo>
                    <a:pt x="52" y="230"/>
                  </a:lnTo>
                  <a:lnTo>
                    <a:pt x="64" y="225"/>
                  </a:lnTo>
                  <a:lnTo>
                    <a:pt x="75" y="218"/>
                  </a:lnTo>
                  <a:lnTo>
                    <a:pt x="83" y="210"/>
                  </a:lnTo>
                  <a:lnTo>
                    <a:pt x="92" y="203"/>
                  </a:lnTo>
                  <a:lnTo>
                    <a:pt x="101" y="193"/>
                  </a:lnTo>
                  <a:lnTo>
                    <a:pt x="107" y="183"/>
                  </a:lnTo>
                  <a:lnTo>
                    <a:pt x="111" y="174"/>
                  </a:lnTo>
                  <a:lnTo>
                    <a:pt x="116" y="164"/>
                  </a:lnTo>
                  <a:lnTo>
                    <a:pt x="120" y="153"/>
                  </a:lnTo>
                  <a:lnTo>
                    <a:pt x="122" y="141"/>
                  </a:lnTo>
                  <a:lnTo>
                    <a:pt x="123" y="131"/>
                  </a:lnTo>
                  <a:lnTo>
                    <a:pt x="123" y="119"/>
                  </a:lnTo>
                  <a:lnTo>
                    <a:pt x="123" y="109"/>
                  </a:lnTo>
                  <a:lnTo>
                    <a:pt x="122" y="99"/>
                  </a:lnTo>
                  <a:lnTo>
                    <a:pt x="120" y="87"/>
                  </a:lnTo>
                  <a:lnTo>
                    <a:pt x="116" y="76"/>
                  </a:lnTo>
                  <a:lnTo>
                    <a:pt x="111" y="66"/>
                  </a:lnTo>
                  <a:lnTo>
                    <a:pt x="107" y="57"/>
                  </a:lnTo>
                  <a:lnTo>
                    <a:pt x="101" y="47"/>
                  </a:lnTo>
                  <a:lnTo>
                    <a:pt x="92" y="37"/>
                  </a:lnTo>
                  <a:lnTo>
                    <a:pt x="83" y="30"/>
                  </a:lnTo>
                  <a:lnTo>
                    <a:pt x="75" y="22"/>
                  </a:lnTo>
                  <a:lnTo>
                    <a:pt x="64" y="15"/>
                  </a:lnTo>
                  <a:lnTo>
                    <a:pt x="52" y="10"/>
                  </a:lnTo>
                  <a:lnTo>
                    <a:pt x="40" y="7"/>
                  </a:lnTo>
                  <a:lnTo>
                    <a:pt x="27" y="4"/>
                  </a:lnTo>
                  <a:lnTo>
                    <a:pt x="13" y="1"/>
                  </a:lnTo>
                  <a:lnTo>
                    <a:pt x="0" y="0"/>
                  </a:lnTo>
                  <a:lnTo>
                    <a:pt x="0" y="52"/>
                  </a:lnTo>
                  <a:lnTo>
                    <a:pt x="10" y="53"/>
                  </a:lnTo>
                  <a:lnTo>
                    <a:pt x="18" y="54"/>
                  </a:lnTo>
                  <a:lnTo>
                    <a:pt x="26" y="56"/>
                  </a:lnTo>
                  <a:lnTo>
                    <a:pt x="32" y="59"/>
                  </a:lnTo>
                  <a:lnTo>
                    <a:pt x="39" y="61"/>
                  </a:lnTo>
                  <a:lnTo>
                    <a:pt x="44" y="65"/>
                  </a:lnTo>
                  <a:lnTo>
                    <a:pt x="50" y="69"/>
                  </a:lnTo>
                  <a:lnTo>
                    <a:pt x="55" y="74"/>
                  </a:lnTo>
                  <a:lnTo>
                    <a:pt x="58" y="78"/>
                  </a:lnTo>
                  <a:lnTo>
                    <a:pt x="63" y="83"/>
                  </a:lnTo>
                  <a:lnTo>
                    <a:pt x="65" y="89"/>
                  </a:lnTo>
                  <a:lnTo>
                    <a:pt x="68" y="95"/>
                  </a:lnTo>
                  <a:lnTo>
                    <a:pt x="69" y="101"/>
                  </a:lnTo>
                  <a:lnTo>
                    <a:pt x="70" y="108"/>
                  </a:lnTo>
                  <a:lnTo>
                    <a:pt x="71" y="113"/>
                  </a:lnTo>
                  <a:lnTo>
                    <a:pt x="71" y="119"/>
                  </a:lnTo>
                  <a:lnTo>
                    <a:pt x="71" y="127"/>
                  </a:lnTo>
                  <a:lnTo>
                    <a:pt x="70" y="132"/>
                  </a:lnTo>
                  <a:lnTo>
                    <a:pt x="69" y="139"/>
                  </a:lnTo>
                  <a:lnTo>
                    <a:pt x="68" y="145"/>
                  </a:lnTo>
                  <a:lnTo>
                    <a:pt x="65" y="151"/>
                  </a:lnTo>
                  <a:lnTo>
                    <a:pt x="63" y="157"/>
                  </a:lnTo>
                  <a:lnTo>
                    <a:pt x="58" y="163"/>
                  </a:lnTo>
                  <a:lnTo>
                    <a:pt x="55" y="166"/>
                  </a:lnTo>
                  <a:lnTo>
                    <a:pt x="50" y="171"/>
                  </a:lnTo>
                  <a:lnTo>
                    <a:pt x="44" y="176"/>
                  </a:lnTo>
                  <a:lnTo>
                    <a:pt x="39" y="179"/>
                  </a:lnTo>
                  <a:lnTo>
                    <a:pt x="32" y="182"/>
                  </a:lnTo>
                  <a:lnTo>
                    <a:pt x="26" y="184"/>
                  </a:lnTo>
                  <a:lnTo>
                    <a:pt x="18" y="186"/>
                  </a:lnTo>
                  <a:lnTo>
                    <a:pt x="10" y="187"/>
                  </a:lnTo>
                  <a:lnTo>
                    <a:pt x="0" y="187"/>
                  </a:lnTo>
                  <a:lnTo>
                    <a:pt x="0" y="2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8"/>
            <p:cNvSpPr/>
            <p:nvPr/>
          </p:nvSpPr>
          <p:spPr>
            <a:xfrm>
              <a:off x="2939" y="2232"/>
              <a:ext cx="32" cy="60"/>
            </a:xfrm>
            <a:custGeom>
              <a:avLst/>
              <a:gdLst/>
              <a:ahLst/>
              <a:cxnLst/>
              <a:rect l="l" t="t" r="r" b="b"/>
              <a:pathLst>
                <a:path w="126" h="239" extrusionOk="0">
                  <a:moveTo>
                    <a:pt x="126" y="0"/>
                  </a:moveTo>
                  <a:lnTo>
                    <a:pt x="111" y="1"/>
                  </a:lnTo>
                  <a:lnTo>
                    <a:pt x="98" y="4"/>
                  </a:lnTo>
                  <a:lnTo>
                    <a:pt x="85" y="7"/>
                  </a:lnTo>
                  <a:lnTo>
                    <a:pt x="72" y="10"/>
                  </a:lnTo>
                  <a:lnTo>
                    <a:pt x="61" y="15"/>
                  </a:lnTo>
                  <a:lnTo>
                    <a:pt x="51" y="22"/>
                  </a:lnTo>
                  <a:lnTo>
                    <a:pt x="40" y="30"/>
                  </a:lnTo>
                  <a:lnTo>
                    <a:pt x="33" y="37"/>
                  </a:lnTo>
                  <a:lnTo>
                    <a:pt x="25" y="47"/>
                  </a:lnTo>
                  <a:lnTo>
                    <a:pt x="19" y="56"/>
                  </a:lnTo>
                  <a:lnTo>
                    <a:pt x="13" y="66"/>
                  </a:lnTo>
                  <a:lnTo>
                    <a:pt x="8" y="76"/>
                  </a:lnTo>
                  <a:lnTo>
                    <a:pt x="4" y="87"/>
                  </a:lnTo>
                  <a:lnTo>
                    <a:pt x="2" y="99"/>
                  </a:lnTo>
                  <a:lnTo>
                    <a:pt x="0" y="109"/>
                  </a:lnTo>
                  <a:lnTo>
                    <a:pt x="0" y="119"/>
                  </a:lnTo>
                  <a:lnTo>
                    <a:pt x="0" y="131"/>
                  </a:lnTo>
                  <a:lnTo>
                    <a:pt x="2" y="141"/>
                  </a:lnTo>
                  <a:lnTo>
                    <a:pt x="4" y="153"/>
                  </a:lnTo>
                  <a:lnTo>
                    <a:pt x="8" y="164"/>
                  </a:lnTo>
                  <a:lnTo>
                    <a:pt x="13" y="174"/>
                  </a:lnTo>
                  <a:lnTo>
                    <a:pt x="19" y="184"/>
                  </a:lnTo>
                  <a:lnTo>
                    <a:pt x="25" y="193"/>
                  </a:lnTo>
                  <a:lnTo>
                    <a:pt x="33" y="203"/>
                  </a:lnTo>
                  <a:lnTo>
                    <a:pt x="40" y="210"/>
                  </a:lnTo>
                  <a:lnTo>
                    <a:pt x="51" y="218"/>
                  </a:lnTo>
                  <a:lnTo>
                    <a:pt x="61" y="225"/>
                  </a:lnTo>
                  <a:lnTo>
                    <a:pt x="72" y="230"/>
                  </a:lnTo>
                  <a:lnTo>
                    <a:pt x="85" y="234"/>
                  </a:lnTo>
                  <a:lnTo>
                    <a:pt x="98" y="236"/>
                  </a:lnTo>
                  <a:lnTo>
                    <a:pt x="111" y="239"/>
                  </a:lnTo>
                  <a:lnTo>
                    <a:pt x="126" y="239"/>
                  </a:lnTo>
                  <a:lnTo>
                    <a:pt x="126" y="187"/>
                  </a:lnTo>
                  <a:lnTo>
                    <a:pt x="116" y="187"/>
                  </a:lnTo>
                  <a:lnTo>
                    <a:pt x="106" y="186"/>
                  </a:lnTo>
                  <a:lnTo>
                    <a:pt x="99" y="184"/>
                  </a:lnTo>
                  <a:lnTo>
                    <a:pt x="92" y="182"/>
                  </a:lnTo>
                  <a:lnTo>
                    <a:pt x="86" y="178"/>
                  </a:lnTo>
                  <a:lnTo>
                    <a:pt x="79" y="176"/>
                  </a:lnTo>
                  <a:lnTo>
                    <a:pt x="74" y="171"/>
                  </a:lnTo>
                  <a:lnTo>
                    <a:pt x="71" y="166"/>
                  </a:lnTo>
                  <a:lnTo>
                    <a:pt x="66" y="163"/>
                  </a:lnTo>
                  <a:lnTo>
                    <a:pt x="62" y="157"/>
                  </a:lnTo>
                  <a:lnTo>
                    <a:pt x="59" y="151"/>
                  </a:lnTo>
                  <a:lnTo>
                    <a:pt x="56" y="145"/>
                  </a:lnTo>
                  <a:lnTo>
                    <a:pt x="54" y="139"/>
                  </a:lnTo>
                  <a:lnTo>
                    <a:pt x="53" y="132"/>
                  </a:lnTo>
                  <a:lnTo>
                    <a:pt x="52" y="127"/>
                  </a:lnTo>
                  <a:lnTo>
                    <a:pt x="52" y="119"/>
                  </a:lnTo>
                  <a:lnTo>
                    <a:pt x="52" y="113"/>
                  </a:lnTo>
                  <a:lnTo>
                    <a:pt x="53" y="108"/>
                  </a:lnTo>
                  <a:lnTo>
                    <a:pt x="54" y="101"/>
                  </a:lnTo>
                  <a:lnTo>
                    <a:pt x="56" y="95"/>
                  </a:lnTo>
                  <a:lnTo>
                    <a:pt x="59" y="89"/>
                  </a:lnTo>
                  <a:lnTo>
                    <a:pt x="62" y="83"/>
                  </a:lnTo>
                  <a:lnTo>
                    <a:pt x="66" y="78"/>
                  </a:lnTo>
                  <a:lnTo>
                    <a:pt x="71" y="74"/>
                  </a:lnTo>
                  <a:lnTo>
                    <a:pt x="74" y="69"/>
                  </a:lnTo>
                  <a:lnTo>
                    <a:pt x="79" y="65"/>
                  </a:lnTo>
                  <a:lnTo>
                    <a:pt x="86" y="62"/>
                  </a:lnTo>
                  <a:lnTo>
                    <a:pt x="92" y="59"/>
                  </a:lnTo>
                  <a:lnTo>
                    <a:pt x="99" y="56"/>
                  </a:lnTo>
                  <a:lnTo>
                    <a:pt x="106" y="54"/>
                  </a:lnTo>
                  <a:lnTo>
                    <a:pt x="116" y="53"/>
                  </a:lnTo>
                  <a:lnTo>
                    <a:pt x="126" y="52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8"/>
            <p:cNvSpPr/>
            <p:nvPr/>
          </p:nvSpPr>
          <p:spPr>
            <a:xfrm>
              <a:off x="2955" y="2454"/>
              <a:ext cx="78" cy="21"/>
            </a:xfrm>
            <a:custGeom>
              <a:avLst/>
              <a:gdLst/>
              <a:ahLst/>
              <a:cxnLst/>
              <a:rect l="l" t="t" r="r" b="b"/>
              <a:pathLst>
                <a:path w="312" h="83" extrusionOk="0">
                  <a:moveTo>
                    <a:pt x="312" y="71"/>
                  </a:moveTo>
                  <a:lnTo>
                    <a:pt x="309" y="61"/>
                  </a:lnTo>
                  <a:lnTo>
                    <a:pt x="306" y="51"/>
                  </a:lnTo>
                  <a:lnTo>
                    <a:pt x="300" y="45"/>
                  </a:lnTo>
                  <a:lnTo>
                    <a:pt x="295" y="42"/>
                  </a:lnTo>
                  <a:lnTo>
                    <a:pt x="289" y="37"/>
                  </a:lnTo>
                  <a:lnTo>
                    <a:pt x="283" y="33"/>
                  </a:lnTo>
                  <a:lnTo>
                    <a:pt x="277" y="31"/>
                  </a:lnTo>
                  <a:lnTo>
                    <a:pt x="271" y="29"/>
                  </a:lnTo>
                  <a:lnTo>
                    <a:pt x="264" y="26"/>
                  </a:lnTo>
                  <a:lnTo>
                    <a:pt x="257" y="24"/>
                  </a:lnTo>
                  <a:lnTo>
                    <a:pt x="249" y="22"/>
                  </a:lnTo>
                  <a:lnTo>
                    <a:pt x="242" y="20"/>
                  </a:lnTo>
                  <a:lnTo>
                    <a:pt x="232" y="19"/>
                  </a:lnTo>
                  <a:lnTo>
                    <a:pt x="223" y="17"/>
                  </a:lnTo>
                  <a:lnTo>
                    <a:pt x="215" y="16"/>
                  </a:lnTo>
                  <a:lnTo>
                    <a:pt x="204" y="13"/>
                  </a:lnTo>
                  <a:lnTo>
                    <a:pt x="195" y="11"/>
                  </a:lnTo>
                  <a:lnTo>
                    <a:pt x="183" y="10"/>
                  </a:lnTo>
                  <a:lnTo>
                    <a:pt x="172" y="9"/>
                  </a:lnTo>
                  <a:lnTo>
                    <a:pt x="161" y="7"/>
                  </a:lnTo>
                  <a:lnTo>
                    <a:pt x="150" y="7"/>
                  </a:lnTo>
                  <a:lnTo>
                    <a:pt x="137" y="6"/>
                  </a:lnTo>
                  <a:lnTo>
                    <a:pt x="125" y="5"/>
                  </a:lnTo>
                  <a:lnTo>
                    <a:pt x="112" y="4"/>
                  </a:lnTo>
                  <a:lnTo>
                    <a:pt x="99" y="4"/>
                  </a:lnTo>
                  <a:lnTo>
                    <a:pt x="85" y="3"/>
                  </a:lnTo>
                  <a:lnTo>
                    <a:pt x="72" y="3"/>
                  </a:lnTo>
                  <a:lnTo>
                    <a:pt x="57" y="0"/>
                  </a:lnTo>
                  <a:lnTo>
                    <a:pt x="42" y="0"/>
                  </a:lnTo>
                  <a:lnTo>
                    <a:pt x="28" y="0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52"/>
                  </a:lnTo>
                  <a:lnTo>
                    <a:pt x="14" y="52"/>
                  </a:lnTo>
                  <a:lnTo>
                    <a:pt x="28" y="52"/>
                  </a:lnTo>
                  <a:lnTo>
                    <a:pt x="41" y="52"/>
                  </a:lnTo>
                  <a:lnTo>
                    <a:pt x="55" y="52"/>
                  </a:lnTo>
                  <a:lnTo>
                    <a:pt x="68" y="52"/>
                  </a:lnTo>
                  <a:lnTo>
                    <a:pt x="81" y="55"/>
                  </a:lnTo>
                  <a:lnTo>
                    <a:pt x="94" y="55"/>
                  </a:lnTo>
                  <a:lnTo>
                    <a:pt x="107" y="56"/>
                  </a:lnTo>
                  <a:lnTo>
                    <a:pt x="120" y="57"/>
                  </a:lnTo>
                  <a:lnTo>
                    <a:pt x="132" y="57"/>
                  </a:lnTo>
                  <a:lnTo>
                    <a:pt x="144" y="58"/>
                  </a:lnTo>
                  <a:lnTo>
                    <a:pt x="156" y="59"/>
                  </a:lnTo>
                  <a:lnTo>
                    <a:pt x="166" y="61"/>
                  </a:lnTo>
                  <a:lnTo>
                    <a:pt x="177" y="62"/>
                  </a:lnTo>
                  <a:lnTo>
                    <a:pt x="186" y="63"/>
                  </a:lnTo>
                  <a:lnTo>
                    <a:pt x="197" y="64"/>
                  </a:lnTo>
                  <a:lnTo>
                    <a:pt x="206" y="65"/>
                  </a:lnTo>
                  <a:lnTo>
                    <a:pt x="215" y="68"/>
                  </a:lnTo>
                  <a:lnTo>
                    <a:pt x="222" y="70"/>
                  </a:lnTo>
                  <a:lnTo>
                    <a:pt x="230" y="71"/>
                  </a:lnTo>
                  <a:lnTo>
                    <a:pt x="236" y="72"/>
                  </a:lnTo>
                  <a:lnTo>
                    <a:pt x="243" y="74"/>
                  </a:lnTo>
                  <a:lnTo>
                    <a:pt x="249" y="76"/>
                  </a:lnTo>
                  <a:lnTo>
                    <a:pt x="254" y="77"/>
                  </a:lnTo>
                  <a:lnTo>
                    <a:pt x="257" y="78"/>
                  </a:lnTo>
                  <a:lnTo>
                    <a:pt x="261" y="81"/>
                  </a:lnTo>
                  <a:lnTo>
                    <a:pt x="262" y="82"/>
                  </a:lnTo>
                  <a:lnTo>
                    <a:pt x="263" y="83"/>
                  </a:lnTo>
                  <a:lnTo>
                    <a:pt x="263" y="82"/>
                  </a:lnTo>
                  <a:lnTo>
                    <a:pt x="262" y="81"/>
                  </a:lnTo>
                  <a:lnTo>
                    <a:pt x="260" y="76"/>
                  </a:lnTo>
                  <a:lnTo>
                    <a:pt x="260" y="71"/>
                  </a:lnTo>
                  <a:lnTo>
                    <a:pt x="312" y="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8"/>
            <p:cNvSpPr/>
            <p:nvPr/>
          </p:nvSpPr>
          <p:spPr>
            <a:xfrm>
              <a:off x="2955" y="2469"/>
              <a:ext cx="78" cy="20"/>
            </a:xfrm>
            <a:custGeom>
              <a:avLst/>
              <a:gdLst/>
              <a:ahLst/>
              <a:cxnLst/>
              <a:rect l="l" t="t" r="r" b="b"/>
              <a:pathLst>
                <a:path w="312" h="82" extrusionOk="0">
                  <a:moveTo>
                    <a:pt x="0" y="82"/>
                  </a:moveTo>
                  <a:lnTo>
                    <a:pt x="14" y="81"/>
                  </a:lnTo>
                  <a:lnTo>
                    <a:pt x="28" y="81"/>
                  </a:lnTo>
                  <a:lnTo>
                    <a:pt x="42" y="81"/>
                  </a:lnTo>
                  <a:lnTo>
                    <a:pt x="57" y="81"/>
                  </a:lnTo>
                  <a:lnTo>
                    <a:pt x="72" y="79"/>
                  </a:lnTo>
                  <a:lnTo>
                    <a:pt x="85" y="79"/>
                  </a:lnTo>
                  <a:lnTo>
                    <a:pt x="99" y="78"/>
                  </a:lnTo>
                  <a:lnTo>
                    <a:pt x="112" y="78"/>
                  </a:lnTo>
                  <a:lnTo>
                    <a:pt x="125" y="77"/>
                  </a:lnTo>
                  <a:lnTo>
                    <a:pt x="137" y="76"/>
                  </a:lnTo>
                  <a:lnTo>
                    <a:pt x="150" y="76"/>
                  </a:lnTo>
                  <a:lnTo>
                    <a:pt x="161" y="75"/>
                  </a:lnTo>
                  <a:lnTo>
                    <a:pt x="172" y="72"/>
                  </a:lnTo>
                  <a:lnTo>
                    <a:pt x="183" y="71"/>
                  </a:lnTo>
                  <a:lnTo>
                    <a:pt x="193" y="70"/>
                  </a:lnTo>
                  <a:lnTo>
                    <a:pt x="204" y="69"/>
                  </a:lnTo>
                  <a:lnTo>
                    <a:pt x="215" y="66"/>
                  </a:lnTo>
                  <a:lnTo>
                    <a:pt x="223" y="65"/>
                  </a:lnTo>
                  <a:lnTo>
                    <a:pt x="232" y="64"/>
                  </a:lnTo>
                  <a:lnTo>
                    <a:pt x="242" y="62"/>
                  </a:lnTo>
                  <a:lnTo>
                    <a:pt x="249" y="59"/>
                  </a:lnTo>
                  <a:lnTo>
                    <a:pt x="257" y="57"/>
                  </a:lnTo>
                  <a:lnTo>
                    <a:pt x="263" y="56"/>
                  </a:lnTo>
                  <a:lnTo>
                    <a:pt x="271" y="53"/>
                  </a:lnTo>
                  <a:lnTo>
                    <a:pt x="276" y="51"/>
                  </a:lnTo>
                  <a:lnTo>
                    <a:pt x="283" y="49"/>
                  </a:lnTo>
                  <a:lnTo>
                    <a:pt x="288" y="45"/>
                  </a:lnTo>
                  <a:lnTo>
                    <a:pt x="295" y="42"/>
                  </a:lnTo>
                  <a:lnTo>
                    <a:pt x="300" y="38"/>
                  </a:lnTo>
                  <a:lnTo>
                    <a:pt x="306" y="31"/>
                  </a:lnTo>
                  <a:lnTo>
                    <a:pt x="309" y="24"/>
                  </a:lnTo>
                  <a:lnTo>
                    <a:pt x="312" y="13"/>
                  </a:lnTo>
                  <a:lnTo>
                    <a:pt x="260" y="13"/>
                  </a:lnTo>
                  <a:lnTo>
                    <a:pt x="260" y="6"/>
                  </a:lnTo>
                  <a:lnTo>
                    <a:pt x="262" y="3"/>
                  </a:lnTo>
                  <a:lnTo>
                    <a:pt x="263" y="0"/>
                  </a:lnTo>
                  <a:lnTo>
                    <a:pt x="261" y="1"/>
                  </a:lnTo>
                  <a:lnTo>
                    <a:pt x="258" y="3"/>
                  </a:lnTo>
                  <a:lnTo>
                    <a:pt x="254" y="4"/>
                  </a:lnTo>
                  <a:lnTo>
                    <a:pt x="249" y="6"/>
                  </a:lnTo>
                  <a:lnTo>
                    <a:pt x="243" y="7"/>
                  </a:lnTo>
                  <a:lnTo>
                    <a:pt x="237" y="10"/>
                  </a:lnTo>
                  <a:lnTo>
                    <a:pt x="230" y="11"/>
                  </a:lnTo>
                  <a:lnTo>
                    <a:pt x="222" y="13"/>
                  </a:lnTo>
                  <a:lnTo>
                    <a:pt x="215" y="14"/>
                  </a:lnTo>
                  <a:lnTo>
                    <a:pt x="206" y="16"/>
                  </a:lnTo>
                  <a:lnTo>
                    <a:pt x="197" y="17"/>
                  </a:lnTo>
                  <a:lnTo>
                    <a:pt x="186" y="18"/>
                  </a:lnTo>
                  <a:lnTo>
                    <a:pt x="177" y="19"/>
                  </a:lnTo>
                  <a:lnTo>
                    <a:pt x="166" y="20"/>
                  </a:lnTo>
                  <a:lnTo>
                    <a:pt x="156" y="23"/>
                  </a:lnTo>
                  <a:lnTo>
                    <a:pt x="144" y="24"/>
                  </a:lnTo>
                  <a:lnTo>
                    <a:pt x="132" y="25"/>
                  </a:lnTo>
                  <a:lnTo>
                    <a:pt x="120" y="25"/>
                  </a:lnTo>
                  <a:lnTo>
                    <a:pt x="107" y="26"/>
                  </a:lnTo>
                  <a:lnTo>
                    <a:pt x="94" y="27"/>
                  </a:lnTo>
                  <a:lnTo>
                    <a:pt x="81" y="27"/>
                  </a:lnTo>
                  <a:lnTo>
                    <a:pt x="68" y="29"/>
                  </a:lnTo>
                  <a:lnTo>
                    <a:pt x="55" y="29"/>
                  </a:lnTo>
                  <a:lnTo>
                    <a:pt x="41" y="29"/>
                  </a:lnTo>
                  <a:lnTo>
                    <a:pt x="28" y="29"/>
                  </a:lnTo>
                  <a:lnTo>
                    <a:pt x="14" y="29"/>
                  </a:lnTo>
                  <a:lnTo>
                    <a:pt x="0" y="30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8"/>
            <p:cNvSpPr/>
            <p:nvPr/>
          </p:nvSpPr>
          <p:spPr>
            <a:xfrm>
              <a:off x="2878" y="2469"/>
              <a:ext cx="77" cy="20"/>
            </a:xfrm>
            <a:custGeom>
              <a:avLst/>
              <a:gdLst/>
              <a:ahLst/>
              <a:cxnLst/>
              <a:rect l="l" t="t" r="r" b="b"/>
              <a:pathLst>
                <a:path w="311" h="82" extrusionOk="0">
                  <a:moveTo>
                    <a:pt x="0" y="13"/>
                  </a:moveTo>
                  <a:lnTo>
                    <a:pt x="1" y="24"/>
                  </a:lnTo>
                  <a:lnTo>
                    <a:pt x="6" y="31"/>
                  </a:lnTo>
                  <a:lnTo>
                    <a:pt x="10" y="38"/>
                  </a:lnTo>
                  <a:lnTo>
                    <a:pt x="16" y="42"/>
                  </a:lnTo>
                  <a:lnTo>
                    <a:pt x="21" y="45"/>
                  </a:lnTo>
                  <a:lnTo>
                    <a:pt x="27" y="49"/>
                  </a:lnTo>
                  <a:lnTo>
                    <a:pt x="33" y="51"/>
                  </a:lnTo>
                  <a:lnTo>
                    <a:pt x="39" y="53"/>
                  </a:lnTo>
                  <a:lnTo>
                    <a:pt x="46" y="56"/>
                  </a:lnTo>
                  <a:lnTo>
                    <a:pt x="53" y="57"/>
                  </a:lnTo>
                  <a:lnTo>
                    <a:pt x="61" y="59"/>
                  </a:lnTo>
                  <a:lnTo>
                    <a:pt x="69" y="62"/>
                  </a:lnTo>
                  <a:lnTo>
                    <a:pt x="77" y="64"/>
                  </a:lnTo>
                  <a:lnTo>
                    <a:pt x="86" y="65"/>
                  </a:lnTo>
                  <a:lnTo>
                    <a:pt x="97" y="66"/>
                  </a:lnTo>
                  <a:lnTo>
                    <a:pt x="105" y="69"/>
                  </a:lnTo>
                  <a:lnTo>
                    <a:pt x="116" y="70"/>
                  </a:lnTo>
                  <a:lnTo>
                    <a:pt x="126" y="71"/>
                  </a:lnTo>
                  <a:lnTo>
                    <a:pt x="138" y="72"/>
                  </a:lnTo>
                  <a:lnTo>
                    <a:pt x="149" y="75"/>
                  </a:lnTo>
                  <a:lnTo>
                    <a:pt x="162" y="76"/>
                  </a:lnTo>
                  <a:lnTo>
                    <a:pt x="173" y="76"/>
                  </a:lnTo>
                  <a:lnTo>
                    <a:pt x="186" y="77"/>
                  </a:lnTo>
                  <a:lnTo>
                    <a:pt x="197" y="78"/>
                  </a:lnTo>
                  <a:lnTo>
                    <a:pt x="210" y="78"/>
                  </a:lnTo>
                  <a:lnTo>
                    <a:pt x="225" y="79"/>
                  </a:lnTo>
                  <a:lnTo>
                    <a:pt x="238" y="79"/>
                  </a:lnTo>
                  <a:lnTo>
                    <a:pt x="253" y="81"/>
                  </a:lnTo>
                  <a:lnTo>
                    <a:pt x="267" y="81"/>
                  </a:lnTo>
                  <a:lnTo>
                    <a:pt x="281" y="81"/>
                  </a:lnTo>
                  <a:lnTo>
                    <a:pt x="295" y="81"/>
                  </a:lnTo>
                  <a:lnTo>
                    <a:pt x="311" y="82"/>
                  </a:lnTo>
                  <a:lnTo>
                    <a:pt x="311" y="30"/>
                  </a:lnTo>
                  <a:lnTo>
                    <a:pt x="295" y="29"/>
                  </a:lnTo>
                  <a:lnTo>
                    <a:pt x="282" y="29"/>
                  </a:lnTo>
                  <a:lnTo>
                    <a:pt x="268" y="29"/>
                  </a:lnTo>
                  <a:lnTo>
                    <a:pt x="254" y="29"/>
                  </a:lnTo>
                  <a:lnTo>
                    <a:pt x="241" y="29"/>
                  </a:lnTo>
                  <a:lnTo>
                    <a:pt x="228" y="27"/>
                  </a:lnTo>
                  <a:lnTo>
                    <a:pt x="215" y="27"/>
                  </a:lnTo>
                  <a:lnTo>
                    <a:pt x="202" y="26"/>
                  </a:lnTo>
                  <a:lnTo>
                    <a:pt x="189" y="25"/>
                  </a:lnTo>
                  <a:lnTo>
                    <a:pt x="177" y="25"/>
                  </a:lnTo>
                  <a:lnTo>
                    <a:pt x="165" y="24"/>
                  </a:lnTo>
                  <a:lnTo>
                    <a:pt x="155" y="23"/>
                  </a:lnTo>
                  <a:lnTo>
                    <a:pt x="143" y="20"/>
                  </a:lnTo>
                  <a:lnTo>
                    <a:pt x="133" y="19"/>
                  </a:lnTo>
                  <a:lnTo>
                    <a:pt x="123" y="18"/>
                  </a:lnTo>
                  <a:lnTo>
                    <a:pt x="113" y="17"/>
                  </a:lnTo>
                  <a:lnTo>
                    <a:pt x="104" y="16"/>
                  </a:lnTo>
                  <a:lnTo>
                    <a:pt x="95" y="14"/>
                  </a:lnTo>
                  <a:lnTo>
                    <a:pt x="87" y="13"/>
                  </a:lnTo>
                  <a:lnTo>
                    <a:pt x="79" y="11"/>
                  </a:lnTo>
                  <a:lnTo>
                    <a:pt x="73" y="10"/>
                  </a:lnTo>
                  <a:lnTo>
                    <a:pt x="66" y="7"/>
                  </a:lnTo>
                  <a:lnTo>
                    <a:pt x="61" y="6"/>
                  </a:lnTo>
                  <a:lnTo>
                    <a:pt x="56" y="4"/>
                  </a:lnTo>
                  <a:lnTo>
                    <a:pt x="52" y="3"/>
                  </a:lnTo>
                  <a:lnTo>
                    <a:pt x="49" y="1"/>
                  </a:lnTo>
                  <a:lnTo>
                    <a:pt x="47" y="0"/>
                  </a:lnTo>
                  <a:lnTo>
                    <a:pt x="48" y="3"/>
                  </a:lnTo>
                  <a:lnTo>
                    <a:pt x="51" y="6"/>
                  </a:lnTo>
                  <a:lnTo>
                    <a:pt x="52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8"/>
            <p:cNvSpPr/>
            <p:nvPr/>
          </p:nvSpPr>
          <p:spPr>
            <a:xfrm>
              <a:off x="2878" y="2454"/>
              <a:ext cx="77" cy="21"/>
            </a:xfrm>
            <a:custGeom>
              <a:avLst/>
              <a:gdLst/>
              <a:ahLst/>
              <a:cxnLst/>
              <a:rect l="l" t="t" r="r" b="b"/>
              <a:pathLst>
                <a:path w="311" h="83" extrusionOk="0">
                  <a:moveTo>
                    <a:pt x="311" y="0"/>
                  </a:moveTo>
                  <a:lnTo>
                    <a:pt x="295" y="0"/>
                  </a:lnTo>
                  <a:lnTo>
                    <a:pt x="281" y="0"/>
                  </a:lnTo>
                  <a:lnTo>
                    <a:pt x="267" y="0"/>
                  </a:lnTo>
                  <a:lnTo>
                    <a:pt x="253" y="0"/>
                  </a:lnTo>
                  <a:lnTo>
                    <a:pt x="238" y="3"/>
                  </a:lnTo>
                  <a:lnTo>
                    <a:pt x="225" y="3"/>
                  </a:lnTo>
                  <a:lnTo>
                    <a:pt x="210" y="4"/>
                  </a:lnTo>
                  <a:lnTo>
                    <a:pt x="197" y="4"/>
                  </a:lnTo>
                  <a:lnTo>
                    <a:pt x="186" y="5"/>
                  </a:lnTo>
                  <a:lnTo>
                    <a:pt x="173" y="6"/>
                  </a:lnTo>
                  <a:lnTo>
                    <a:pt x="162" y="7"/>
                  </a:lnTo>
                  <a:lnTo>
                    <a:pt x="149" y="7"/>
                  </a:lnTo>
                  <a:lnTo>
                    <a:pt x="138" y="9"/>
                  </a:lnTo>
                  <a:lnTo>
                    <a:pt x="126" y="10"/>
                  </a:lnTo>
                  <a:lnTo>
                    <a:pt x="116" y="11"/>
                  </a:lnTo>
                  <a:lnTo>
                    <a:pt x="105" y="13"/>
                  </a:lnTo>
                  <a:lnTo>
                    <a:pt x="95" y="16"/>
                  </a:lnTo>
                  <a:lnTo>
                    <a:pt x="86" y="17"/>
                  </a:lnTo>
                  <a:lnTo>
                    <a:pt x="77" y="19"/>
                  </a:lnTo>
                  <a:lnTo>
                    <a:pt x="69" y="20"/>
                  </a:lnTo>
                  <a:lnTo>
                    <a:pt x="61" y="22"/>
                  </a:lnTo>
                  <a:lnTo>
                    <a:pt x="53" y="24"/>
                  </a:lnTo>
                  <a:lnTo>
                    <a:pt x="46" y="26"/>
                  </a:lnTo>
                  <a:lnTo>
                    <a:pt x="39" y="29"/>
                  </a:lnTo>
                  <a:lnTo>
                    <a:pt x="33" y="31"/>
                  </a:lnTo>
                  <a:lnTo>
                    <a:pt x="27" y="33"/>
                  </a:lnTo>
                  <a:lnTo>
                    <a:pt x="21" y="37"/>
                  </a:lnTo>
                  <a:lnTo>
                    <a:pt x="16" y="42"/>
                  </a:lnTo>
                  <a:lnTo>
                    <a:pt x="10" y="45"/>
                  </a:lnTo>
                  <a:lnTo>
                    <a:pt x="6" y="51"/>
                  </a:lnTo>
                  <a:lnTo>
                    <a:pt x="1" y="61"/>
                  </a:lnTo>
                  <a:lnTo>
                    <a:pt x="0" y="71"/>
                  </a:lnTo>
                  <a:lnTo>
                    <a:pt x="52" y="71"/>
                  </a:lnTo>
                  <a:lnTo>
                    <a:pt x="51" y="76"/>
                  </a:lnTo>
                  <a:lnTo>
                    <a:pt x="48" y="81"/>
                  </a:lnTo>
                  <a:lnTo>
                    <a:pt x="47" y="82"/>
                  </a:lnTo>
                  <a:lnTo>
                    <a:pt x="47" y="83"/>
                  </a:lnTo>
                  <a:lnTo>
                    <a:pt x="48" y="82"/>
                  </a:lnTo>
                  <a:lnTo>
                    <a:pt x="49" y="81"/>
                  </a:lnTo>
                  <a:lnTo>
                    <a:pt x="53" y="78"/>
                  </a:lnTo>
                  <a:lnTo>
                    <a:pt x="58" y="77"/>
                  </a:lnTo>
                  <a:lnTo>
                    <a:pt x="61" y="76"/>
                  </a:lnTo>
                  <a:lnTo>
                    <a:pt x="68" y="74"/>
                  </a:lnTo>
                  <a:lnTo>
                    <a:pt x="73" y="72"/>
                  </a:lnTo>
                  <a:lnTo>
                    <a:pt x="81" y="71"/>
                  </a:lnTo>
                  <a:lnTo>
                    <a:pt x="87" y="70"/>
                  </a:lnTo>
                  <a:lnTo>
                    <a:pt x="95" y="68"/>
                  </a:lnTo>
                  <a:lnTo>
                    <a:pt x="104" y="65"/>
                  </a:lnTo>
                  <a:lnTo>
                    <a:pt x="113" y="64"/>
                  </a:lnTo>
                  <a:lnTo>
                    <a:pt x="123" y="63"/>
                  </a:lnTo>
                  <a:lnTo>
                    <a:pt x="133" y="62"/>
                  </a:lnTo>
                  <a:lnTo>
                    <a:pt x="143" y="61"/>
                  </a:lnTo>
                  <a:lnTo>
                    <a:pt x="155" y="59"/>
                  </a:lnTo>
                  <a:lnTo>
                    <a:pt x="165" y="58"/>
                  </a:lnTo>
                  <a:lnTo>
                    <a:pt x="177" y="57"/>
                  </a:lnTo>
                  <a:lnTo>
                    <a:pt x="189" y="57"/>
                  </a:lnTo>
                  <a:lnTo>
                    <a:pt x="202" y="56"/>
                  </a:lnTo>
                  <a:lnTo>
                    <a:pt x="215" y="55"/>
                  </a:lnTo>
                  <a:lnTo>
                    <a:pt x="228" y="55"/>
                  </a:lnTo>
                  <a:lnTo>
                    <a:pt x="241" y="52"/>
                  </a:lnTo>
                  <a:lnTo>
                    <a:pt x="254" y="52"/>
                  </a:lnTo>
                  <a:lnTo>
                    <a:pt x="268" y="52"/>
                  </a:lnTo>
                  <a:lnTo>
                    <a:pt x="282" y="52"/>
                  </a:lnTo>
                  <a:lnTo>
                    <a:pt x="295" y="52"/>
                  </a:lnTo>
                  <a:lnTo>
                    <a:pt x="311" y="52"/>
                  </a:lnTo>
                  <a:lnTo>
                    <a:pt x="3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9" name="Google Shape;349;p8"/>
          <p:cNvSpPr/>
          <p:nvPr/>
        </p:nvSpPr>
        <p:spPr>
          <a:xfrm>
            <a:off x="1600200" y="2449512"/>
            <a:ext cx="6477000" cy="1143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20354" y="0"/>
                </a:moveTo>
                <a:lnTo>
                  <a:pt x="20354" y="7031"/>
                </a:lnTo>
                <a:lnTo>
                  <a:pt x="3375" y="7031"/>
                </a:lnTo>
                <a:lnTo>
                  <a:pt x="3375" y="14569"/>
                </a:lnTo>
                <a:lnTo>
                  <a:pt x="20354" y="14569"/>
                </a:lnTo>
                <a:lnTo>
                  <a:pt x="20354" y="21600"/>
                </a:lnTo>
                <a:lnTo>
                  <a:pt x="21600" y="10800"/>
                </a:lnTo>
                <a:lnTo>
                  <a:pt x="20354" y="0"/>
                </a:lnTo>
                <a:close/>
              </a:path>
              <a:path w="21600" h="21600" extrusionOk="0">
                <a:moveTo>
                  <a:pt x="1350" y="7031"/>
                </a:moveTo>
                <a:lnTo>
                  <a:pt x="1350" y="14569"/>
                </a:lnTo>
                <a:lnTo>
                  <a:pt x="2700" y="14569"/>
                </a:lnTo>
                <a:lnTo>
                  <a:pt x="2700" y="7031"/>
                </a:lnTo>
                <a:lnTo>
                  <a:pt x="1350" y="7031"/>
                </a:lnTo>
                <a:close/>
              </a:path>
              <a:path w="21600" h="21600" extrusionOk="0">
                <a:moveTo>
                  <a:pt x="0" y="7031"/>
                </a:moveTo>
                <a:lnTo>
                  <a:pt x="0" y="14569"/>
                </a:lnTo>
                <a:lnTo>
                  <a:pt x="675" y="14569"/>
                </a:lnTo>
                <a:lnTo>
                  <a:pt x="675" y="7031"/>
                </a:lnTo>
                <a:lnTo>
                  <a:pt x="0" y="7031"/>
                </a:lnTo>
                <a:close/>
              </a:path>
            </a:pathLst>
          </a:custGeom>
          <a:solidFill>
            <a:srgbClr val="FF3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8"/>
          <p:cNvSpPr/>
          <p:nvPr/>
        </p:nvSpPr>
        <p:spPr>
          <a:xfrm>
            <a:off x="1108075" y="4292600"/>
            <a:ext cx="3194050" cy="1554162"/>
          </a:xfrm>
          <a:prstGeom prst="star16">
            <a:avLst>
              <a:gd name="adj" fmla="val 37500"/>
            </a:avLst>
          </a:prstGeom>
          <a:solidFill>
            <a:srgbClr val="FFFF00"/>
          </a:solidFill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ahoma"/>
              <a:buNone/>
            </a:pPr>
            <a:r>
              <a:rPr lang="en-US" sz="2400" b="0" i="0" u="non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je dolgo in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Tahoma"/>
              <a:buNone/>
            </a:pPr>
            <a:r>
              <a:rPr lang="en-US" sz="2400" b="0" i="0" u="non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tvegano!</a:t>
            </a:r>
            <a:endParaRPr/>
          </a:p>
        </p:txBody>
      </p:sp>
      <p:sp>
        <p:nvSpPr>
          <p:cNvPr id="351" name="Google Shape;351;p8"/>
          <p:cNvSpPr txBox="1"/>
          <p:nvPr/>
        </p:nvSpPr>
        <p:spPr>
          <a:xfrm>
            <a:off x="457200" y="2471737"/>
            <a:ext cx="1155700" cy="1006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ahoma"/>
              <a:buNone/>
            </a:pPr>
            <a:r>
              <a:rPr lang="en-US" sz="6000" b="1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20</a:t>
            </a:r>
            <a:endParaRPr/>
          </a:p>
        </p:txBody>
      </p:sp>
      <p:pic>
        <p:nvPicPr>
          <p:cNvPr id="352" name="Google Shape;352;p8" descr="prisonnier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6300" y="3570287"/>
            <a:ext cx="4457700" cy="3065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9"/>
          <p:cNvSpPr txBox="1"/>
          <p:nvPr/>
        </p:nvSpPr>
        <p:spPr>
          <a:xfrm>
            <a:off x="827087" y="260350"/>
            <a:ext cx="7848600" cy="590550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Pogosti razlogi za nesreče</a:t>
            </a:r>
            <a:endParaRPr/>
          </a:p>
        </p:txBody>
      </p:sp>
      <p:sp>
        <p:nvSpPr>
          <p:cNvPr id="358" name="Google Shape;358;p9"/>
          <p:cNvSpPr txBox="1"/>
          <p:nvPr/>
        </p:nvSpPr>
        <p:spPr>
          <a:xfrm>
            <a:off x="1476375" y="1989137"/>
            <a:ext cx="5975350" cy="397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Nepoznavanje pravilne rabe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Nepoznavanje pravil vožnje na cestah</a:t>
            </a:r>
            <a:endParaRPr/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Napake na opremi</a:t>
            </a:r>
            <a:endParaRPr/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Neprimerni delovni pogoji</a:t>
            </a:r>
            <a:endParaRPr/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Neuporaba varnostne opreme</a:t>
            </a:r>
            <a:endParaRPr/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Človeška napaka</a:t>
            </a:r>
            <a:endParaRPr/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Nespoštovanje pravil in postopkov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0"/>
          <p:cNvSpPr txBox="1">
            <a:spLocks noGrp="1"/>
          </p:cNvSpPr>
          <p:nvPr>
            <p:ph type="title"/>
          </p:nvPr>
        </p:nvSpPr>
        <p:spPr>
          <a:xfrm>
            <a:off x="1619250" y="176212"/>
            <a:ext cx="6337300" cy="72231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Tveganja pri uporabi viličarja</a:t>
            </a:r>
            <a:endParaRPr/>
          </a:p>
        </p:txBody>
      </p:sp>
      <p:pic>
        <p:nvPicPr>
          <p:cNvPr id="364" name="Google Shape;36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8625" y="3856037"/>
            <a:ext cx="2019300" cy="2392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49387" y="1460500"/>
            <a:ext cx="2781300" cy="227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07037" y="1700212"/>
            <a:ext cx="3017837" cy="4411662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10"/>
          <p:cNvSpPr txBox="1"/>
          <p:nvPr/>
        </p:nvSpPr>
        <p:spPr>
          <a:xfrm>
            <a:off x="738187" y="1412875"/>
            <a:ext cx="1620837" cy="3698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rgbClr val="FF3300"/>
                </a:solidFill>
                <a:latin typeface="Tahoma"/>
                <a:ea typeface="Tahoma"/>
                <a:cs typeface="Tahoma"/>
                <a:sym typeface="Tahoma"/>
              </a:rPr>
              <a:t>Zadeti nekoga</a:t>
            </a:r>
            <a:endParaRPr/>
          </a:p>
        </p:txBody>
      </p:sp>
      <p:sp>
        <p:nvSpPr>
          <p:cNvPr id="368" name="Google Shape;368;p10"/>
          <p:cNvSpPr txBox="1"/>
          <p:nvPr/>
        </p:nvSpPr>
        <p:spPr>
          <a:xfrm>
            <a:off x="4841875" y="2066925"/>
            <a:ext cx="1760537" cy="3698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rgbClr val="FF3300"/>
                </a:solidFill>
                <a:latin typeface="Tahoma"/>
                <a:ea typeface="Tahoma"/>
                <a:cs typeface="Tahoma"/>
                <a:sym typeface="Tahoma"/>
              </a:rPr>
              <a:t>Dvigniti nekoga</a:t>
            </a:r>
            <a:endParaRPr/>
          </a:p>
        </p:txBody>
      </p:sp>
      <p:sp>
        <p:nvSpPr>
          <p:cNvPr id="369" name="Google Shape;369;p10"/>
          <p:cNvSpPr txBox="1"/>
          <p:nvPr/>
        </p:nvSpPr>
        <p:spPr>
          <a:xfrm>
            <a:off x="766762" y="3716337"/>
            <a:ext cx="2054225" cy="3698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rgbClr val="FF3300"/>
                </a:solidFill>
                <a:latin typeface="Tahoma"/>
                <a:ea typeface="Tahoma"/>
                <a:cs typeface="Tahoma"/>
                <a:sym typeface="Tahoma"/>
              </a:rPr>
              <a:t>Prevrnitev viličarja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11"/>
          <p:cNvSpPr txBox="1">
            <a:spLocks noGrp="1"/>
          </p:cNvSpPr>
          <p:nvPr>
            <p:ph type="title"/>
          </p:nvPr>
        </p:nvSpPr>
        <p:spPr>
          <a:xfrm>
            <a:off x="1619250" y="176212"/>
            <a:ext cx="6408737" cy="72231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Tveganja pri uporabi viličarja</a:t>
            </a:r>
            <a:endParaRPr/>
          </a:p>
        </p:txBody>
      </p:sp>
      <p:pic>
        <p:nvPicPr>
          <p:cNvPr id="375" name="Google Shape;375;p11" descr="_Pic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295400" y="1268412"/>
            <a:ext cx="6553200" cy="4665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2"/>
          <p:cNvSpPr txBox="1">
            <a:spLocks noGrp="1"/>
          </p:cNvSpPr>
          <p:nvPr>
            <p:ph type="body" idx="1"/>
          </p:nvPr>
        </p:nvSpPr>
        <p:spPr>
          <a:xfrm>
            <a:off x="755650" y="1557337"/>
            <a:ext cx="8424862" cy="4535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2F5597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-8890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2F5597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- Hitrost</a:t>
            </a:r>
            <a:endParaRPr/>
          </a:p>
          <a:p>
            <a:pPr marL="0" marR="0" lvl="0" indent="-8890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2F5597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 – Neupoštevanje prometnih znakov</a:t>
            </a:r>
            <a:endParaRPr/>
          </a:p>
          <a:p>
            <a:pPr marL="0" marR="0" lvl="0" indent="-8890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2F5597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 – Slabo vidno polje</a:t>
            </a:r>
            <a:endParaRPr/>
          </a:p>
          <a:p>
            <a:pPr marL="0" marR="0" lvl="0" indent="-8890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2F5597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 – G -  Neprimerna podlaga</a:t>
            </a:r>
            <a:endParaRPr/>
          </a:p>
          <a:p>
            <a:pPr marL="0" marR="0" lvl="0" indent="-8890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2F5597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– Dvigovanje oseb</a:t>
            </a:r>
            <a:endParaRPr/>
          </a:p>
          <a:p>
            <a:pPr marL="0" marR="0" lvl="0" indent="-8890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2F5597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 – Možnosti prevrnitve zaradi slabe razporeditve tovora</a:t>
            </a:r>
            <a:endParaRPr/>
          </a:p>
          <a:p>
            <a:pPr marL="0" marR="0" lvl="0" indent="-8890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2F5597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H- Neprimerno odlaganje tovora</a:t>
            </a:r>
            <a:endParaRPr/>
          </a:p>
          <a:p>
            <a:pPr marL="0" marR="0" lvl="0" indent="-8890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2F5597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 – Nepravilno postavljeni prometni znaki</a:t>
            </a:r>
            <a:endParaRPr/>
          </a:p>
          <a:p>
            <a:pPr marL="0" marR="0" lvl="0" indent="-8890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rgbClr val="2F5597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 – Nepravilna raba viličarja</a:t>
            </a:r>
            <a:endParaRPr/>
          </a:p>
        </p:txBody>
      </p:sp>
      <p:sp>
        <p:nvSpPr>
          <p:cNvPr id="381" name="Google Shape;381;p12"/>
          <p:cNvSpPr txBox="1"/>
          <p:nvPr/>
        </p:nvSpPr>
        <p:spPr>
          <a:xfrm>
            <a:off x="1619250" y="176212"/>
            <a:ext cx="6107112" cy="72231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-US" sz="35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Tveganja pri uporabi viličarja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6" name="Google Shape;386;p13"/>
          <p:cNvGrpSpPr/>
          <p:nvPr/>
        </p:nvGrpSpPr>
        <p:grpSpPr>
          <a:xfrm>
            <a:off x="574675" y="1381125"/>
            <a:ext cx="2644775" cy="2644775"/>
            <a:chOff x="576" y="734"/>
            <a:chExt cx="1641" cy="1666"/>
          </a:xfrm>
        </p:grpSpPr>
        <p:sp>
          <p:nvSpPr>
            <p:cNvPr id="387" name="Google Shape;387;p13"/>
            <p:cNvSpPr/>
            <p:nvPr/>
          </p:nvSpPr>
          <p:spPr>
            <a:xfrm>
              <a:off x="576" y="776"/>
              <a:ext cx="1584" cy="1584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88" name="Google Shape;388;p13"/>
            <p:cNvGrpSpPr/>
            <p:nvPr/>
          </p:nvGrpSpPr>
          <p:grpSpPr>
            <a:xfrm>
              <a:off x="576" y="734"/>
              <a:ext cx="1641" cy="1666"/>
              <a:chOff x="533" y="1013"/>
              <a:chExt cx="752" cy="753"/>
            </a:xfrm>
          </p:grpSpPr>
          <p:sp>
            <p:nvSpPr>
              <p:cNvPr id="389" name="Google Shape;389;p13"/>
              <p:cNvSpPr/>
              <p:nvPr/>
            </p:nvSpPr>
            <p:spPr>
              <a:xfrm>
                <a:off x="964" y="1018"/>
                <a:ext cx="321" cy="744"/>
              </a:xfrm>
              <a:custGeom>
                <a:avLst/>
                <a:gdLst/>
                <a:ahLst/>
                <a:cxnLst/>
                <a:rect l="l" t="t" r="r" b="b"/>
                <a:pathLst>
                  <a:path w="3201" h="7440" extrusionOk="0">
                    <a:moveTo>
                      <a:pt x="0" y="6929"/>
                    </a:moveTo>
                    <a:lnTo>
                      <a:pt x="0" y="7440"/>
                    </a:lnTo>
                    <a:lnTo>
                      <a:pt x="5" y="7440"/>
                    </a:lnTo>
                    <a:lnTo>
                      <a:pt x="185" y="7409"/>
                    </a:lnTo>
                    <a:lnTo>
                      <a:pt x="364" y="7370"/>
                    </a:lnTo>
                    <a:lnTo>
                      <a:pt x="542" y="7321"/>
                    </a:lnTo>
                    <a:lnTo>
                      <a:pt x="717" y="7263"/>
                    </a:lnTo>
                    <a:lnTo>
                      <a:pt x="890" y="7198"/>
                    </a:lnTo>
                    <a:lnTo>
                      <a:pt x="1060" y="7122"/>
                    </a:lnTo>
                    <a:lnTo>
                      <a:pt x="1228" y="7038"/>
                    </a:lnTo>
                    <a:lnTo>
                      <a:pt x="1392" y="6944"/>
                    </a:lnTo>
                    <a:lnTo>
                      <a:pt x="1553" y="6841"/>
                    </a:lnTo>
                    <a:lnTo>
                      <a:pt x="1711" y="6730"/>
                    </a:lnTo>
                    <a:lnTo>
                      <a:pt x="1861" y="6610"/>
                    </a:lnTo>
                    <a:lnTo>
                      <a:pt x="2003" y="6483"/>
                    </a:lnTo>
                    <a:lnTo>
                      <a:pt x="2138" y="6352"/>
                    </a:lnTo>
                    <a:lnTo>
                      <a:pt x="2265" y="6213"/>
                    </a:lnTo>
                    <a:lnTo>
                      <a:pt x="2385" y="6070"/>
                    </a:lnTo>
                    <a:lnTo>
                      <a:pt x="2496" y="5921"/>
                    </a:lnTo>
                    <a:lnTo>
                      <a:pt x="2599" y="5769"/>
                    </a:lnTo>
                    <a:lnTo>
                      <a:pt x="2695" y="5611"/>
                    </a:lnTo>
                    <a:lnTo>
                      <a:pt x="2782" y="5451"/>
                    </a:lnTo>
                    <a:lnTo>
                      <a:pt x="2861" y="5285"/>
                    </a:lnTo>
                    <a:lnTo>
                      <a:pt x="2932" y="5118"/>
                    </a:lnTo>
                    <a:lnTo>
                      <a:pt x="2995" y="4946"/>
                    </a:lnTo>
                    <a:lnTo>
                      <a:pt x="3050" y="4773"/>
                    </a:lnTo>
                    <a:lnTo>
                      <a:pt x="3096" y="4598"/>
                    </a:lnTo>
                    <a:lnTo>
                      <a:pt x="3134" y="4420"/>
                    </a:lnTo>
                    <a:lnTo>
                      <a:pt x="3164" y="4240"/>
                    </a:lnTo>
                    <a:lnTo>
                      <a:pt x="3185" y="4060"/>
                    </a:lnTo>
                    <a:lnTo>
                      <a:pt x="3197" y="3880"/>
                    </a:lnTo>
                    <a:lnTo>
                      <a:pt x="3201" y="3697"/>
                    </a:lnTo>
                    <a:lnTo>
                      <a:pt x="3196" y="3516"/>
                    </a:lnTo>
                    <a:lnTo>
                      <a:pt x="3184" y="3335"/>
                    </a:lnTo>
                    <a:lnTo>
                      <a:pt x="3160" y="3155"/>
                    </a:lnTo>
                    <a:lnTo>
                      <a:pt x="3129" y="2974"/>
                    </a:lnTo>
                    <a:lnTo>
                      <a:pt x="3090" y="2796"/>
                    </a:lnTo>
                    <a:lnTo>
                      <a:pt x="3041" y="2618"/>
                    </a:lnTo>
                    <a:lnTo>
                      <a:pt x="2983" y="2442"/>
                    </a:lnTo>
                    <a:lnTo>
                      <a:pt x="2917" y="2269"/>
                    </a:lnTo>
                    <a:lnTo>
                      <a:pt x="2842" y="2098"/>
                    </a:lnTo>
                    <a:lnTo>
                      <a:pt x="2757" y="1930"/>
                    </a:lnTo>
                    <a:lnTo>
                      <a:pt x="2663" y="1766"/>
                    </a:lnTo>
                    <a:lnTo>
                      <a:pt x="2560" y="1605"/>
                    </a:lnTo>
                    <a:lnTo>
                      <a:pt x="2449" y="1447"/>
                    </a:lnTo>
                    <a:lnTo>
                      <a:pt x="2329" y="1298"/>
                    </a:lnTo>
                    <a:lnTo>
                      <a:pt x="2204" y="1154"/>
                    </a:lnTo>
                    <a:lnTo>
                      <a:pt x="2072" y="1019"/>
                    </a:lnTo>
                    <a:lnTo>
                      <a:pt x="1935" y="892"/>
                    </a:lnTo>
                    <a:lnTo>
                      <a:pt x="1791" y="774"/>
                    </a:lnTo>
                    <a:lnTo>
                      <a:pt x="1644" y="662"/>
                    </a:lnTo>
                    <a:lnTo>
                      <a:pt x="1491" y="558"/>
                    </a:lnTo>
                    <a:lnTo>
                      <a:pt x="1336" y="462"/>
                    </a:lnTo>
                    <a:lnTo>
                      <a:pt x="1174" y="376"/>
                    </a:lnTo>
                    <a:lnTo>
                      <a:pt x="1010" y="296"/>
                    </a:lnTo>
                    <a:lnTo>
                      <a:pt x="843" y="225"/>
                    </a:lnTo>
                    <a:lnTo>
                      <a:pt x="672" y="162"/>
                    </a:lnTo>
                    <a:lnTo>
                      <a:pt x="499" y="109"/>
                    </a:lnTo>
                    <a:lnTo>
                      <a:pt x="324" y="63"/>
                    </a:lnTo>
                    <a:lnTo>
                      <a:pt x="147" y="25"/>
                    </a:lnTo>
                    <a:lnTo>
                      <a:pt x="0" y="0"/>
                    </a:lnTo>
                    <a:lnTo>
                      <a:pt x="0" y="483"/>
                    </a:lnTo>
                    <a:lnTo>
                      <a:pt x="82" y="492"/>
                    </a:lnTo>
                    <a:lnTo>
                      <a:pt x="377" y="556"/>
                    </a:lnTo>
                    <a:lnTo>
                      <a:pt x="522" y="597"/>
                    </a:lnTo>
                    <a:lnTo>
                      <a:pt x="662" y="645"/>
                    </a:lnTo>
                    <a:lnTo>
                      <a:pt x="799" y="698"/>
                    </a:lnTo>
                    <a:lnTo>
                      <a:pt x="931" y="757"/>
                    </a:lnTo>
                    <a:lnTo>
                      <a:pt x="1060" y="824"/>
                    </a:lnTo>
                    <a:lnTo>
                      <a:pt x="1184" y="896"/>
                    </a:lnTo>
                    <a:lnTo>
                      <a:pt x="1304" y="973"/>
                    </a:lnTo>
                    <a:lnTo>
                      <a:pt x="1417" y="1058"/>
                    </a:lnTo>
                    <a:lnTo>
                      <a:pt x="1523" y="1147"/>
                    </a:lnTo>
                    <a:lnTo>
                      <a:pt x="1626" y="1242"/>
                    </a:lnTo>
                    <a:lnTo>
                      <a:pt x="0" y="2870"/>
                    </a:lnTo>
                    <a:lnTo>
                      <a:pt x="0" y="3472"/>
                    </a:lnTo>
                    <a:lnTo>
                      <a:pt x="1930" y="1548"/>
                    </a:lnTo>
                    <a:lnTo>
                      <a:pt x="2025" y="1650"/>
                    </a:lnTo>
                    <a:lnTo>
                      <a:pt x="2114" y="1757"/>
                    </a:lnTo>
                    <a:lnTo>
                      <a:pt x="2199" y="1870"/>
                    </a:lnTo>
                    <a:lnTo>
                      <a:pt x="2277" y="1990"/>
                    </a:lnTo>
                    <a:lnTo>
                      <a:pt x="2348" y="2113"/>
                    </a:lnTo>
                    <a:lnTo>
                      <a:pt x="2415" y="2241"/>
                    </a:lnTo>
                    <a:lnTo>
                      <a:pt x="2474" y="2375"/>
                    </a:lnTo>
                    <a:lnTo>
                      <a:pt x="2527" y="2511"/>
                    </a:lnTo>
                    <a:lnTo>
                      <a:pt x="2576" y="2652"/>
                    </a:lnTo>
                    <a:lnTo>
                      <a:pt x="2617" y="2796"/>
                    </a:lnTo>
                    <a:lnTo>
                      <a:pt x="2680" y="3092"/>
                    </a:lnTo>
                    <a:lnTo>
                      <a:pt x="2717" y="3396"/>
                    </a:lnTo>
                    <a:lnTo>
                      <a:pt x="2726" y="3706"/>
                    </a:lnTo>
                    <a:lnTo>
                      <a:pt x="2710" y="4017"/>
                    </a:lnTo>
                    <a:lnTo>
                      <a:pt x="2665" y="4330"/>
                    </a:lnTo>
                    <a:lnTo>
                      <a:pt x="2590" y="4639"/>
                    </a:lnTo>
                    <a:lnTo>
                      <a:pt x="2543" y="4791"/>
                    </a:lnTo>
                    <a:lnTo>
                      <a:pt x="2488" y="4942"/>
                    </a:lnTo>
                    <a:lnTo>
                      <a:pt x="2425" y="5090"/>
                    </a:lnTo>
                    <a:lnTo>
                      <a:pt x="2356" y="5236"/>
                    </a:lnTo>
                    <a:lnTo>
                      <a:pt x="2278" y="5378"/>
                    </a:lnTo>
                    <a:lnTo>
                      <a:pt x="2193" y="5518"/>
                    </a:lnTo>
                    <a:lnTo>
                      <a:pt x="2100" y="5654"/>
                    </a:lnTo>
                    <a:lnTo>
                      <a:pt x="2000" y="5784"/>
                    </a:lnTo>
                    <a:lnTo>
                      <a:pt x="1891" y="5911"/>
                    </a:lnTo>
                    <a:lnTo>
                      <a:pt x="1776" y="6033"/>
                    </a:lnTo>
                    <a:lnTo>
                      <a:pt x="1654" y="6149"/>
                    </a:lnTo>
                    <a:lnTo>
                      <a:pt x="1527" y="6257"/>
                    </a:lnTo>
                    <a:lnTo>
                      <a:pt x="1394" y="6357"/>
                    </a:lnTo>
                    <a:lnTo>
                      <a:pt x="1259" y="6449"/>
                    </a:lnTo>
                    <a:lnTo>
                      <a:pt x="1119" y="6533"/>
                    </a:lnTo>
                    <a:lnTo>
                      <a:pt x="976" y="6610"/>
                    </a:lnTo>
                    <a:lnTo>
                      <a:pt x="830" y="6679"/>
                    </a:lnTo>
                    <a:lnTo>
                      <a:pt x="682" y="6742"/>
                    </a:lnTo>
                    <a:lnTo>
                      <a:pt x="530" y="6797"/>
                    </a:lnTo>
                    <a:lnTo>
                      <a:pt x="376" y="6845"/>
                    </a:lnTo>
                    <a:lnTo>
                      <a:pt x="67" y="6918"/>
                    </a:lnTo>
                    <a:lnTo>
                      <a:pt x="0" y="6929"/>
                    </a:lnTo>
                    <a:close/>
                  </a:path>
                </a:pathLst>
              </a:custGeom>
              <a:solidFill>
                <a:srgbClr val="FF0000"/>
              </a:solidFill>
              <a:ln w="76200" cap="flat" cmpd="sng">
                <a:solidFill>
                  <a:srgbClr val="FF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0" name="Google Shape;390;p13"/>
              <p:cNvSpPr/>
              <p:nvPr/>
            </p:nvSpPr>
            <p:spPr>
              <a:xfrm>
                <a:off x="533" y="1013"/>
                <a:ext cx="431" cy="753"/>
              </a:xfrm>
              <a:custGeom>
                <a:avLst/>
                <a:gdLst/>
                <a:ahLst/>
                <a:cxnLst/>
                <a:rect l="l" t="t" r="r" b="b"/>
                <a:pathLst>
                  <a:path w="4311" h="7522" extrusionOk="0">
                    <a:moveTo>
                      <a:pt x="4311" y="526"/>
                    </a:moveTo>
                    <a:lnTo>
                      <a:pt x="4311" y="43"/>
                    </a:lnTo>
                    <a:lnTo>
                      <a:pt x="4279" y="38"/>
                    </a:lnTo>
                    <a:lnTo>
                      <a:pt x="4100" y="18"/>
                    </a:lnTo>
                    <a:lnTo>
                      <a:pt x="3919" y="5"/>
                    </a:lnTo>
                    <a:lnTo>
                      <a:pt x="3739" y="0"/>
                    </a:lnTo>
                    <a:lnTo>
                      <a:pt x="3559" y="6"/>
                    </a:lnTo>
                    <a:lnTo>
                      <a:pt x="3376" y="19"/>
                    </a:lnTo>
                    <a:lnTo>
                      <a:pt x="3196" y="42"/>
                    </a:lnTo>
                    <a:lnTo>
                      <a:pt x="3017" y="73"/>
                    </a:lnTo>
                    <a:lnTo>
                      <a:pt x="2838" y="112"/>
                    </a:lnTo>
                    <a:lnTo>
                      <a:pt x="2662" y="161"/>
                    </a:lnTo>
                    <a:lnTo>
                      <a:pt x="2486" y="218"/>
                    </a:lnTo>
                    <a:lnTo>
                      <a:pt x="2314" y="285"/>
                    </a:lnTo>
                    <a:lnTo>
                      <a:pt x="2144" y="361"/>
                    </a:lnTo>
                    <a:lnTo>
                      <a:pt x="1977" y="445"/>
                    </a:lnTo>
                    <a:lnTo>
                      <a:pt x="1813" y="538"/>
                    </a:lnTo>
                    <a:lnTo>
                      <a:pt x="1653" y="641"/>
                    </a:lnTo>
                    <a:lnTo>
                      <a:pt x="1496" y="753"/>
                    </a:lnTo>
                    <a:lnTo>
                      <a:pt x="1345" y="873"/>
                    </a:lnTo>
                    <a:lnTo>
                      <a:pt x="1202" y="999"/>
                    </a:lnTo>
                    <a:lnTo>
                      <a:pt x="1067" y="1132"/>
                    </a:lnTo>
                    <a:lnTo>
                      <a:pt x="939" y="1270"/>
                    </a:lnTo>
                    <a:lnTo>
                      <a:pt x="819" y="1414"/>
                    </a:lnTo>
                    <a:lnTo>
                      <a:pt x="707" y="1561"/>
                    </a:lnTo>
                    <a:lnTo>
                      <a:pt x="603" y="1714"/>
                    </a:lnTo>
                    <a:lnTo>
                      <a:pt x="507" y="1870"/>
                    </a:lnTo>
                    <a:lnTo>
                      <a:pt x="421" y="2033"/>
                    </a:lnTo>
                    <a:lnTo>
                      <a:pt x="341" y="2197"/>
                    </a:lnTo>
                    <a:lnTo>
                      <a:pt x="269" y="2366"/>
                    </a:lnTo>
                    <a:lnTo>
                      <a:pt x="206" y="2535"/>
                    </a:lnTo>
                    <a:lnTo>
                      <a:pt x="152" y="2708"/>
                    </a:lnTo>
                    <a:lnTo>
                      <a:pt x="105" y="2884"/>
                    </a:lnTo>
                    <a:lnTo>
                      <a:pt x="67" y="3061"/>
                    </a:lnTo>
                    <a:lnTo>
                      <a:pt x="38" y="3240"/>
                    </a:lnTo>
                    <a:lnTo>
                      <a:pt x="15" y="3420"/>
                    </a:lnTo>
                    <a:lnTo>
                      <a:pt x="5" y="3599"/>
                    </a:lnTo>
                    <a:lnTo>
                      <a:pt x="0" y="3781"/>
                    </a:lnTo>
                    <a:lnTo>
                      <a:pt x="5" y="3962"/>
                    </a:lnTo>
                    <a:lnTo>
                      <a:pt x="17" y="4144"/>
                    </a:lnTo>
                    <a:lnTo>
                      <a:pt x="39" y="4325"/>
                    </a:lnTo>
                    <a:lnTo>
                      <a:pt x="70" y="4504"/>
                    </a:lnTo>
                    <a:lnTo>
                      <a:pt x="109" y="4682"/>
                    </a:lnTo>
                    <a:lnTo>
                      <a:pt x="156" y="4859"/>
                    </a:lnTo>
                    <a:lnTo>
                      <a:pt x="214" y="5034"/>
                    </a:lnTo>
                    <a:lnTo>
                      <a:pt x="280" y="5207"/>
                    </a:lnTo>
                    <a:lnTo>
                      <a:pt x="355" y="5376"/>
                    </a:lnTo>
                    <a:lnTo>
                      <a:pt x="438" y="5544"/>
                    </a:lnTo>
                    <a:lnTo>
                      <a:pt x="532" y="5708"/>
                    </a:lnTo>
                    <a:lnTo>
                      <a:pt x="634" y="5868"/>
                    </a:lnTo>
                    <a:lnTo>
                      <a:pt x="744" y="6024"/>
                    </a:lnTo>
                    <a:lnTo>
                      <a:pt x="865" y="6176"/>
                    </a:lnTo>
                    <a:lnTo>
                      <a:pt x="992" y="6319"/>
                    </a:lnTo>
                    <a:lnTo>
                      <a:pt x="1123" y="6454"/>
                    </a:lnTo>
                    <a:lnTo>
                      <a:pt x="1262" y="6581"/>
                    </a:lnTo>
                    <a:lnTo>
                      <a:pt x="1403" y="6702"/>
                    </a:lnTo>
                    <a:lnTo>
                      <a:pt x="1552" y="6813"/>
                    </a:lnTo>
                    <a:lnTo>
                      <a:pt x="1704" y="6919"/>
                    </a:lnTo>
                    <a:lnTo>
                      <a:pt x="1862" y="7012"/>
                    </a:lnTo>
                    <a:lnTo>
                      <a:pt x="2023" y="7101"/>
                    </a:lnTo>
                    <a:lnTo>
                      <a:pt x="2188" y="7181"/>
                    </a:lnTo>
                    <a:lnTo>
                      <a:pt x="2355" y="7253"/>
                    </a:lnTo>
                    <a:lnTo>
                      <a:pt x="2527" y="7316"/>
                    </a:lnTo>
                    <a:lnTo>
                      <a:pt x="2700" y="7370"/>
                    </a:lnTo>
                    <a:lnTo>
                      <a:pt x="2875" y="7416"/>
                    </a:lnTo>
                    <a:lnTo>
                      <a:pt x="3053" y="7454"/>
                    </a:lnTo>
                    <a:lnTo>
                      <a:pt x="3231" y="7484"/>
                    </a:lnTo>
                    <a:lnTo>
                      <a:pt x="3411" y="7506"/>
                    </a:lnTo>
                    <a:lnTo>
                      <a:pt x="3592" y="7518"/>
                    </a:lnTo>
                    <a:lnTo>
                      <a:pt x="3772" y="7522"/>
                    </a:lnTo>
                    <a:lnTo>
                      <a:pt x="3954" y="7517"/>
                    </a:lnTo>
                    <a:lnTo>
                      <a:pt x="4136" y="7504"/>
                    </a:lnTo>
                    <a:lnTo>
                      <a:pt x="4311" y="7483"/>
                    </a:lnTo>
                    <a:lnTo>
                      <a:pt x="4311" y="6972"/>
                    </a:lnTo>
                    <a:lnTo>
                      <a:pt x="4064" y="7008"/>
                    </a:lnTo>
                    <a:lnTo>
                      <a:pt x="3751" y="7027"/>
                    </a:lnTo>
                    <a:lnTo>
                      <a:pt x="3440" y="7018"/>
                    </a:lnTo>
                    <a:lnTo>
                      <a:pt x="3136" y="6983"/>
                    </a:lnTo>
                    <a:lnTo>
                      <a:pt x="2838" y="6921"/>
                    </a:lnTo>
                    <a:lnTo>
                      <a:pt x="2694" y="6880"/>
                    </a:lnTo>
                    <a:lnTo>
                      <a:pt x="2554" y="6833"/>
                    </a:lnTo>
                    <a:lnTo>
                      <a:pt x="2416" y="6780"/>
                    </a:lnTo>
                    <a:lnTo>
                      <a:pt x="2284" y="6721"/>
                    </a:lnTo>
                    <a:lnTo>
                      <a:pt x="2153" y="6656"/>
                    </a:lnTo>
                    <a:lnTo>
                      <a:pt x="2030" y="6583"/>
                    </a:lnTo>
                    <a:lnTo>
                      <a:pt x="1910" y="6506"/>
                    </a:lnTo>
                    <a:lnTo>
                      <a:pt x="1797" y="6422"/>
                    </a:lnTo>
                    <a:lnTo>
                      <a:pt x="1689" y="6333"/>
                    </a:lnTo>
                    <a:lnTo>
                      <a:pt x="1587" y="6238"/>
                    </a:lnTo>
                    <a:lnTo>
                      <a:pt x="4311" y="3515"/>
                    </a:lnTo>
                    <a:lnTo>
                      <a:pt x="4311" y="2913"/>
                    </a:lnTo>
                    <a:lnTo>
                      <a:pt x="1289" y="5941"/>
                    </a:lnTo>
                    <a:lnTo>
                      <a:pt x="1195" y="5838"/>
                    </a:lnTo>
                    <a:lnTo>
                      <a:pt x="1106" y="5731"/>
                    </a:lnTo>
                    <a:lnTo>
                      <a:pt x="1023" y="5616"/>
                    </a:lnTo>
                    <a:lnTo>
                      <a:pt x="944" y="5498"/>
                    </a:lnTo>
                    <a:lnTo>
                      <a:pt x="872" y="5373"/>
                    </a:lnTo>
                    <a:lnTo>
                      <a:pt x="807" y="5244"/>
                    </a:lnTo>
                    <a:lnTo>
                      <a:pt x="748" y="5111"/>
                    </a:lnTo>
                    <a:lnTo>
                      <a:pt x="694" y="4973"/>
                    </a:lnTo>
                    <a:lnTo>
                      <a:pt x="648" y="4832"/>
                    </a:lnTo>
                    <a:lnTo>
                      <a:pt x="607" y="4687"/>
                    </a:lnTo>
                    <a:lnTo>
                      <a:pt x="546" y="4391"/>
                    </a:lnTo>
                    <a:lnTo>
                      <a:pt x="510" y="4085"/>
                    </a:lnTo>
                    <a:lnTo>
                      <a:pt x="501" y="3774"/>
                    </a:lnTo>
                    <a:lnTo>
                      <a:pt x="520" y="3462"/>
                    </a:lnTo>
                    <a:lnTo>
                      <a:pt x="566" y="3149"/>
                    </a:lnTo>
                    <a:lnTo>
                      <a:pt x="641" y="2839"/>
                    </a:lnTo>
                    <a:lnTo>
                      <a:pt x="688" y="2686"/>
                    </a:lnTo>
                    <a:lnTo>
                      <a:pt x="743" y="2534"/>
                    </a:lnTo>
                    <a:lnTo>
                      <a:pt x="806" y="2386"/>
                    </a:lnTo>
                    <a:lnTo>
                      <a:pt x="876" y="2240"/>
                    </a:lnTo>
                    <a:lnTo>
                      <a:pt x="953" y="2097"/>
                    </a:lnTo>
                    <a:lnTo>
                      <a:pt x="1037" y="1957"/>
                    </a:lnTo>
                    <a:lnTo>
                      <a:pt x="1129" y="1821"/>
                    </a:lnTo>
                    <a:lnTo>
                      <a:pt x="1230" y="1689"/>
                    </a:lnTo>
                    <a:lnTo>
                      <a:pt x="1337" y="1562"/>
                    </a:lnTo>
                    <a:lnTo>
                      <a:pt x="1453" y="1439"/>
                    </a:lnTo>
                    <a:lnTo>
                      <a:pt x="1575" y="1324"/>
                    </a:lnTo>
                    <a:lnTo>
                      <a:pt x="1702" y="1215"/>
                    </a:lnTo>
                    <a:lnTo>
                      <a:pt x="1832" y="1115"/>
                    </a:lnTo>
                    <a:lnTo>
                      <a:pt x="1968" y="1023"/>
                    </a:lnTo>
                    <a:lnTo>
                      <a:pt x="2108" y="938"/>
                    </a:lnTo>
                    <a:lnTo>
                      <a:pt x="2249" y="861"/>
                    </a:lnTo>
                    <a:lnTo>
                      <a:pt x="2396" y="790"/>
                    </a:lnTo>
                    <a:lnTo>
                      <a:pt x="2543" y="728"/>
                    </a:lnTo>
                    <a:lnTo>
                      <a:pt x="2694" y="673"/>
                    </a:lnTo>
                    <a:lnTo>
                      <a:pt x="2847" y="625"/>
                    </a:lnTo>
                    <a:lnTo>
                      <a:pt x="3155" y="551"/>
                    </a:lnTo>
                    <a:lnTo>
                      <a:pt x="3468" y="506"/>
                    </a:lnTo>
                    <a:lnTo>
                      <a:pt x="3778" y="489"/>
                    </a:lnTo>
                    <a:lnTo>
                      <a:pt x="4089" y="499"/>
                    </a:lnTo>
                    <a:lnTo>
                      <a:pt x="4311" y="526"/>
                    </a:lnTo>
                    <a:close/>
                  </a:path>
                </a:pathLst>
              </a:custGeom>
              <a:solidFill>
                <a:srgbClr val="FF0000"/>
              </a:solidFill>
              <a:ln w="76200" cap="flat" cmpd="sng">
                <a:solidFill>
                  <a:srgbClr val="FF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1" name="Google Shape;391;p13"/>
            <p:cNvSpPr txBox="1"/>
            <p:nvPr/>
          </p:nvSpPr>
          <p:spPr>
            <a:xfrm>
              <a:off x="911" y="1298"/>
              <a:ext cx="935" cy="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ahoma"/>
                <a:buNone/>
              </a:pPr>
              <a:r>
                <a:rPr lang="en-US" sz="2400" b="1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Ogrožati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ahoma"/>
                <a:buNone/>
              </a:pPr>
              <a:r>
                <a:rPr lang="en-US" sz="2400" b="1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nekoga</a:t>
              </a:r>
              <a:endParaRPr/>
            </a:p>
          </p:txBody>
        </p:sp>
      </p:grpSp>
      <p:grpSp>
        <p:nvGrpSpPr>
          <p:cNvPr id="392" name="Google Shape;392;p13"/>
          <p:cNvGrpSpPr/>
          <p:nvPr/>
        </p:nvGrpSpPr>
        <p:grpSpPr>
          <a:xfrm>
            <a:off x="5881687" y="1381125"/>
            <a:ext cx="2644775" cy="2644775"/>
            <a:chOff x="3447" y="734"/>
            <a:chExt cx="1641" cy="1666"/>
          </a:xfrm>
        </p:grpSpPr>
        <p:sp>
          <p:nvSpPr>
            <p:cNvPr id="393" name="Google Shape;393;p13"/>
            <p:cNvSpPr/>
            <p:nvPr/>
          </p:nvSpPr>
          <p:spPr>
            <a:xfrm>
              <a:off x="3476" y="768"/>
              <a:ext cx="1584" cy="1584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94" name="Google Shape;394;p13"/>
            <p:cNvGrpSpPr/>
            <p:nvPr/>
          </p:nvGrpSpPr>
          <p:grpSpPr>
            <a:xfrm>
              <a:off x="3447" y="734"/>
              <a:ext cx="1641" cy="1666"/>
              <a:chOff x="533" y="1013"/>
              <a:chExt cx="752" cy="753"/>
            </a:xfrm>
          </p:grpSpPr>
          <p:sp>
            <p:nvSpPr>
              <p:cNvPr id="395" name="Google Shape;395;p13"/>
              <p:cNvSpPr/>
              <p:nvPr/>
            </p:nvSpPr>
            <p:spPr>
              <a:xfrm>
                <a:off x="964" y="1018"/>
                <a:ext cx="321" cy="744"/>
              </a:xfrm>
              <a:custGeom>
                <a:avLst/>
                <a:gdLst/>
                <a:ahLst/>
                <a:cxnLst/>
                <a:rect l="l" t="t" r="r" b="b"/>
                <a:pathLst>
                  <a:path w="3201" h="7440" extrusionOk="0">
                    <a:moveTo>
                      <a:pt x="0" y="6929"/>
                    </a:moveTo>
                    <a:lnTo>
                      <a:pt x="0" y="7440"/>
                    </a:lnTo>
                    <a:lnTo>
                      <a:pt x="5" y="7440"/>
                    </a:lnTo>
                    <a:lnTo>
                      <a:pt x="185" y="7409"/>
                    </a:lnTo>
                    <a:lnTo>
                      <a:pt x="364" y="7370"/>
                    </a:lnTo>
                    <a:lnTo>
                      <a:pt x="542" y="7321"/>
                    </a:lnTo>
                    <a:lnTo>
                      <a:pt x="717" y="7263"/>
                    </a:lnTo>
                    <a:lnTo>
                      <a:pt x="890" y="7198"/>
                    </a:lnTo>
                    <a:lnTo>
                      <a:pt x="1060" y="7122"/>
                    </a:lnTo>
                    <a:lnTo>
                      <a:pt x="1228" y="7038"/>
                    </a:lnTo>
                    <a:lnTo>
                      <a:pt x="1392" y="6944"/>
                    </a:lnTo>
                    <a:lnTo>
                      <a:pt x="1553" y="6841"/>
                    </a:lnTo>
                    <a:lnTo>
                      <a:pt x="1711" y="6730"/>
                    </a:lnTo>
                    <a:lnTo>
                      <a:pt x="1861" y="6610"/>
                    </a:lnTo>
                    <a:lnTo>
                      <a:pt x="2003" y="6483"/>
                    </a:lnTo>
                    <a:lnTo>
                      <a:pt x="2138" y="6352"/>
                    </a:lnTo>
                    <a:lnTo>
                      <a:pt x="2265" y="6213"/>
                    </a:lnTo>
                    <a:lnTo>
                      <a:pt x="2385" y="6070"/>
                    </a:lnTo>
                    <a:lnTo>
                      <a:pt x="2496" y="5921"/>
                    </a:lnTo>
                    <a:lnTo>
                      <a:pt x="2599" y="5769"/>
                    </a:lnTo>
                    <a:lnTo>
                      <a:pt x="2695" y="5611"/>
                    </a:lnTo>
                    <a:lnTo>
                      <a:pt x="2782" y="5451"/>
                    </a:lnTo>
                    <a:lnTo>
                      <a:pt x="2861" y="5285"/>
                    </a:lnTo>
                    <a:lnTo>
                      <a:pt x="2932" y="5118"/>
                    </a:lnTo>
                    <a:lnTo>
                      <a:pt x="2995" y="4946"/>
                    </a:lnTo>
                    <a:lnTo>
                      <a:pt x="3050" y="4773"/>
                    </a:lnTo>
                    <a:lnTo>
                      <a:pt x="3096" y="4598"/>
                    </a:lnTo>
                    <a:lnTo>
                      <a:pt x="3134" y="4420"/>
                    </a:lnTo>
                    <a:lnTo>
                      <a:pt x="3164" y="4240"/>
                    </a:lnTo>
                    <a:lnTo>
                      <a:pt x="3185" y="4060"/>
                    </a:lnTo>
                    <a:lnTo>
                      <a:pt x="3197" y="3880"/>
                    </a:lnTo>
                    <a:lnTo>
                      <a:pt x="3201" y="3697"/>
                    </a:lnTo>
                    <a:lnTo>
                      <a:pt x="3196" y="3516"/>
                    </a:lnTo>
                    <a:lnTo>
                      <a:pt x="3184" y="3335"/>
                    </a:lnTo>
                    <a:lnTo>
                      <a:pt x="3160" y="3155"/>
                    </a:lnTo>
                    <a:lnTo>
                      <a:pt x="3129" y="2974"/>
                    </a:lnTo>
                    <a:lnTo>
                      <a:pt x="3090" y="2796"/>
                    </a:lnTo>
                    <a:lnTo>
                      <a:pt x="3041" y="2618"/>
                    </a:lnTo>
                    <a:lnTo>
                      <a:pt x="2983" y="2442"/>
                    </a:lnTo>
                    <a:lnTo>
                      <a:pt x="2917" y="2269"/>
                    </a:lnTo>
                    <a:lnTo>
                      <a:pt x="2842" y="2098"/>
                    </a:lnTo>
                    <a:lnTo>
                      <a:pt x="2757" y="1930"/>
                    </a:lnTo>
                    <a:lnTo>
                      <a:pt x="2663" y="1766"/>
                    </a:lnTo>
                    <a:lnTo>
                      <a:pt x="2560" y="1605"/>
                    </a:lnTo>
                    <a:lnTo>
                      <a:pt x="2449" y="1447"/>
                    </a:lnTo>
                    <a:lnTo>
                      <a:pt x="2329" y="1298"/>
                    </a:lnTo>
                    <a:lnTo>
                      <a:pt x="2204" y="1154"/>
                    </a:lnTo>
                    <a:lnTo>
                      <a:pt x="2072" y="1019"/>
                    </a:lnTo>
                    <a:lnTo>
                      <a:pt x="1935" y="892"/>
                    </a:lnTo>
                    <a:lnTo>
                      <a:pt x="1791" y="774"/>
                    </a:lnTo>
                    <a:lnTo>
                      <a:pt x="1644" y="662"/>
                    </a:lnTo>
                    <a:lnTo>
                      <a:pt x="1491" y="558"/>
                    </a:lnTo>
                    <a:lnTo>
                      <a:pt x="1336" y="462"/>
                    </a:lnTo>
                    <a:lnTo>
                      <a:pt x="1174" y="376"/>
                    </a:lnTo>
                    <a:lnTo>
                      <a:pt x="1010" y="296"/>
                    </a:lnTo>
                    <a:lnTo>
                      <a:pt x="843" y="225"/>
                    </a:lnTo>
                    <a:lnTo>
                      <a:pt x="672" y="162"/>
                    </a:lnTo>
                    <a:lnTo>
                      <a:pt x="499" y="109"/>
                    </a:lnTo>
                    <a:lnTo>
                      <a:pt x="324" y="63"/>
                    </a:lnTo>
                    <a:lnTo>
                      <a:pt x="147" y="25"/>
                    </a:lnTo>
                    <a:lnTo>
                      <a:pt x="0" y="0"/>
                    </a:lnTo>
                    <a:lnTo>
                      <a:pt x="0" y="483"/>
                    </a:lnTo>
                    <a:lnTo>
                      <a:pt x="82" y="492"/>
                    </a:lnTo>
                    <a:lnTo>
                      <a:pt x="377" y="556"/>
                    </a:lnTo>
                    <a:lnTo>
                      <a:pt x="522" y="597"/>
                    </a:lnTo>
                    <a:lnTo>
                      <a:pt x="662" y="645"/>
                    </a:lnTo>
                    <a:lnTo>
                      <a:pt x="799" y="698"/>
                    </a:lnTo>
                    <a:lnTo>
                      <a:pt x="931" y="757"/>
                    </a:lnTo>
                    <a:lnTo>
                      <a:pt x="1060" y="824"/>
                    </a:lnTo>
                    <a:lnTo>
                      <a:pt x="1184" y="896"/>
                    </a:lnTo>
                    <a:lnTo>
                      <a:pt x="1304" y="973"/>
                    </a:lnTo>
                    <a:lnTo>
                      <a:pt x="1417" y="1058"/>
                    </a:lnTo>
                    <a:lnTo>
                      <a:pt x="1523" y="1147"/>
                    </a:lnTo>
                    <a:lnTo>
                      <a:pt x="1626" y="1242"/>
                    </a:lnTo>
                    <a:lnTo>
                      <a:pt x="0" y="2870"/>
                    </a:lnTo>
                    <a:lnTo>
                      <a:pt x="0" y="3472"/>
                    </a:lnTo>
                    <a:lnTo>
                      <a:pt x="1930" y="1548"/>
                    </a:lnTo>
                    <a:lnTo>
                      <a:pt x="2025" y="1650"/>
                    </a:lnTo>
                    <a:lnTo>
                      <a:pt x="2114" y="1757"/>
                    </a:lnTo>
                    <a:lnTo>
                      <a:pt x="2199" y="1870"/>
                    </a:lnTo>
                    <a:lnTo>
                      <a:pt x="2277" y="1990"/>
                    </a:lnTo>
                    <a:lnTo>
                      <a:pt x="2348" y="2113"/>
                    </a:lnTo>
                    <a:lnTo>
                      <a:pt x="2415" y="2241"/>
                    </a:lnTo>
                    <a:lnTo>
                      <a:pt x="2474" y="2375"/>
                    </a:lnTo>
                    <a:lnTo>
                      <a:pt x="2527" y="2511"/>
                    </a:lnTo>
                    <a:lnTo>
                      <a:pt x="2576" y="2652"/>
                    </a:lnTo>
                    <a:lnTo>
                      <a:pt x="2617" y="2796"/>
                    </a:lnTo>
                    <a:lnTo>
                      <a:pt x="2680" y="3092"/>
                    </a:lnTo>
                    <a:lnTo>
                      <a:pt x="2717" y="3396"/>
                    </a:lnTo>
                    <a:lnTo>
                      <a:pt x="2726" y="3706"/>
                    </a:lnTo>
                    <a:lnTo>
                      <a:pt x="2710" y="4017"/>
                    </a:lnTo>
                    <a:lnTo>
                      <a:pt x="2665" y="4330"/>
                    </a:lnTo>
                    <a:lnTo>
                      <a:pt x="2590" y="4639"/>
                    </a:lnTo>
                    <a:lnTo>
                      <a:pt x="2543" y="4791"/>
                    </a:lnTo>
                    <a:lnTo>
                      <a:pt x="2488" y="4942"/>
                    </a:lnTo>
                    <a:lnTo>
                      <a:pt x="2425" y="5090"/>
                    </a:lnTo>
                    <a:lnTo>
                      <a:pt x="2356" y="5236"/>
                    </a:lnTo>
                    <a:lnTo>
                      <a:pt x="2278" y="5378"/>
                    </a:lnTo>
                    <a:lnTo>
                      <a:pt x="2193" y="5518"/>
                    </a:lnTo>
                    <a:lnTo>
                      <a:pt x="2100" y="5654"/>
                    </a:lnTo>
                    <a:lnTo>
                      <a:pt x="2000" y="5784"/>
                    </a:lnTo>
                    <a:lnTo>
                      <a:pt x="1891" y="5911"/>
                    </a:lnTo>
                    <a:lnTo>
                      <a:pt x="1776" y="6033"/>
                    </a:lnTo>
                    <a:lnTo>
                      <a:pt x="1654" y="6149"/>
                    </a:lnTo>
                    <a:lnTo>
                      <a:pt x="1527" y="6257"/>
                    </a:lnTo>
                    <a:lnTo>
                      <a:pt x="1394" y="6357"/>
                    </a:lnTo>
                    <a:lnTo>
                      <a:pt x="1259" y="6449"/>
                    </a:lnTo>
                    <a:lnTo>
                      <a:pt x="1119" y="6533"/>
                    </a:lnTo>
                    <a:lnTo>
                      <a:pt x="976" y="6610"/>
                    </a:lnTo>
                    <a:lnTo>
                      <a:pt x="830" y="6679"/>
                    </a:lnTo>
                    <a:lnTo>
                      <a:pt x="682" y="6742"/>
                    </a:lnTo>
                    <a:lnTo>
                      <a:pt x="530" y="6797"/>
                    </a:lnTo>
                    <a:lnTo>
                      <a:pt x="376" y="6845"/>
                    </a:lnTo>
                    <a:lnTo>
                      <a:pt x="67" y="6918"/>
                    </a:lnTo>
                    <a:lnTo>
                      <a:pt x="0" y="6929"/>
                    </a:lnTo>
                    <a:close/>
                  </a:path>
                </a:pathLst>
              </a:custGeom>
              <a:solidFill>
                <a:srgbClr val="FF0000"/>
              </a:solidFill>
              <a:ln w="76200" cap="flat" cmpd="sng">
                <a:solidFill>
                  <a:srgbClr val="FF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6" name="Google Shape;396;p13"/>
              <p:cNvSpPr/>
              <p:nvPr/>
            </p:nvSpPr>
            <p:spPr>
              <a:xfrm>
                <a:off x="533" y="1013"/>
                <a:ext cx="431" cy="753"/>
              </a:xfrm>
              <a:custGeom>
                <a:avLst/>
                <a:gdLst/>
                <a:ahLst/>
                <a:cxnLst/>
                <a:rect l="l" t="t" r="r" b="b"/>
                <a:pathLst>
                  <a:path w="4311" h="7522" extrusionOk="0">
                    <a:moveTo>
                      <a:pt x="4311" y="526"/>
                    </a:moveTo>
                    <a:lnTo>
                      <a:pt x="4311" y="43"/>
                    </a:lnTo>
                    <a:lnTo>
                      <a:pt x="4279" y="38"/>
                    </a:lnTo>
                    <a:lnTo>
                      <a:pt x="4100" y="18"/>
                    </a:lnTo>
                    <a:lnTo>
                      <a:pt x="3919" y="5"/>
                    </a:lnTo>
                    <a:lnTo>
                      <a:pt x="3739" y="0"/>
                    </a:lnTo>
                    <a:lnTo>
                      <a:pt x="3559" y="6"/>
                    </a:lnTo>
                    <a:lnTo>
                      <a:pt x="3376" y="19"/>
                    </a:lnTo>
                    <a:lnTo>
                      <a:pt x="3196" y="42"/>
                    </a:lnTo>
                    <a:lnTo>
                      <a:pt x="3017" y="73"/>
                    </a:lnTo>
                    <a:lnTo>
                      <a:pt x="2838" y="112"/>
                    </a:lnTo>
                    <a:lnTo>
                      <a:pt x="2662" y="161"/>
                    </a:lnTo>
                    <a:lnTo>
                      <a:pt x="2486" y="218"/>
                    </a:lnTo>
                    <a:lnTo>
                      <a:pt x="2314" y="285"/>
                    </a:lnTo>
                    <a:lnTo>
                      <a:pt x="2144" y="361"/>
                    </a:lnTo>
                    <a:lnTo>
                      <a:pt x="1977" y="445"/>
                    </a:lnTo>
                    <a:lnTo>
                      <a:pt x="1813" y="538"/>
                    </a:lnTo>
                    <a:lnTo>
                      <a:pt x="1653" y="641"/>
                    </a:lnTo>
                    <a:lnTo>
                      <a:pt x="1496" y="753"/>
                    </a:lnTo>
                    <a:lnTo>
                      <a:pt x="1345" y="873"/>
                    </a:lnTo>
                    <a:lnTo>
                      <a:pt x="1202" y="999"/>
                    </a:lnTo>
                    <a:lnTo>
                      <a:pt x="1067" y="1132"/>
                    </a:lnTo>
                    <a:lnTo>
                      <a:pt x="939" y="1270"/>
                    </a:lnTo>
                    <a:lnTo>
                      <a:pt x="819" y="1414"/>
                    </a:lnTo>
                    <a:lnTo>
                      <a:pt x="707" y="1561"/>
                    </a:lnTo>
                    <a:lnTo>
                      <a:pt x="603" y="1714"/>
                    </a:lnTo>
                    <a:lnTo>
                      <a:pt x="507" y="1870"/>
                    </a:lnTo>
                    <a:lnTo>
                      <a:pt x="421" y="2033"/>
                    </a:lnTo>
                    <a:lnTo>
                      <a:pt x="341" y="2197"/>
                    </a:lnTo>
                    <a:lnTo>
                      <a:pt x="269" y="2366"/>
                    </a:lnTo>
                    <a:lnTo>
                      <a:pt x="206" y="2535"/>
                    </a:lnTo>
                    <a:lnTo>
                      <a:pt x="152" y="2708"/>
                    </a:lnTo>
                    <a:lnTo>
                      <a:pt x="105" y="2884"/>
                    </a:lnTo>
                    <a:lnTo>
                      <a:pt x="67" y="3061"/>
                    </a:lnTo>
                    <a:lnTo>
                      <a:pt x="38" y="3240"/>
                    </a:lnTo>
                    <a:lnTo>
                      <a:pt x="15" y="3420"/>
                    </a:lnTo>
                    <a:lnTo>
                      <a:pt x="5" y="3599"/>
                    </a:lnTo>
                    <a:lnTo>
                      <a:pt x="0" y="3781"/>
                    </a:lnTo>
                    <a:lnTo>
                      <a:pt x="5" y="3962"/>
                    </a:lnTo>
                    <a:lnTo>
                      <a:pt x="17" y="4144"/>
                    </a:lnTo>
                    <a:lnTo>
                      <a:pt x="39" y="4325"/>
                    </a:lnTo>
                    <a:lnTo>
                      <a:pt x="70" y="4504"/>
                    </a:lnTo>
                    <a:lnTo>
                      <a:pt x="109" y="4682"/>
                    </a:lnTo>
                    <a:lnTo>
                      <a:pt x="156" y="4859"/>
                    </a:lnTo>
                    <a:lnTo>
                      <a:pt x="214" y="5034"/>
                    </a:lnTo>
                    <a:lnTo>
                      <a:pt x="280" y="5207"/>
                    </a:lnTo>
                    <a:lnTo>
                      <a:pt x="355" y="5376"/>
                    </a:lnTo>
                    <a:lnTo>
                      <a:pt x="438" y="5544"/>
                    </a:lnTo>
                    <a:lnTo>
                      <a:pt x="532" y="5708"/>
                    </a:lnTo>
                    <a:lnTo>
                      <a:pt x="634" y="5868"/>
                    </a:lnTo>
                    <a:lnTo>
                      <a:pt x="744" y="6024"/>
                    </a:lnTo>
                    <a:lnTo>
                      <a:pt x="865" y="6176"/>
                    </a:lnTo>
                    <a:lnTo>
                      <a:pt x="992" y="6319"/>
                    </a:lnTo>
                    <a:lnTo>
                      <a:pt x="1123" y="6454"/>
                    </a:lnTo>
                    <a:lnTo>
                      <a:pt x="1262" y="6581"/>
                    </a:lnTo>
                    <a:lnTo>
                      <a:pt x="1403" y="6702"/>
                    </a:lnTo>
                    <a:lnTo>
                      <a:pt x="1552" y="6813"/>
                    </a:lnTo>
                    <a:lnTo>
                      <a:pt x="1704" y="6919"/>
                    </a:lnTo>
                    <a:lnTo>
                      <a:pt x="1862" y="7012"/>
                    </a:lnTo>
                    <a:lnTo>
                      <a:pt x="2023" y="7101"/>
                    </a:lnTo>
                    <a:lnTo>
                      <a:pt x="2188" y="7181"/>
                    </a:lnTo>
                    <a:lnTo>
                      <a:pt x="2355" y="7253"/>
                    </a:lnTo>
                    <a:lnTo>
                      <a:pt x="2527" y="7316"/>
                    </a:lnTo>
                    <a:lnTo>
                      <a:pt x="2700" y="7370"/>
                    </a:lnTo>
                    <a:lnTo>
                      <a:pt x="2875" y="7416"/>
                    </a:lnTo>
                    <a:lnTo>
                      <a:pt x="3053" y="7454"/>
                    </a:lnTo>
                    <a:lnTo>
                      <a:pt x="3231" y="7484"/>
                    </a:lnTo>
                    <a:lnTo>
                      <a:pt x="3411" y="7506"/>
                    </a:lnTo>
                    <a:lnTo>
                      <a:pt x="3592" y="7518"/>
                    </a:lnTo>
                    <a:lnTo>
                      <a:pt x="3772" y="7522"/>
                    </a:lnTo>
                    <a:lnTo>
                      <a:pt x="3954" y="7517"/>
                    </a:lnTo>
                    <a:lnTo>
                      <a:pt x="4136" y="7504"/>
                    </a:lnTo>
                    <a:lnTo>
                      <a:pt x="4311" y="7483"/>
                    </a:lnTo>
                    <a:lnTo>
                      <a:pt x="4311" y="6972"/>
                    </a:lnTo>
                    <a:lnTo>
                      <a:pt x="4064" y="7008"/>
                    </a:lnTo>
                    <a:lnTo>
                      <a:pt x="3751" y="7027"/>
                    </a:lnTo>
                    <a:lnTo>
                      <a:pt x="3440" y="7018"/>
                    </a:lnTo>
                    <a:lnTo>
                      <a:pt x="3136" y="6983"/>
                    </a:lnTo>
                    <a:lnTo>
                      <a:pt x="2838" y="6921"/>
                    </a:lnTo>
                    <a:lnTo>
                      <a:pt x="2694" y="6880"/>
                    </a:lnTo>
                    <a:lnTo>
                      <a:pt x="2554" y="6833"/>
                    </a:lnTo>
                    <a:lnTo>
                      <a:pt x="2416" y="6780"/>
                    </a:lnTo>
                    <a:lnTo>
                      <a:pt x="2284" y="6721"/>
                    </a:lnTo>
                    <a:lnTo>
                      <a:pt x="2153" y="6656"/>
                    </a:lnTo>
                    <a:lnTo>
                      <a:pt x="2030" y="6583"/>
                    </a:lnTo>
                    <a:lnTo>
                      <a:pt x="1910" y="6506"/>
                    </a:lnTo>
                    <a:lnTo>
                      <a:pt x="1797" y="6422"/>
                    </a:lnTo>
                    <a:lnTo>
                      <a:pt x="1689" y="6333"/>
                    </a:lnTo>
                    <a:lnTo>
                      <a:pt x="1587" y="6238"/>
                    </a:lnTo>
                    <a:lnTo>
                      <a:pt x="4311" y="3515"/>
                    </a:lnTo>
                    <a:lnTo>
                      <a:pt x="4311" y="2913"/>
                    </a:lnTo>
                    <a:lnTo>
                      <a:pt x="1289" y="5941"/>
                    </a:lnTo>
                    <a:lnTo>
                      <a:pt x="1195" y="5838"/>
                    </a:lnTo>
                    <a:lnTo>
                      <a:pt x="1106" y="5731"/>
                    </a:lnTo>
                    <a:lnTo>
                      <a:pt x="1023" y="5616"/>
                    </a:lnTo>
                    <a:lnTo>
                      <a:pt x="944" y="5498"/>
                    </a:lnTo>
                    <a:lnTo>
                      <a:pt x="872" y="5373"/>
                    </a:lnTo>
                    <a:lnTo>
                      <a:pt x="807" y="5244"/>
                    </a:lnTo>
                    <a:lnTo>
                      <a:pt x="748" y="5111"/>
                    </a:lnTo>
                    <a:lnTo>
                      <a:pt x="694" y="4973"/>
                    </a:lnTo>
                    <a:lnTo>
                      <a:pt x="648" y="4832"/>
                    </a:lnTo>
                    <a:lnTo>
                      <a:pt x="607" y="4687"/>
                    </a:lnTo>
                    <a:lnTo>
                      <a:pt x="546" y="4391"/>
                    </a:lnTo>
                    <a:lnTo>
                      <a:pt x="510" y="4085"/>
                    </a:lnTo>
                    <a:lnTo>
                      <a:pt x="501" y="3774"/>
                    </a:lnTo>
                    <a:lnTo>
                      <a:pt x="520" y="3462"/>
                    </a:lnTo>
                    <a:lnTo>
                      <a:pt x="566" y="3149"/>
                    </a:lnTo>
                    <a:lnTo>
                      <a:pt x="641" y="2839"/>
                    </a:lnTo>
                    <a:lnTo>
                      <a:pt x="688" y="2686"/>
                    </a:lnTo>
                    <a:lnTo>
                      <a:pt x="743" y="2534"/>
                    </a:lnTo>
                    <a:lnTo>
                      <a:pt x="806" y="2386"/>
                    </a:lnTo>
                    <a:lnTo>
                      <a:pt x="876" y="2240"/>
                    </a:lnTo>
                    <a:lnTo>
                      <a:pt x="953" y="2097"/>
                    </a:lnTo>
                    <a:lnTo>
                      <a:pt x="1037" y="1957"/>
                    </a:lnTo>
                    <a:lnTo>
                      <a:pt x="1129" y="1821"/>
                    </a:lnTo>
                    <a:lnTo>
                      <a:pt x="1230" y="1689"/>
                    </a:lnTo>
                    <a:lnTo>
                      <a:pt x="1337" y="1562"/>
                    </a:lnTo>
                    <a:lnTo>
                      <a:pt x="1453" y="1439"/>
                    </a:lnTo>
                    <a:lnTo>
                      <a:pt x="1575" y="1324"/>
                    </a:lnTo>
                    <a:lnTo>
                      <a:pt x="1702" y="1215"/>
                    </a:lnTo>
                    <a:lnTo>
                      <a:pt x="1832" y="1115"/>
                    </a:lnTo>
                    <a:lnTo>
                      <a:pt x="1968" y="1023"/>
                    </a:lnTo>
                    <a:lnTo>
                      <a:pt x="2108" y="938"/>
                    </a:lnTo>
                    <a:lnTo>
                      <a:pt x="2249" y="861"/>
                    </a:lnTo>
                    <a:lnTo>
                      <a:pt x="2396" y="790"/>
                    </a:lnTo>
                    <a:lnTo>
                      <a:pt x="2543" y="728"/>
                    </a:lnTo>
                    <a:lnTo>
                      <a:pt x="2694" y="673"/>
                    </a:lnTo>
                    <a:lnTo>
                      <a:pt x="2847" y="625"/>
                    </a:lnTo>
                    <a:lnTo>
                      <a:pt x="3155" y="551"/>
                    </a:lnTo>
                    <a:lnTo>
                      <a:pt x="3468" y="506"/>
                    </a:lnTo>
                    <a:lnTo>
                      <a:pt x="3778" y="489"/>
                    </a:lnTo>
                    <a:lnTo>
                      <a:pt x="4089" y="499"/>
                    </a:lnTo>
                    <a:lnTo>
                      <a:pt x="4311" y="526"/>
                    </a:lnTo>
                    <a:close/>
                  </a:path>
                </a:pathLst>
              </a:custGeom>
              <a:solidFill>
                <a:srgbClr val="FF0000"/>
              </a:solidFill>
              <a:ln w="76200" cap="flat" cmpd="sng">
                <a:solidFill>
                  <a:srgbClr val="FF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7" name="Google Shape;397;p13"/>
            <p:cNvSpPr txBox="1"/>
            <p:nvPr/>
          </p:nvSpPr>
          <p:spPr>
            <a:xfrm>
              <a:off x="3622" y="1310"/>
              <a:ext cx="1291" cy="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ahoma"/>
                <a:buNone/>
              </a:pPr>
              <a:r>
                <a:rPr lang="en-US" sz="2400" b="1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Poškodovati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ahoma"/>
                <a:buNone/>
              </a:pPr>
              <a:r>
                <a:rPr lang="en-US" sz="2400" b="1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nekoga</a:t>
              </a:r>
              <a:endParaRPr/>
            </a:p>
          </p:txBody>
        </p:sp>
      </p:grpSp>
      <p:grpSp>
        <p:nvGrpSpPr>
          <p:cNvPr id="398" name="Google Shape;398;p13"/>
          <p:cNvGrpSpPr/>
          <p:nvPr/>
        </p:nvGrpSpPr>
        <p:grpSpPr>
          <a:xfrm>
            <a:off x="3249612" y="3487737"/>
            <a:ext cx="2644775" cy="2644775"/>
            <a:chOff x="2016" y="2078"/>
            <a:chExt cx="1641" cy="1666"/>
          </a:xfrm>
        </p:grpSpPr>
        <p:sp>
          <p:nvSpPr>
            <p:cNvPr id="399" name="Google Shape;399;p13"/>
            <p:cNvSpPr/>
            <p:nvPr/>
          </p:nvSpPr>
          <p:spPr>
            <a:xfrm>
              <a:off x="2045" y="2119"/>
              <a:ext cx="1584" cy="1584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00" name="Google Shape;400;p13"/>
            <p:cNvGrpSpPr/>
            <p:nvPr/>
          </p:nvGrpSpPr>
          <p:grpSpPr>
            <a:xfrm>
              <a:off x="2016" y="2078"/>
              <a:ext cx="1641" cy="1666"/>
              <a:chOff x="533" y="1013"/>
              <a:chExt cx="752" cy="753"/>
            </a:xfrm>
          </p:grpSpPr>
          <p:sp>
            <p:nvSpPr>
              <p:cNvPr id="401" name="Google Shape;401;p13"/>
              <p:cNvSpPr/>
              <p:nvPr/>
            </p:nvSpPr>
            <p:spPr>
              <a:xfrm>
                <a:off x="964" y="1018"/>
                <a:ext cx="321" cy="744"/>
              </a:xfrm>
              <a:custGeom>
                <a:avLst/>
                <a:gdLst/>
                <a:ahLst/>
                <a:cxnLst/>
                <a:rect l="l" t="t" r="r" b="b"/>
                <a:pathLst>
                  <a:path w="3201" h="7440" extrusionOk="0">
                    <a:moveTo>
                      <a:pt x="0" y="6929"/>
                    </a:moveTo>
                    <a:lnTo>
                      <a:pt x="0" y="7440"/>
                    </a:lnTo>
                    <a:lnTo>
                      <a:pt x="5" y="7440"/>
                    </a:lnTo>
                    <a:lnTo>
                      <a:pt x="185" y="7409"/>
                    </a:lnTo>
                    <a:lnTo>
                      <a:pt x="364" y="7370"/>
                    </a:lnTo>
                    <a:lnTo>
                      <a:pt x="542" y="7321"/>
                    </a:lnTo>
                    <a:lnTo>
                      <a:pt x="717" y="7263"/>
                    </a:lnTo>
                    <a:lnTo>
                      <a:pt x="890" y="7198"/>
                    </a:lnTo>
                    <a:lnTo>
                      <a:pt x="1060" y="7122"/>
                    </a:lnTo>
                    <a:lnTo>
                      <a:pt x="1228" y="7038"/>
                    </a:lnTo>
                    <a:lnTo>
                      <a:pt x="1392" y="6944"/>
                    </a:lnTo>
                    <a:lnTo>
                      <a:pt x="1553" y="6841"/>
                    </a:lnTo>
                    <a:lnTo>
                      <a:pt x="1711" y="6730"/>
                    </a:lnTo>
                    <a:lnTo>
                      <a:pt x="1861" y="6610"/>
                    </a:lnTo>
                    <a:lnTo>
                      <a:pt x="2003" y="6483"/>
                    </a:lnTo>
                    <a:lnTo>
                      <a:pt x="2138" y="6352"/>
                    </a:lnTo>
                    <a:lnTo>
                      <a:pt x="2265" y="6213"/>
                    </a:lnTo>
                    <a:lnTo>
                      <a:pt x="2385" y="6070"/>
                    </a:lnTo>
                    <a:lnTo>
                      <a:pt x="2496" y="5921"/>
                    </a:lnTo>
                    <a:lnTo>
                      <a:pt x="2599" y="5769"/>
                    </a:lnTo>
                    <a:lnTo>
                      <a:pt x="2695" y="5611"/>
                    </a:lnTo>
                    <a:lnTo>
                      <a:pt x="2782" y="5451"/>
                    </a:lnTo>
                    <a:lnTo>
                      <a:pt x="2861" y="5285"/>
                    </a:lnTo>
                    <a:lnTo>
                      <a:pt x="2932" y="5118"/>
                    </a:lnTo>
                    <a:lnTo>
                      <a:pt x="2995" y="4946"/>
                    </a:lnTo>
                    <a:lnTo>
                      <a:pt x="3050" y="4773"/>
                    </a:lnTo>
                    <a:lnTo>
                      <a:pt x="3096" y="4598"/>
                    </a:lnTo>
                    <a:lnTo>
                      <a:pt x="3134" y="4420"/>
                    </a:lnTo>
                    <a:lnTo>
                      <a:pt x="3164" y="4240"/>
                    </a:lnTo>
                    <a:lnTo>
                      <a:pt x="3185" y="4060"/>
                    </a:lnTo>
                    <a:lnTo>
                      <a:pt x="3197" y="3880"/>
                    </a:lnTo>
                    <a:lnTo>
                      <a:pt x="3201" y="3697"/>
                    </a:lnTo>
                    <a:lnTo>
                      <a:pt x="3196" y="3516"/>
                    </a:lnTo>
                    <a:lnTo>
                      <a:pt x="3184" y="3335"/>
                    </a:lnTo>
                    <a:lnTo>
                      <a:pt x="3160" y="3155"/>
                    </a:lnTo>
                    <a:lnTo>
                      <a:pt x="3129" y="2974"/>
                    </a:lnTo>
                    <a:lnTo>
                      <a:pt x="3090" y="2796"/>
                    </a:lnTo>
                    <a:lnTo>
                      <a:pt x="3041" y="2618"/>
                    </a:lnTo>
                    <a:lnTo>
                      <a:pt x="2983" y="2442"/>
                    </a:lnTo>
                    <a:lnTo>
                      <a:pt x="2917" y="2269"/>
                    </a:lnTo>
                    <a:lnTo>
                      <a:pt x="2842" y="2098"/>
                    </a:lnTo>
                    <a:lnTo>
                      <a:pt x="2757" y="1930"/>
                    </a:lnTo>
                    <a:lnTo>
                      <a:pt x="2663" y="1766"/>
                    </a:lnTo>
                    <a:lnTo>
                      <a:pt x="2560" y="1605"/>
                    </a:lnTo>
                    <a:lnTo>
                      <a:pt x="2449" y="1447"/>
                    </a:lnTo>
                    <a:lnTo>
                      <a:pt x="2329" y="1298"/>
                    </a:lnTo>
                    <a:lnTo>
                      <a:pt x="2204" y="1154"/>
                    </a:lnTo>
                    <a:lnTo>
                      <a:pt x="2072" y="1019"/>
                    </a:lnTo>
                    <a:lnTo>
                      <a:pt x="1935" y="892"/>
                    </a:lnTo>
                    <a:lnTo>
                      <a:pt x="1791" y="774"/>
                    </a:lnTo>
                    <a:lnTo>
                      <a:pt x="1644" y="662"/>
                    </a:lnTo>
                    <a:lnTo>
                      <a:pt x="1491" y="558"/>
                    </a:lnTo>
                    <a:lnTo>
                      <a:pt x="1336" y="462"/>
                    </a:lnTo>
                    <a:lnTo>
                      <a:pt x="1174" y="376"/>
                    </a:lnTo>
                    <a:lnTo>
                      <a:pt x="1010" y="296"/>
                    </a:lnTo>
                    <a:lnTo>
                      <a:pt x="843" y="225"/>
                    </a:lnTo>
                    <a:lnTo>
                      <a:pt x="672" y="162"/>
                    </a:lnTo>
                    <a:lnTo>
                      <a:pt x="499" y="109"/>
                    </a:lnTo>
                    <a:lnTo>
                      <a:pt x="324" y="63"/>
                    </a:lnTo>
                    <a:lnTo>
                      <a:pt x="147" y="25"/>
                    </a:lnTo>
                    <a:lnTo>
                      <a:pt x="0" y="0"/>
                    </a:lnTo>
                    <a:lnTo>
                      <a:pt x="0" y="483"/>
                    </a:lnTo>
                    <a:lnTo>
                      <a:pt x="82" y="492"/>
                    </a:lnTo>
                    <a:lnTo>
                      <a:pt x="377" y="556"/>
                    </a:lnTo>
                    <a:lnTo>
                      <a:pt x="522" y="597"/>
                    </a:lnTo>
                    <a:lnTo>
                      <a:pt x="662" y="645"/>
                    </a:lnTo>
                    <a:lnTo>
                      <a:pt x="799" y="698"/>
                    </a:lnTo>
                    <a:lnTo>
                      <a:pt x="931" y="757"/>
                    </a:lnTo>
                    <a:lnTo>
                      <a:pt x="1060" y="824"/>
                    </a:lnTo>
                    <a:lnTo>
                      <a:pt x="1184" y="896"/>
                    </a:lnTo>
                    <a:lnTo>
                      <a:pt x="1304" y="973"/>
                    </a:lnTo>
                    <a:lnTo>
                      <a:pt x="1417" y="1058"/>
                    </a:lnTo>
                    <a:lnTo>
                      <a:pt x="1523" y="1147"/>
                    </a:lnTo>
                    <a:lnTo>
                      <a:pt x="1626" y="1242"/>
                    </a:lnTo>
                    <a:lnTo>
                      <a:pt x="0" y="2870"/>
                    </a:lnTo>
                    <a:lnTo>
                      <a:pt x="0" y="3472"/>
                    </a:lnTo>
                    <a:lnTo>
                      <a:pt x="1930" y="1548"/>
                    </a:lnTo>
                    <a:lnTo>
                      <a:pt x="2025" y="1650"/>
                    </a:lnTo>
                    <a:lnTo>
                      <a:pt x="2114" y="1757"/>
                    </a:lnTo>
                    <a:lnTo>
                      <a:pt x="2199" y="1870"/>
                    </a:lnTo>
                    <a:lnTo>
                      <a:pt x="2277" y="1990"/>
                    </a:lnTo>
                    <a:lnTo>
                      <a:pt x="2348" y="2113"/>
                    </a:lnTo>
                    <a:lnTo>
                      <a:pt x="2415" y="2241"/>
                    </a:lnTo>
                    <a:lnTo>
                      <a:pt x="2474" y="2375"/>
                    </a:lnTo>
                    <a:lnTo>
                      <a:pt x="2527" y="2511"/>
                    </a:lnTo>
                    <a:lnTo>
                      <a:pt x="2576" y="2652"/>
                    </a:lnTo>
                    <a:lnTo>
                      <a:pt x="2617" y="2796"/>
                    </a:lnTo>
                    <a:lnTo>
                      <a:pt x="2680" y="3092"/>
                    </a:lnTo>
                    <a:lnTo>
                      <a:pt x="2717" y="3396"/>
                    </a:lnTo>
                    <a:lnTo>
                      <a:pt x="2726" y="3706"/>
                    </a:lnTo>
                    <a:lnTo>
                      <a:pt x="2710" y="4017"/>
                    </a:lnTo>
                    <a:lnTo>
                      <a:pt x="2665" y="4330"/>
                    </a:lnTo>
                    <a:lnTo>
                      <a:pt x="2590" y="4639"/>
                    </a:lnTo>
                    <a:lnTo>
                      <a:pt x="2543" y="4791"/>
                    </a:lnTo>
                    <a:lnTo>
                      <a:pt x="2488" y="4942"/>
                    </a:lnTo>
                    <a:lnTo>
                      <a:pt x="2425" y="5090"/>
                    </a:lnTo>
                    <a:lnTo>
                      <a:pt x="2356" y="5236"/>
                    </a:lnTo>
                    <a:lnTo>
                      <a:pt x="2278" y="5378"/>
                    </a:lnTo>
                    <a:lnTo>
                      <a:pt x="2193" y="5518"/>
                    </a:lnTo>
                    <a:lnTo>
                      <a:pt x="2100" y="5654"/>
                    </a:lnTo>
                    <a:lnTo>
                      <a:pt x="2000" y="5784"/>
                    </a:lnTo>
                    <a:lnTo>
                      <a:pt x="1891" y="5911"/>
                    </a:lnTo>
                    <a:lnTo>
                      <a:pt x="1776" y="6033"/>
                    </a:lnTo>
                    <a:lnTo>
                      <a:pt x="1654" y="6149"/>
                    </a:lnTo>
                    <a:lnTo>
                      <a:pt x="1527" y="6257"/>
                    </a:lnTo>
                    <a:lnTo>
                      <a:pt x="1394" y="6357"/>
                    </a:lnTo>
                    <a:lnTo>
                      <a:pt x="1259" y="6449"/>
                    </a:lnTo>
                    <a:lnTo>
                      <a:pt x="1119" y="6533"/>
                    </a:lnTo>
                    <a:lnTo>
                      <a:pt x="976" y="6610"/>
                    </a:lnTo>
                    <a:lnTo>
                      <a:pt x="830" y="6679"/>
                    </a:lnTo>
                    <a:lnTo>
                      <a:pt x="682" y="6742"/>
                    </a:lnTo>
                    <a:lnTo>
                      <a:pt x="530" y="6797"/>
                    </a:lnTo>
                    <a:lnTo>
                      <a:pt x="376" y="6845"/>
                    </a:lnTo>
                    <a:lnTo>
                      <a:pt x="67" y="6918"/>
                    </a:lnTo>
                    <a:lnTo>
                      <a:pt x="0" y="6929"/>
                    </a:lnTo>
                    <a:close/>
                  </a:path>
                </a:pathLst>
              </a:custGeom>
              <a:solidFill>
                <a:srgbClr val="FF0000"/>
              </a:solidFill>
              <a:ln w="76200" cap="flat" cmpd="sng">
                <a:solidFill>
                  <a:srgbClr val="FF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2" name="Google Shape;402;p13"/>
              <p:cNvSpPr/>
              <p:nvPr/>
            </p:nvSpPr>
            <p:spPr>
              <a:xfrm>
                <a:off x="533" y="1013"/>
                <a:ext cx="431" cy="753"/>
              </a:xfrm>
              <a:custGeom>
                <a:avLst/>
                <a:gdLst/>
                <a:ahLst/>
                <a:cxnLst/>
                <a:rect l="l" t="t" r="r" b="b"/>
                <a:pathLst>
                  <a:path w="4311" h="7522" extrusionOk="0">
                    <a:moveTo>
                      <a:pt x="4311" y="526"/>
                    </a:moveTo>
                    <a:lnTo>
                      <a:pt x="4311" y="43"/>
                    </a:lnTo>
                    <a:lnTo>
                      <a:pt x="4279" y="38"/>
                    </a:lnTo>
                    <a:lnTo>
                      <a:pt x="4100" y="18"/>
                    </a:lnTo>
                    <a:lnTo>
                      <a:pt x="3919" y="5"/>
                    </a:lnTo>
                    <a:lnTo>
                      <a:pt x="3739" y="0"/>
                    </a:lnTo>
                    <a:lnTo>
                      <a:pt x="3559" y="6"/>
                    </a:lnTo>
                    <a:lnTo>
                      <a:pt x="3376" y="19"/>
                    </a:lnTo>
                    <a:lnTo>
                      <a:pt x="3196" y="42"/>
                    </a:lnTo>
                    <a:lnTo>
                      <a:pt x="3017" y="73"/>
                    </a:lnTo>
                    <a:lnTo>
                      <a:pt x="2838" y="112"/>
                    </a:lnTo>
                    <a:lnTo>
                      <a:pt x="2662" y="161"/>
                    </a:lnTo>
                    <a:lnTo>
                      <a:pt x="2486" y="218"/>
                    </a:lnTo>
                    <a:lnTo>
                      <a:pt x="2314" y="285"/>
                    </a:lnTo>
                    <a:lnTo>
                      <a:pt x="2144" y="361"/>
                    </a:lnTo>
                    <a:lnTo>
                      <a:pt x="1977" y="445"/>
                    </a:lnTo>
                    <a:lnTo>
                      <a:pt x="1813" y="538"/>
                    </a:lnTo>
                    <a:lnTo>
                      <a:pt x="1653" y="641"/>
                    </a:lnTo>
                    <a:lnTo>
                      <a:pt x="1496" y="753"/>
                    </a:lnTo>
                    <a:lnTo>
                      <a:pt x="1345" y="873"/>
                    </a:lnTo>
                    <a:lnTo>
                      <a:pt x="1202" y="999"/>
                    </a:lnTo>
                    <a:lnTo>
                      <a:pt x="1067" y="1132"/>
                    </a:lnTo>
                    <a:lnTo>
                      <a:pt x="939" y="1270"/>
                    </a:lnTo>
                    <a:lnTo>
                      <a:pt x="819" y="1414"/>
                    </a:lnTo>
                    <a:lnTo>
                      <a:pt x="707" y="1561"/>
                    </a:lnTo>
                    <a:lnTo>
                      <a:pt x="603" y="1714"/>
                    </a:lnTo>
                    <a:lnTo>
                      <a:pt x="507" y="1870"/>
                    </a:lnTo>
                    <a:lnTo>
                      <a:pt x="421" y="2033"/>
                    </a:lnTo>
                    <a:lnTo>
                      <a:pt x="341" y="2197"/>
                    </a:lnTo>
                    <a:lnTo>
                      <a:pt x="269" y="2366"/>
                    </a:lnTo>
                    <a:lnTo>
                      <a:pt x="206" y="2535"/>
                    </a:lnTo>
                    <a:lnTo>
                      <a:pt x="152" y="2708"/>
                    </a:lnTo>
                    <a:lnTo>
                      <a:pt x="105" y="2884"/>
                    </a:lnTo>
                    <a:lnTo>
                      <a:pt x="67" y="3061"/>
                    </a:lnTo>
                    <a:lnTo>
                      <a:pt x="38" y="3240"/>
                    </a:lnTo>
                    <a:lnTo>
                      <a:pt x="15" y="3420"/>
                    </a:lnTo>
                    <a:lnTo>
                      <a:pt x="5" y="3599"/>
                    </a:lnTo>
                    <a:lnTo>
                      <a:pt x="0" y="3781"/>
                    </a:lnTo>
                    <a:lnTo>
                      <a:pt x="5" y="3962"/>
                    </a:lnTo>
                    <a:lnTo>
                      <a:pt x="17" y="4144"/>
                    </a:lnTo>
                    <a:lnTo>
                      <a:pt x="39" y="4325"/>
                    </a:lnTo>
                    <a:lnTo>
                      <a:pt x="70" y="4504"/>
                    </a:lnTo>
                    <a:lnTo>
                      <a:pt x="109" y="4682"/>
                    </a:lnTo>
                    <a:lnTo>
                      <a:pt x="156" y="4859"/>
                    </a:lnTo>
                    <a:lnTo>
                      <a:pt x="214" y="5034"/>
                    </a:lnTo>
                    <a:lnTo>
                      <a:pt x="280" y="5207"/>
                    </a:lnTo>
                    <a:lnTo>
                      <a:pt x="355" y="5376"/>
                    </a:lnTo>
                    <a:lnTo>
                      <a:pt x="438" y="5544"/>
                    </a:lnTo>
                    <a:lnTo>
                      <a:pt x="532" y="5708"/>
                    </a:lnTo>
                    <a:lnTo>
                      <a:pt x="634" y="5868"/>
                    </a:lnTo>
                    <a:lnTo>
                      <a:pt x="744" y="6024"/>
                    </a:lnTo>
                    <a:lnTo>
                      <a:pt x="865" y="6176"/>
                    </a:lnTo>
                    <a:lnTo>
                      <a:pt x="992" y="6319"/>
                    </a:lnTo>
                    <a:lnTo>
                      <a:pt x="1123" y="6454"/>
                    </a:lnTo>
                    <a:lnTo>
                      <a:pt x="1262" y="6581"/>
                    </a:lnTo>
                    <a:lnTo>
                      <a:pt x="1403" y="6702"/>
                    </a:lnTo>
                    <a:lnTo>
                      <a:pt x="1552" y="6813"/>
                    </a:lnTo>
                    <a:lnTo>
                      <a:pt x="1704" y="6919"/>
                    </a:lnTo>
                    <a:lnTo>
                      <a:pt x="1862" y="7012"/>
                    </a:lnTo>
                    <a:lnTo>
                      <a:pt x="2023" y="7101"/>
                    </a:lnTo>
                    <a:lnTo>
                      <a:pt x="2188" y="7181"/>
                    </a:lnTo>
                    <a:lnTo>
                      <a:pt x="2355" y="7253"/>
                    </a:lnTo>
                    <a:lnTo>
                      <a:pt x="2527" y="7316"/>
                    </a:lnTo>
                    <a:lnTo>
                      <a:pt x="2700" y="7370"/>
                    </a:lnTo>
                    <a:lnTo>
                      <a:pt x="2875" y="7416"/>
                    </a:lnTo>
                    <a:lnTo>
                      <a:pt x="3053" y="7454"/>
                    </a:lnTo>
                    <a:lnTo>
                      <a:pt x="3231" y="7484"/>
                    </a:lnTo>
                    <a:lnTo>
                      <a:pt x="3411" y="7506"/>
                    </a:lnTo>
                    <a:lnTo>
                      <a:pt x="3592" y="7518"/>
                    </a:lnTo>
                    <a:lnTo>
                      <a:pt x="3772" y="7522"/>
                    </a:lnTo>
                    <a:lnTo>
                      <a:pt x="3954" y="7517"/>
                    </a:lnTo>
                    <a:lnTo>
                      <a:pt x="4136" y="7504"/>
                    </a:lnTo>
                    <a:lnTo>
                      <a:pt x="4311" y="7483"/>
                    </a:lnTo>
                    <a:lnTo>
                      <a:pt x="4311" y="6972"/>
                    </a:lnTo>
                    <a:lnTo>
                      <a:pt x="4064" y="7008"/>
                    </a:lnTo>
                    <a:lnTo>
                      <a:pt x="3751" y="7027"/>
                    </a:lnTo>
                    <a:lnTo>
                      <a:pt x="3440" y="7018"/>
                    </a:lnTo>
                    <a:lnTo>
                      <a:pt x="3136" y="6983"/>
                    </a:lnTo>
                    <a:lnTo>
                      <a:pt x="2838" y="6921"/>
                    </a:lnTo>
                    <a:lnTo>
                      <a:pt x="2694" y="6880"/>
                    </a:lnTo>
                    <a:lnTo>
                      <a:pt x="2554" y="6833"/>
                    </a:lnTo>
                    <a:lnTo>
                      <a:pt x="2416" y="6780"/>
                    </a:lnTo>
                    <a:lnTo>
                      <a:pt x="2284" y="6721"/>
                    </a:lnTo>
                    <a:lnTo>
                      <a:pt x="2153" y="6656"/>
                    </a:lnTo>
                    <a:lnTo>
                      <a:pt x="2030" y="6583"/>
                    </a:lnTo>
                    <a:lnTo>
                      <a:pt x="1910" y="6506"/>
                    </a:lnTo>
                    <a:lnTo>
                      <a:pt x="1797" y="6422"/>
                    </a:lnTo>
                    <a:lnTo>
                      <a:pt x="1689" y="6333"/>
                    </a:lnTo>
                    <a:lnTo>
                      <a:pt x="1587" y="6238"/>
                    </a:lnTo>
                    <a:lnTo>
                      <a:pt x="4311" y="3515"/>
                    </a:lnTo>
                    <a:lnTo>
                      <a:pt x="4311" y="2913"/>
                    </a:lnTo>
                    <a:lnTo>
                      <a:pt x="1289" y="5941"/>
                    </a:lnTo>
                    <a:lnTo>
                      <a:pt x="1195" y="5838"/>
                    </a:lnTo>
                    <a:lnTo>
                      <a:pt x="1106" y="5731"/>
                    </a:lnTo>
                    <a:lnTo>
                      <a:pt x="1023" y="5616"/>
                    </a:lnTo>
                    <a:lnTo>
                      <a:pt x="944" y="5498"/>
                    </a:lnTo>
                    <a:lnTo>
                      <a:pt x="872" y="5373"/>
                    </a:lnTo>
                    <a:lnTo>
                      <a:pt x="807" y="5244"/>
                    </a:lnTo>
                    <a:lnTo>
                      <a:pt x="748" y="5111"/>
                    </a:lnTo>
                    <a:lnTo>
                      <a:pt x="694" y="4973"/>
                    </a:lnTo>
                    <a:lnTo>
                      <a:pt x="648" y="4832"/>
                    </a:lnTo>
                    <a:lnTo>
                      <a:pt x="607" y="4687"/>
                    </a:lnTo>
                    <a:lnTo>
                      <a:pt x="546" y="4391"/>
                    </a:lnTo>
                    <a:lnTo>
                      <a:pt x="510" y="4085"/>
                    </a:lnTo>
                    <a:lnTo>
                      <a:pt x="501" y="3774"/>
                    </a:lnTo>
                    <a:lnTo>
                      <a:pt x="520" y="3462"/>
                    </a:lnTo>
                    <a:lnTo>
                      <a:pt x="566" y="3149"/>
                    </a:lnTo>
                    <a:lnTo>
                      <a:pt x="641" y="2839"/>
                    </a:lnTo>
                    <a:lnTo>
                      <a:pt x="688" y="2686"/>
                    </a:lnTo>
                    <a:lnTo>
                      <a:pt x="743" y="2534"/>
                    </a:lnTo>
                    <a:lnTo>
                      <a:pt x="806" y="2386"/>
                    </a:lnTo>
                    <a:lnTo>
                      <a:pt x="876" y="2240"/>
                    </a:lnTo>
                    <a:lnTo>
                      <a:pt x="953" y="2097"/>
                    </a:lnTo>
                    <a:lnTo>
                      <a:pt x="1037" y="1957"/>
                    </a:lnTo>
                    <a:lnTo>
                      <a:pt x="1129" y="1821"/>
                    </a:lnTo>
                    <a:lnTo>
                      <a:pt x="1230" y="1689"/>
                    </a:lnTo>
                    <a:lnTo>
                      <a:pt x="1337" y="1562"/>
                    </a:lnTo>
                    <a:lnTo>
                      <a:pt x="1453" y="1439"/>
                    </a:lnTo>
                    <a:lnTo>
                      <a:pt x="1575" y="1324"/>
                    </a:lnTo>
                    <a:lnTo>
                      <a:pt x="1702" y="1215"/>
                    </a:lnTo>
                    <a:lnTo>
                      <a:pt x="1832" y="1115"/>
                    </a:lnTo>
                    <a:lnTo>
                      <a:pt x="1968" y="1023"/>
                    </a:lnTo>
                    <a:lnTo>
                      <a:pt x="2108" y="938"/>
                    </a:lnTo>
                    <a:lnTo>
                      <a:pt x="2249" y="861"/>
                    </a:lnTo>
                    <a:lnTo>
                      <a:pt x="2396" y="790"/>
                    </a:lnTo>
                    <a:lnTo>
                      <a:pt x="2543" y="728"/>
                    </a:lnTo>
                    <a:lnTo>
                      <a:pt x="2694" y="673"/>
                    </a:lnTo>
                    <a:lnTo>
                      <a:pt x="2847" y="625"/>
                    </a:lnTo>
                    <a:lnTo>
                      <a:pt x="3155" y="551"/>
                    </a:lnTo>
                    <a:lnTo>
                      <a:pt x="3468" y="506"/>
                    </a:lnTo>
                    <a:lnTo>
                      <a:pt x="3778" y="489"/>
                    </a:lnTo>
                    <a:lnTo>
                      <a:pt x="4089" y="499"/>
                    </a:lnTo>
                    <a:lnTo>
                      <a:pt x="4311" y="526"/>
                    </a:lnTo>
                    <a:close/>
                  </a:path>
                </a:pathLst>
              </a:custGeom>
              <a:solidFill>
                <a:srgbClr val="FF0000"/>
              </a:solidFill>
              <a:ln w="76200" cap="flat" cmpd="sng">
                <a:solidFill>
                  <a:srgbClr val="FF33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3" name="Google Shape;403;p13"/>
            <p:cNvSpPr txBox="1"/>
            <p:nvPr/>
          </p:nvSpPr>
          <p:spPr>
            <a:xfrm>
              <a:off x="2429" y="2652"/>
              <a:ext cx="819" cy="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ahoma"/>
                <a:buNone/>
              </a:pPr>
              <a:r>
                <a:rPr lang="en-US" sz="2400" b="1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Ubiti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Tahoma"/>
                <a:buNone/>
              </a:pPr>
              <a:r>
                <a:rPr lang="en-US" sz="2400" b="1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nekoga</a:t>
              </a:r>
              <a:endParaRPr/>
            </a:p>
          </p:txBody>
        </p:sp>
      </p:grpSp>
      <p:sp>
        <p:nvSpPr>
          <p:cNvPr id="404" name="Google Shape;404;p13"/>
          <p:cNvSpPr txBox="1"/>
          <p:nvPr/>
        </p:nvSpPr>
        <p:spPr>
          <a:xfrm>
            <a:off x="2941637" y="201612"/>
            <a:ext cx="3260725" cy="461962"/>
          </a:xfrm>
          <a:prstGeom prst="rect">
            <a:avLst/>
          </a:prstGeom>
          <a:noFill/>
          <a:ln w="76200" cap="flat" cmpd="sng">
            <a:solidFill>
              <a:srgbClr val="FF33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Tri ključne prepovedi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"/>
          <p:cNvSpPr txBox="1"/>
          <p:nvPr/>
        </p:nvSpPr>
        <p:spPr>
          <a:xfrm>
            <a:off x="468312" y="1877568"/>
            <a:ext cx="8229600" cy="183083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ahoma"/>
              <a:buNone/>
            </a:pPr>
            <a:r>
              <a:rPr lang="sl-SI" sz="6000" b="1" i="1" u="none" strike="noStrike" cap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Varnost pri delu in prva pomoč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192507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Google Shape;543;p24" descr="md_epi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1676400"/>
            <a:ext cx="5715000" cy="3478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24" descr="ProtectionObligatoirePied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9000" y="3276600"/>
            <a:ext cx="160020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24" descr="ProtectionObligatoireMain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239000" y="1371600"/>
            <a:ext cx="1600200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2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Bodi zaščiten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2894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25"/>
          <p:cNvSpPr txBox="1">
            <a:spLocks noGrp="1"/>
          </p:cNvSpPr>
          <p:nvPr>
            <p:ph type="title"/>
          </p:nvPr>
        </p:nvSpPr>
        <p:spPr>
          <a:xfrm>
            <a:off x="179387" y="260350"/>
            <a:ext cx="8496300" cy="6477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Glede na tveganja</a:t>
            </a:r>
            <a:endParaRPr/>
          </a:p>
        </p:txBody>
      </p:sp>
      <p:pic>
        <p:nvPicPr>
          <p:cNvPr id="552" name="Google Shape;552;p25" descr="ProtectionObligatoireVu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2600" y="4267200"/>
            <a:ext cx="17145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3" name="Google Shape;553;p25" descr="ProtectionObligatoireTe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52600" y="914400"/>
            <a:ext cx="17145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p25" descr="ProtectionObligatoireOui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48400" y="914400"/>
            <a:ext cx="17145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p25" descr="ProtectionObligatoireVoiesRespiratoire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248400" y="4267200"/>
            <a:ext cx="171450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25" descr="BAUDRIER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38562" y="2133600"/>
            <a:ext cx="2349500" cy="274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0858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5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" name="Google Shape;561;p26" descr="pique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3900" y="1123950"/>
            <a:ext cx="3654425" cy="470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2" name="Google Shape;562;p26" descr="pique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59387" y="914400"/>
            <a:ext cx="3884612" cy="4991100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Kakšna zaščita?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161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8509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Varnostne naprave</a:t>
            </a:r>
            <a:endParaRPr/>
          </a:p>
        </p:txBody>
      </p:sp>
      <p:grpSp>
        <p:nvGrpSpPr>
          <p:cNvPr id="569" name="Google Shape;569;p27"/>
          <p:cNvGrpSpPr/>
          <p:nvPr/>
        </p:nvGrpSpPr>
        <p:grpSpPr>
          <a:xfrm>
            <a:off x="4716462" y="4221162"/>
            <a:ext cx="2971800" cy="2133600"/>
            <a:chOff x="2976" y="2448"/>
            <a:chExt cx="1872" cy="1344"/>
          </a:xfrm>
        </p:grpSpPr>
        <p:pic>
          <p:nvPicPr>
            <p:cNvPr id="570" name="Google Shape;570;p27"/>
            <p:cNvPicPr preferRelativeResize="0"/>
            <p:nvPr/>
          </p:nvPicPr>
          <p:blipFill rotWithShape="1">
            <a:blip r:embed="rId3">
              <a:alphaModFix/>
            </a:blip>
            <a:srcRect l="64843" t="19792" r="4686" b="51039"/>
            <a:stretch/>
          </p:blipFill>
          <p:spPr>
            <a:xfrm>
              <a:off x="2976" y="2448"/>
              <a:ext cx="1872" cy="13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1" name="Google Shape;571;p27"/>
            <p:cNvSpPr/>
            <p:nvPr/>
          </p:nvSpPr>
          <p:spPr>
            <a:xfrm rot="10800000" flipH="1">
              <a:off x="3120" y="3198"/>
              <a:ext cx="288" cy="480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124" y="21600"/>
                  </a:lnTo>
                  <a:lnTo>
                    <a:pt x="2047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575" cap="flat" cmpd="sng">
              <a:solidFill>
                <a:srgbClr val="000080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27"/>
            <p:cNvSpPr/>
            <p:nvPr/>
          </p:nvSpPr>
          <p:spPr>
            <a:xfrm rot="10800000" flipH="1">
              <a:off x="3897" y="2985"/>
              <a:ext cx="288" cy="384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1124" y="21600"/>
                  </a:lnTo>
                  <a:lnTo>
                    <a:pt x="20476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3" name="Google Shape;573;p27"/>
          <p:cNvSpPr txBox="1"/>
          <p:nvPr/>
        </p:nvSpPr>
        <p:spPr>
          <a:xfrm>
            <a:off x="1397000" y="1628775"/>
            <a:ext cx="1900237" cy="369887"/>
          </a:xfrm>
          <a:prstGeom prst="rect">
            <a:avLst/>
          </a:prstGeom>
          <a:solidFill>
            <a:srgbClr val="008000"/>
          </a:solidFill>
          <a:ln w="9525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0287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"/>
              <a:buFont typeface="Tahoma"/>
              <a:buChar char="•"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Stropna zaščita</a:t>
            </a:r>
            <a:endParaRPr/>
          </a:p>
        </p:txBody>
      </p:sp>
      <p:sp>
        <p:nvSpPr>
          <p:cNvPr id="574" name="Google Shape;574;p27"/>
          <p:cNvSpPr txBox="1"/>
          <p:nvPr/>
        </p:nvSpPr>
        <p:spPr>
          <a:xfrm>
            <a:off x="1525587" y="5562600"/>
            <a:ext cx="1608137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0287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"/>
              <a:buFont typeface="Tahoma"/>
              <a:buChar char="•"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Ključ za vžig</a:t>
            </a:r>
            <a:endParaRPr/>
          </a:p>
        </p:txBody>
      </p:sp>
      <p:pic>
        <p:nvPicPr>
          <p:cNvPr id="575" name="Google Shape;575;p27"/>
          <p:cNvPicPr preferRelativeResize="0"/>
          <p:nvPr/>
        </p:nvPicPr>
        <p:blipFill rotWithShape="1">
          <a:blip r:embed="rId3">
            <a:alphaModFix/>
          </a:blip>
          <a:srcRect l="7031" t="19792" r="79687" b="55207"/>
          <a:stretch/>
        </p:blipFill>
        <p:spPr>
          <a:xfrm>
            <a:off x="1752600" y="3657600"/>
            <a:ext cx="12954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576" name="Google Shape;576;p27"/>
          <p:cNvSpPr txBox="1"/>
          <p:nvPr/>
        </p:nvSpPr>
        <p:spPr>
          <a:xfrm>
            <a:off x="5402262" y="5859462"/>
            <a:ext cx="2514600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0287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"/>
              <a:buFont typeface="Tahoma"/>
              <a:buChar char="•"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Stikalo za izklop v sili</a:t>
            </a:r>
            <a:endParaRPr/>
          </a:p>
        </p:txBody>
      </p:sp>
      <p:sp>
        <p:nvSpPr>
          <p:cNvPr id="577" name="Google Shape;577;p27"/>
          <p:cNvSpPr txBox="1"/>
          <p:nvPr/>
        </p:nvSpPr>
        <p:spPr>
          <a:xfrm>
            <a:off x="5846762" y="4581525"/>
            <a:ext cx="1036637" cy="36988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0287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20"/>
              <a:buFont typeface="Tahoma"/>
              <a:buChar char="•"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Zavora</a:t>
            </a:r>
            <a:endParaRPr/>
          </a:p>
        </p:txBody>
      </p:sp>
      <p:grpSp>
        <p:nvGrpSpPr>
          <p:cNvPr id="578" name="Google Shape;578;p27"/>
          <p:cNvGrpSpPr/>
          <p:nvPr/>
        </p:nvGrpSpPr>
        <p:grpSpPr>
          <a:xfrm>
            <a:off x="3924300" y="1484312"/>
            <a:ext cx="4800600" cy="3052762"/>
            <a:chOff x="2400" y="525"/>
            <a:chExt cx="3024" cy="1923"/>
          </a:xfrm>
        </p:grpSpPr>
        <p:grpSp>
          <p:nvGrpSpPr>
            <p:cNvPr id="579" name="Google Shape;579;p27"/>
            <p:cNvGrpSpPr/>
            <p:nvPr/>
          </p:nvGrpSpPr>
          <p:grpSpPr>
            <a:xfrm>
              <a:off x="2400" y="525"/>
              <a:ext cx="3024" cy="1846"/>
              <a:chOff x="2400" y="525"/>
              <a:chExt cx="3024" cy="1846"/>
            </a:xfrm>
          </p:grpSpPr>
          <p:pic>
            <p:nvPicPr>
              <p:cNvPr id="580" name="Google Shape;580;p27"/>
              <p:cNvPicPr preferRelativeResize="0"/>
              <p:nvPr/>
            </p:nvPicPr>
            <p:blipFill rotWithShape="1">
              <a:blip r:embed="rId4">
                <a:alphaModFix/>
              </a:blip>
              <a:srcRect l="64620" t="26837" r="5931" b="27155"/>
              <a:stretch/>
            </p:blipFill>
            <p:spPr>
              <a:xfrm>
                <a:off x="4368" y="1315"/>
                <a:ext cx="1056" cy="105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1" name="Google Shape;581;p27"/>
              <p:cNvPicPr preferRelativeResize="0"/>
              <p:nvPr/>
            </p:nvPicPr>
            <p:blipFill rotWithShape="1">
              <a:blip r:embed="rId5">
                <a:alphaModFix/>
              </a:blip>
              <a:srcRect l="52343" t="30287" r="7811" b="21387"/>
              <a:stretch/>
            </p:blipFill>
            <p:spPr>
              <a:xfrm>
                <a:off x="2928" y="1332"/>
                <a:ext cx="1296" cy="99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82" name="Google Shape;582;p27"/>
              <p:cNvPicPr preferRelativeResize="0"/>
              <p:nvPr/>
            </p:nvPicPr>
            <p:blipFill rotWithShape="1">
              <a:blip r:embed="rId6">
                <a:alphaModFix/>
              </a:blip>
              <a:srcRect l="21890" t="18949" r="17201" b="1967"/>
              <a:stretch/>
            </p:blipFill>
            <p:spPr>
              <a:xfrm>
                <a:off x="2400" y="525"/>
                <a:ext cx="960" cy="93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83" name="Google Shape;583;p27"/>
            <p:cNvSpPr txBox="1"/>
            <p:nvPr/>
          </p:nvSpPr>
          <p:spPr>
            <a:xfrm rot="-540000">
              <a:off x="3797" y="2233"/>
              <a:ext cx="116" cy="7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0" rIns="91425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27"/>
            <p:cNvSpPr txBox="1"/>
            <p:nvPr/>
          </p:nvSpPr>
          <p:spPr>
            <a:xfrm>
              <a:off x="4903" y="2371"/>
              <a:ext cx="473" cy="7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0" rIns="91425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79F"/>
                </a:buClr>
                <a:buSzPts val="800"/>
                <a:buFont typeface="Tahoma"/>
                <a:buNone/>
              </a:pPr>
              <a:r>
                <a:rPr lang="en-US" sz="800" b="0" i="0" u="none">
                  <a:solidFill>
                    <a:srgbClr val="00279F"/>
                  </a:solidFill>
                  <a:latin typeface="Tahoma"/>
                  <a:ea typeface="Tahoma"/>
                  <a:cs typeface="Tahoma"/>
                  <a:sym typeface="Tahoma"/>
                </a:rPr>
                <a:t>Source INRS</a:t>
              </a:r>
              <a:endParaRPr/>
            </a:p>
          </p:txBody>
        </p:sp>
      </p:grpSp>
      <p:grpSp>
        <p:nvGrpSpPr>
          <p:cNvPr id="585" name="Google Shape;585;p27"/>
          <p:cNvGrpSpPr/>
          <p:nvPr/>
        </p:nvGrpSpPr>
        <p:grpSpPr>
          <a:xfrm>
            <a:off x="900112" y="2133600"/>
            <a:ext cx="2438400" cy="1371600"/>
            <a:chOff x="499" y="3168"/>
            <a:chExt cx="1536" cy="864"/>
          </a:xfrm>
        </p:grpSpPr>
        <p:pic>
          <p:nvPicPr>
            <p:cNvPr id="586" name="Google Shape;586;p27" descr="18"/>
            <p:cNvPicPr preferRelativeResize="0"/>
            <p:nvPr/>
          </p:nvPicPr>
          <p:blipFill rotWithShape="1">
            <a:blip r:embed="rId7">
              <a:alphaModFix/>
            </a:blip>
            <a:srcRect b="45232"/>
            <a:stretch/>
          </p:blipFill>
          <p:spPr>
            <a:xfrm>
              <a:off x="499" y="3168"/>
              <a:ext cx="1488" cy="7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7" name="Google Shape;587;p27"/>
            <p:cNvSpPr/>
            <p:nvPr/>
          </p:nvSpPr>
          <p:spPr>
            <a:xfrm>
              <a:off x="739" y="3168"/>
              <a:ext cx="1296" cy="864"/>
            </a:xfrm>
            <a:prstGeom prst="ellipse">
              <a:avLst/>
            </a:prstGeom>
            <a:noFill/>
            <a:ln w="28575" cap="flat" cmpd="sng">
              <a:solidFill>
                <a:srgbClr val="008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88" name="Google Shape;588;p27"/>
          <p:cNvGrpSpPr/>
          <p:nvPr/>
        </p:nvGrpSpPr>
        <p:grpSpPr>
          <a:xfrm>
            <a:off x="6059487" y="1773237"/>
            <a:ext cx="1722437" cy="1405281"/>
            <a:chOff x="3741" y="790"/>
            <a:chExt cx="1085" cy="885"/>
          </a:xfrm>
        </p:grpSpPr>
        <p:sp>
          <p:nvSpPr>
            <p:cNvPr id="589" name="Google Shape;589;p27"/>
            <p:cNvSpPr/>
            <p:nvPr/>
          </p:nvSpPr>
          <p:spPr>
            <a:xfrm rot="-7860000">
              <a:off x="4080" y="1075"/>
              <a:ext cx="432" cy="528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5429" y="0"/>
                  </a:moveTo>
                  <a:lnTo>
                    <a:pt x="9257" y="6171"/>
                  </a:lnTo>
                  <a:lnTo>
                    <a:pt x="12343" y="6171"/>
                  </a:lnTo>
                  <a:lnTo>
                    <a:pt x="12343" y="12343"/>
                  </a:lnTo>
                  <a:lnTo>
                    <a:pt x="6171" y="12343"/>
                  </a:lnTo>
                  <a:lnTo>
                    <a:pt x="6171" y="9257"/>
                  </a:lnTo>
                  <a:lnTo>
                    <a:pt x="0" y="15429"/>
                  </a:lnTo>
                  <a:lnTo>
                    <a:pt x="6171" y="21600"/>
                  </a:lnTo>
                  <a:lnTo>
                    <a:pt x="6171" y="18514"/>
                  </a:lnTo>
                  <a:lnTo>
                    <a:pt x="18514" y="18514"/>
                  </a:lnTo>
                  <a:lnTo>
                    <a:pt x="18514" y="6171"/>
                  </a:lnTo>
                  <a:lnTo>
                    <a:pt x="21600" y="6171"/>
                  </a:lnTo>
                  <a:lnTo>
                    <a:pt x="15429" y="0"/>
                  </a:lnTo>
                  <a:close/>
                </a:path>
              </a:pathLst>
            </a:custGeom>
            <a:solidFill>
              <a:srgbClr val="000080"/>
            </a:solidFill>
            <a:ln w="9525" cap="flat" cmpd="sng">
              <a:solidFill>
                <a:schemeClr val="dk1"/>
              </a:solidFill>
              <a:prstDash val="solid"/>
              <a:miter lim="524288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27"/>
            <p:cNvSpPr txBox="1"/>
            <p:nvPr/>
          </p:nvSpPr>
          <p:spPr>
            <a:xfrm>
              <a:off x="3741" y="790"/>
              <a:ext cx="1085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0287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20"/>
                <a:buFont typeface="Tahoma"/>
                <a:buChar char="•"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 Varnostni pas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9884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3" name="Google Shape;1013;p51"/>
          <p:cNvGrpSpPr/>
          <p:nvPr/>
        </p:nvGrpSpPr>
        <p:grpSpPr>
          <a:xfrm>
            <a:off x="538162" y="1557337"/>
            <a:ext cx="8135937" cy="4953000"/>
            <a:chOff x="581" y="728"/>
            <a:chExt cx="5125" cy="3120"/>
          </a:xfrm>
        </p:grpSpPr>
        <p:sp>
          <p:nvSpPr>
            <p:cNvPr id="1014" name="Google Shape;1014;p51"/>
            <p:cNvSpPr/>
            <p:nvPr/>
          </p:nvSpPr>
          <p:spPr>
            <a:xfrm>
              <a:off x="582" y="728"/>
              <a:ext cx="5040" cy="3120"/>
            </a:xfrm>
            <a:prstGeom prst="roundRect">
              <a:avLst>
                <a:gd name="adj" fmla="val 1809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15" name="Google Shape;1015;p51" descr="01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492" y="2490"/>
              <a:ext cx="1022" cy="10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6" name="Google Shape;1016;p51" descr="0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96" y="2490"/>
              <a:ext cx="1022" cy="10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7" name="Google Shape;1017;p51" descr="01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2" y="848"/>
              <a:ext cx="1022" cy="10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8" name="Google Shape;1018;p51" descr="016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008" y="848"/>
              <a:ext cx="1022" cy="10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9" name="Google Shape;1019;p51" descr="01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261" y="848"/>
              <a:ext cx="1022" cy="10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0" name="Google Shape;1020;p51" descr="018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943" y="2490"/>
              <a:ext cx="1022" cy="10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1" name="Google Shape;1021;p51" descr="019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246" y="2490"/>
              <a:ext cx="1022" cy="10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2" name="Google Shape;1022;p51" descr="020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4557" y="848"/>
              <a:ext cx="1022" cy="10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3" name="Google Shape;1023;p51"/>
            <p:cNvSpPr txBox="1"/>
            <p:nvPr/>
          </p:nvSpPr>
          <p:spPr>
            <a:xfrm>
              <a:off x="600" y="1865"/>
              <a:ext cx="1161" cy="1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Prepovedano kajenje</a:t>
              </a:r>
              <a:endParaRPr/>
            </a:p>
          </p:txBody>
        </p:sp>
        <p:sp>
          <p:nvSpPr>
            <p:cNvPr id="1024" name="Google Shape;1024;p51"/>
            <p:cNvSpPr txBox="1"/>
            <p:nvPr/>
          </p:nvSpPr>
          <p:spPr>
            <a:xfrm>
              <a:off x="1922" y="1865"/>
              <a:ext cx="1108" cy="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Uporaba odprtega ognja prepovedana</a:t>
              </a:r>
              <a:endParaRPr/>
            </a:p>
          </p:txBody>
        </p:sp>
        <p:sp>
          <p:nvSpPr>
            <p:cNvPr id="1025" name="Google Shape;1025;p51"/>
            <p:cNvSpPr txBox="1"/>
            <p:nvPr/>
          </p:nvSpPr>
          <p:spPr>
            <a:xfrm>
              <a:off x="3234" y="1865"/>
              <a:ext cx="1086" cy="1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Prehod prepovedan</a:t>
              </a:r>
              <a:endParaRPr/>
            </a:p>
          </p:txBody>
        </p:sp>
        <p:sp>
          <p:nvSpPr>
            <p:cNvPr id="1026" name="Google Shape;1026;p51"/>
            <p:cNvSpPr txBox="1"/>
            <p:nvPr/>
          </p:nvSpPr>
          <p:spPr>
            <a:xfrm>
              <a:off x="1922" y="3512"/>
              <a:ext cx="1108" cy="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Prepovedano gašenje z vodo</a:t>
              </a:r>
              <a:endParaRPr/>
            </a:p>
          </p:txBody>
        </p:sp>
        <p:sp>
          <p:nvSpPr>
            <p:cNvPr id="1027" name="Google Shape;1027;p51"/>
            <p:cNvSpPr txBox="1"/>
            <p:nvPr/>
          </p:nvSpPr>
          <p:spPr>
            <a:xfrm>
              <a:off x="3371" y="3512"/>
              <a:ext cx="771" cy="1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Voda ni pitna</a:t>
              </a:r>
              <a:endParaRPr/>
            </a:p>
          </p:txBody>
        </p:sp>
        <p:sp>
          <p:nvSpPr>
            <p:cNvPr id="1028" name="Google Shape;1028;p51"/>
            <p:cNvSpPr txBox="1"/>
            <p:nvPr/>
          </p:nvSpPr>
          <p:spPr>
            <a:xfrm>
              <a:off x="4437" y="1865"/>
              <a:ext cx="1203" cy="4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Dostop za nepooblaščene osebe prepovedan</a:t>
              </a:r>
              <a:endParaRPr/>
            </a:p>
          </p:txBody>
        </p:sp>
        <p:sp>
          <p:nvSpPr>
            <p:cNvPr id="1029" name="Google Shape;1029;p51"/>
            <p:cNvSpPr txBox="1"/>
            <p:nvPr/>
          </p:nvSpPr>
          <p:spPr>
            <a:xfrm>
              <a:off x="4267" y="3512"/>
              <a:ext cx="1439" cy="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Dostop za industrijska vozila je prepovedan</a:t>
              </a:r>
              <a:endParaRPr/>
            </a:p>
          </p:txBody>
        </p:sp>
        <p:sp>
          <p:nvSpPr>
            <p:cNvPr id="1030" name="Google Shape;1030;p51"/>
            <p:cNvSpPr txBox="1"/>
            <p:nvPr/>
          </p:nvSpPr>
          <p:spPr>
            <a:xfrm>
              <a:off x="581" y="3512"/>
              <a:ext cx="1257" cy="1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Prepovedano dotikanje</a:t>
              </a:r>
              <a:endParaRPr/>
            </a:p>
          </p:txBody>
        </p:sp>
      </p:grpSp>
      <p:sp>
        <p:nvSpPr>
          <p:cNvPr id="1031" name="Google Shape;1031;p5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066800"/>
          </a:xfrm>
          <a:prstGeom prst="rect">
            <a:avLst/>
          </a:prstGeom>
          <a:noFill/>
          <a:ln w="76200" cap="flat" cmpd="sng">
            <a:solidFill>
              <a:srgbClr val="FF3300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Varnost in zdravje pri delu, signalizacija:</a:t>
            </a:r>
            <a:b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znaki za prepoved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861971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5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solidFill>
            <a:srgbClr val="FFCC00"/>
          </a:solidFill>
          <a:ln w="762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Opozorilni znaki</a:t>
            </a:r>
            <a:endParaRPr/>
          </a:p>
        </p:txBody>
      </p:sp>
      <p:grpSp>
        <p:nvGrpSpPr>
          <p:cNvPr id="1037" name="Google Shape;1037;p52"/>
          <p:cNvGrpSpPr/>
          <p:nvPr/>
        </p:nvGrpSpPr>
        <p:grpSpPr>
          <a:xfrm>
            <a:off x="371475" y="1690687"/>
            <a:ext cx="8401050" cy="4202112"/>
            <a:chOff x="592" y="594"/>
            <a:chExt cx="5040" cy="3125"/>
          </a:xfrm>
        </p:grpSpPr>
        <p:sp>
          <p:nvSpPr>
            <p:cNvPr id="1038" name="Google Shape;1038;p52"/>
            <p:cNvSpPr/>
            <p:nvPr/>
          </p:nvSpPr>
          <p:spPr>
            <a:xfrm>
              <a:off x="592" y="594"/>
              <a:ext cx="5040" cy="3120"/>
            </a:xfrm>
            <a:prstGeom prst="roundRect">
              <a:avLst>
                <a:gd name="adj" fmla="val 1809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39" name="Google Shape;1039;p52" descr="00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932" y="2436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0" name="Google Shape;1040;p52" descr="00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302" y="2436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1" name="Google Shape;1041;p52" descr="00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581" y="804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2" name="Google Shape;1042;p52" descr="01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62" y="804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3" name="Google Shape;1043;p52" descr="01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990" y="804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4" name="Google Shape;1044;p52" descr="01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318" y="804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5" name="Google Shape;1045;p52" descr="030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62" y="2436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6" name="Google Shape;1046;p52" descr="028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4592" y="2436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7" name="Google Shape;1047;p52"/>
            <p:cNvSpPr txBox="1"/>
            <p:nvPr/>
          </p:nvSpPr>
          <p:spPr>
            <a:xfrm>
              <a:off x="922" y="1698"/>
              <a:ext cx="665" cy="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Vnetljivo	</a:t>
              </a:r>
              <a:endParaRPr/>
            </a:p>
          </p:txBody>
        </p:sp>
        <p:sp>
          <p:nvSpPr>
            <p:cNvPr id="1048" name="Google Shape;1048;p52"/>
            <p:cNvSpPr txBox="1"/>
            <p:nvPr/>
          </p:nvSpPr>
          <p:spPr>
            <a:xfrm>
              <a:off x="2028" y="1698"/>
              <a:ext cx="913" cy="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Eksplozivna snov</a:t>
              </a:r>
              <a:endParaRPr/>
            </a:p>
          </p:txBody>
        </p:sp>
        <p:sp>
          <p:nvSpPr>
            <p:cNvPr id="1049" name="Google Shape;1049;p52"/>
            <p:cNvSpPr txBox="1"/>
            <p:nvPr/>
          </p:nvSpPr>
          <p:spPr>
            <a:xfrm>
              <a:off x="3406" y="1698"/>
              <a:ext cx="845" cy="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Strupena snova</a:t>
              </a:r>
              <a:endParaRPr/>
            </a:p>
          </p:txBody>
        </p:sp>
        <p:sp>
          <p:nvSpPr>
            <p:cNvPr id="1050" name="Google Shape;1050;p52"/>
            <p:cNvSpPr txBox="1"/>
            <p:nvPr/>
          </p:nvSpPr>
          <p:spPr>
            <a:xfrm>
              <a:off x="2013" y="3330"/>
              <a:ext cx="823" cy="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Korozivna snov</a:t>
              </a:r>
              <a:endParaRPr/>
            </a:p>
          </p:txBody>
        </p:sp>
        <p:sp>
          <p:nvSpPr>
            <p:cNvPr id="1051" name="Google Shape;1051;p52"/>
            <p:cNvSpPr txBox="1"/>
            <p:nvPr/>
          </p:nvSpPr>
          <p:spPr>
            <a:xfrm>
              <a:off x="3310" y="3330"/>
              <a:ext cx="972" cy="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Radioaktivna snov</a:t>
              </a:r>
              <a:endParaRPr/>
            </a:p>
          </p:txBody>
        </p:sp>
        <p:sp>
          <p:nvSpPr>
            <p:cNvPr id="1052" name="Google Shape;1052;p52"/>
            <p:cNvSpPr txBox="1"/>
            <p:nvPr/>
          </p:nvSpPr>
          <p:spPr>
            <a:xfrm>
              <a:off x="4805" y="1698"/>
              <a:ext cx="525" cy="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Oksidant</a:t>
              </a:r>
              <a:endParaRPr/>
            </a:p>
          </p:txBody>
        </p:sp>
        <p:sp>
          <p:nvSpPr>
            <p:cNvPr id="1053" name="Google Shape;1053;p52"/>
            <p:cNvSpPr txBox="1"/>
            <p:nvPr/>
          </p:nvSpPr>
          <p:spPr>
            <a:xfrm>
              <a:off x="592" y="3330"/>
              <a:ext cx="1166" cy="3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Škodljiva in dražeča snov</a:t>
              </a:r>
              <a:endParaRPr/>
            </a:p>
          </p:txBody>
        </p:sp>
        <p:sp>
          <p:nvSpPr>
            <p:cNvPr id="1054" name="Google Shape;1054;p52"/>
            <p:cNvSpPr txBox="1"/>
            <p:nvPr/>
          </p:nvSpPr>
          <p:spPr>
            <a:xfrm>
              <a:off x="4609" y="3330"/>
              <a:ext cx="943" cy="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Biološko tveganje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799807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5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77875"/>
          </a:xfrm>
          <a:prstGeom prst="rect">
            <a:avLst/>
          </a:prstGeom>
          <a:solidFill>
            <a:srgbClr val="FFCC00"/>
          </a:solidFill>
          <a:ln w="76200" cap="flat" cmpd="sng">
            <a:solidFill>
              <a:schemeClr val="dk1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Opozorilni znaki</a:t>
            </a:r>
            <a:endParaRPr/>
          </a:p>
        </p:txBody>
      </p:sp>
      <p:grpSp>
        <p:nvGrpSpPr>
          <p:cNvPr id="1061" name="Google Shape;1061;p53"/>
          <p:cNvGrpSpPr/>
          <p:nvPr/>
        </p:nvGrpSpPr>
        <p:grpSpPr>
          <a:xfrm>
            <a:off x="539750" y="1484312"/>
            <a:ext cx="8356600" cy="4849812"/>
            <a:chOff x="528" y="466"/>
            <a:chExt cx="5167" cy="3526"/>
          </a:xfrm>
        </p:grpSpPr>
        <p:sp>
          <p:nvSpPr>
            <p:cNvPr id="1062" name="Google Shape;1062;p53"/>
            <p:cNvSpPr/>
            <p:nvPr/>
          </p:nvSpPr>
          <p:spPr>
            <a:xfrm>
              <a:off x="528" y="466"/>
              <a:ext cx="5167" cy="3504"/>
            </a:xfrm>
            <a:prstGeom prst="roundRect">
              <a:avLst>
                <a:gd name="adj" fmla="val 1809"/>
              </a:avLst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063" name="Google Shape;1063;p53" descr="02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97" y="1736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4" name="Google Shape;1064;p53" descr="02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98" y="2881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5" name="Google Shape;1065;p53" descr="02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974" y="2881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6" name="Google Shape;1066;p53" descr="02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659" y="1736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7" name="Google Shape;1067;p53" descr="02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813" y="3121"/>
              <a:ext cx="1044" cy="3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8" name="Google Shape;1068;p53" descr="003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71" y="592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9" name="Google Shape;1069;p53" descr="00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926" y="592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0" name="Google Shape;1070;p53" descr="005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4547" y="592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1" name="Google Shape;1071;p53" descr="006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3254" y="592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2" name="Google Shape;1072;p53" descr="007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4024" y="1736"/>
              <a:ext cx="986" cy="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3" name="Google Shape;1073;p53"/>
            <p:cNvSpPr txBox="1"/>
            <p:nvPr/>
          </p:nvSpPr>
          <p:spPr>
            <a:xfrm>
              <a:off x="675" y="1489"/>
              <a:ext cx="770" cy="2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Viseče breme</a:t>
              </a:r>
              <a:endParaRPr/>
            </a:p>
          </p:txBody>
        </p:sp>
        <p:sp>
          <p:nvSpPr>
            <p:cNvPr id="1074" name="Google Shape;1074;p53"/>
            <p:cNvSpPr txBox="1"/>
            <p:nvPr/>
          </p:nvSpPr>
          <p:spPr>
            <a:xfrm>
              <a:off x="1733" y="1489"/>
              <a:ext cx="1371" cy="2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 Pozor! Industrijska vozila</a:t>
              </a:r>
              <a:endParaRPr/>
            </a:p>
          </p:txBody>
        </p:sp>
        <p:sp>
          <p:nvSpPr>
            <p:cNvPr id="1075" name="Google Shape;1075;p53"/>
            <p:cNvSpPr txBox="1"/>
            <p:nvPr/>
          </p:nvSpPr>
          <p:spPr>
            <a:xfrm>
              <a:off x="3245" y="1489"/>
              <a:ext cx="1007" cy="2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Splošna nevarnost</a:t>
              </a:r>
              <a:endParaRPr/>
            </a:p>
          </p:txBody>
        </p:sp>
        <p:sp>
          <p:nvSpPr>
            <p:cNvPr id="1076" name="Google Shape;1076;p53"/>
            <p:cNvSpPr txBox="1"/>
            <p:nvPr/>
          </p:nvSpPr>
          <p:spPr>
            <a:xfrm>
              <a:off x="4602" y="1489"/>
              <a:ext cx="872" cy="2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Pozor! Elektrika</a:t>
              </a:r>
              <a:endParaRPr/>
            </a:p>
          </p:txBody>
        </p:sp>
        <p:sp>
          <p:nvSpPr>
            <p:cNvPr id="1077" name="Google Shape;1077;p53"/>
            <p:cNvSpPr txBox="1"/>
            <p:nvPr/>
          </p:nvSpPr>
          <p:spPr>
            <a:xfrm>
              <a:off x="1174" y="2651"/>
              <a:ext cx="1232" cy="2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Močno magnetno polje</a:t>
              </a:r>
              <a:endParaRPr/>
            </a:p>
          </p:txBody>
        </p:sp>
        <p:sp>
          <p:nvSpPr>
            <p:cNvPr id="1078" name="Google Shape;1078;p53"/>
            <p:cNvSpPr txBox="1"/>
            <p:nvPr/>
          </p:nvSpPr>
          <p:spPr>
            <a:xfrm>
              <a:off x="4312" y="2651"/>
              <a:ext cx="413" cy="2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Laser!</a:t>
              </a:r>
              <a:endParaRPr/>
            </a:p>
          </p:txBody>
        </p:sp>
        <p:sp>
          <p:nvSpPr>
            <p:cNvPr id="1079" name="Google Shape;1079;p53"/>
            <p:cNvSpPr txBox="1"/>
            <p:nvPr/>
          </p:nvSpPr>
          <p:spPr>
            <a:xfrm>
              <a:off x="2640" y="2651"/>
              <a:ext cx="1011" cy="2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Nizka temperatura</a:t>
              </a:r>
              <a:endParaRPr/>
            </a:p>
          </p:txBody>
        </p:sp>
        <p:sp>
          <p:nvSpPr>
            <p:cNvPr id="1080" name="Google Shape;1080;p53"/>
            <p:cNvSpPr txBox="1"/>
            <p:nvPr/>
          </p:nvSpPr>
          <p:spPr>
            <a:xfrm>
              <a:off x="720" y="3768"/>
              <a:ext cx="711" cy="2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Pozor, ovire!</a:t>
              </a:r>
              <a:endParaRPr/>
            </a:p>
          </p:txBody>
        </p:sp>
        <p:sp>
          <p:nvSpPr>
            <p:cNvPr id="1081" name="Google Shape;1081;p53"/>
            <p:cNvSpPr txBox="1"/>
            <p:nvPr/>
          </p:nvSpPr>
          <p:spPr>
            <a:xfrm>
              <a:off x="1994" y="3767"/>
              <a:ext cx="933" cy="2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Nevarnost padca</a:t>
              </a:r>
              <a:endParaRPr/>
            </a:p>
          </p:txBody>
        </p:sp>
        <p:sp>
          <p:nvSpPr>
            <p:cNvPr id="1082" name="Google Shape;1082;p53"/>
            <p:cNvSpPr txBox="1"/>
            <p:nvPr/>
          </p:nvSpPr>
          <p:spPr>
            <a:xfrm>
              <a:off x="4034" y="3505"/>
              <a:ext cx="607" cy="2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Tahoma"/>
                <a:buNone/>
              </a:pPr>
              <a:r>
                <a:rPr lang="en-US" sz="14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Nevarnost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109390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5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850900"/>
          </a:xfrm>
          <a:prstGeom prst="rect">
            <a:avLst/>
          </a:prstGeom>
          <a:noFill/>
          <a:ln w="76200" cap="flat" cmpd="sng">
            <a:solidFill>
              <a:srgbClr val="FF3300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rgbClr val="FF6600"/>
                </a:solidFill>
                <a:latin typeface="Calibri"/>
                <a:ea typeface="Calibri"/>
                <a:cs typeface="Calibri"/>
                <a:sym typeface="Calibri"/>
              </a:rPr>
              <a:t>Požarni znaki</a:t>
            </a:r>
            <a:endParaRPr/>
          </a:p>
        </p:txBody>
      </p:sp>
      <p:pic>
        <p:nvPicPr>
          <p:cNvPr id="1088" name="Google Shape;1088;p54" descr="0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1360487"/>
            <a:ext cx="1611312" cy="1611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54" descr="0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55950" y="1360487"/>
            <a:ext cx="1611312" cy="1611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0" name="Google Shape;1090;p54" descr="0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37150" y="1360487"/>
            <a:ext cx="1611312" cy="1611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1" name="Google Shape;1091;p54" descr="05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18350" y="1360487"/>
            <a:ext cx="1611312" cy="1611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2" name="Google Shape;1092;p54" descr="05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18350" y="4114800"/>
            <a:ext cx="1611312" cy="1611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3" name="Google Shape;1093;p54" descr="05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37150" y="4114800"/>
            <a:ext cx="1611312" cy="1611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54" descr="05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55950" y="4114800"/>
            <a:ext cx="1611312" cy="1611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5" name="Google Shape;1095;p54" descr="055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74750" y="4114800"/>
            <a:ext cx="1611312" cy="1611312"/>
          </a:xfrm>
          <a:prstGeom prst="rect">
            <a:avLst/>
          </a:prstGeom>
          <a:noFill/>
          <a:ln>
            <a:noFill/>
          </a:ln>
        </p:spPr>
      </p:pic>
      <p:sp>
        <p:nvSpPr>
          <p:cNvPr id="1096" name="Google Shape;1096;p54"/>
          <p:cNvSpPr txBox="1"/>
          <p:nvPr/>
        </p:nvSpPr>
        <p:spPr>
          <a:xfrm>
            <a:off x="1566862" y="3048000"/>
            <a:ext cx="760412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Tahoma"/>
              <a:buNone/>
            </a:pPr>
            <a:r>
              <a:rPr lang="en-US" sz="1400" b="0" i="0" u="non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Hidrant</a:t>
            </a:r>
            <a:endParaRPr/>
          </a:p>
        </p:txBody>
      </p:sp>
      <p:sp>
        <p:nvSpPr>
          <p:cNvPr id="1097" name="Google Shape;1097;p54"/>
          <p:cNvSpPr txBox="1"/>
          <p:nvPr/>
        </p:nvSpPr>
        <p:spPr>
          <a:xfrm>
            <a:off x="3584575" y="3048000"/>
            <a:ext cx="693737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Tahoma"/>
              <a:buNone/>
            </a:pPr>
            <a:r>
              <a:rPr lang="en-US" sz="1400" b="0" i="0" u="non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Lestev</a:t>
            </a:r>
            <a:endParaRPr/>
          </a:p>
        </p:txBody>
      </p:sp>
      <p:sp>
        <p:nvSpPr>
          <p:cNvPr id="1098" name="Google Shape;1098;p54"/>
          <p:cNvSpPr txBox="1"/>
          <p:nvPr/>
        </p:nvSpPr>
        <p:spPr>
          <a:xfrm>
            <a:off x="5545137" y="3048000"/>
            <a:ext cx="795337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Tahoma"/>
              <a:buNone/>
            </a:pPr>
            <a:r>
              <a:rPr lang="en-US" sz="1400" b="0" i="0" u="non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Gasilnik</a:t>
            </a:r>
            <a:endParaRPr/>
          </a:p>
        </p:txBody>
      </p:sp>
      <p:sp>
        <p:nvSpPr>
          <p:cNvPr id="1099" name="Google Shape;1099;p54"/>
          <p:cNvSpPr txBox="1"/>
          <p:nvPr/>
        </p:nvSpPr>
        <p:spPr>
          <a:xfrm>
            <a:off x="7491253" y="3048000"/>
            <a:ext cx="865505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Tahoma"/>
              <a:buNone/>
            </a:pPr>
            <a:r>
              <a:rPr lang="en-US" sz="1400" b="0" i="0" u="none" dirty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Telefon</a:t>
            </a:r>
            <a:endParaRPr dirty="0"/>
          </a:p>
        </p:txBody>
      </p:sp>
      <p:sp>
        <p:nvSpPr>
          <p:cNvPr id="1100" name="Google Shape;1100;p54"/>
          <p:cNvSpPr txBox="1"/>
          <p:nvPr/>
        </p:nvSpPr>
        <p:spPr>
          <a:xfrm>
            <a:off x="3541712" y="5791200"/>
            <a:ext cx="2814637" cy="307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400"/>
              <a:buFont typeface="Tahoma"/>
              <a:buNone/>
            </a:pPr>
            <a:r>
              <a:rPr lang="en-US" sz="1400" b="0" i="0" u="none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Oznake za označitev smeri umika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6268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10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0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0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5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18487" cy="8636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Cestnoprometni znaki</a:t>
            </a:r>
            <a:endParaRPr/>
          </a:p>
        </p:txBody>
      </p:sp>
      <p:grpSp>
        <p:nvGrpSpPr>
          <p:cNvPr id="1106" name="Google Shape;1106;p55"/>
          <p:cNvGrpSpPr/>
          <p:nvPr/>
        </p:nvGrpSpPr>
        <p:grpSpPr>
          <a:xfrm>
            <a:off x="1365250" y="2060575"/>
            <a:ext cx="6457950" cy="3525837"/>
            <a:chOff x="791" y="816"/>
            <a:chExt cx="4126" cy="2712"/>
          </a:xfrm>
        </p:grpSpPr>
        <p:grpSp>
          <p:nvGrpSpPr>
            <p:cNvPr id="1107" name="Google Shape;1107;p55"/>
            <p:cNvGrpSpPr/>
            <p:nvPr/>
          </p:nvGrpSpPr>
          <p:grpSpPr>
            <a:xfrm>
              <a:off x="1932" y="1776"/>
              <a:ext cx="744" cy="744"/>
              <a:chOff x="1932" y="1776"/>
              <a:chExt cx="744" cy="744"/>
            </a:xfrm>
          </p:grpSpPr>
          <p:sp>
            <p:nvSpPr>
              <p:cNvPr id="1108" name="Google Shape;1108;p55"/>
              <p:cNvSpPr/>
              <p:nvPr/>
            </p:nvSpPr>
            <p:spPr>
              <a:xfrm>
                <a:off x="1993" y="1837"/>
                <a:ext cx="621" cy="621"/>
              </a:xfrm>
              <a:prstGeom prst="ellipse">
                <a:avLst/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9" name="Google Shape;1109;p55"/>
              <p:cNvSpPr/>
              <p:nvPr/>
            </p:nvSpPr>
            <p:spPr>
              <a:xfrm>
                <a:off x="1932" y="1776"/>
                <a:ext cx="744" cy="744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2265" y="10800"/>
                    </a:moveTo>
                    <a:cubicBezTo>
                      <a:pt x="2265" y="15514"/>
                      <a:pt x="6086" y="19335"/>
                      <a:pt x="10800" y="19335"/>
                    </a:cubicBezTo>
                    <a:cubicBezTo>
                      <a:pt x="15514" y="19335"/>
                      <a:pt x="19335" y="15514"/>
                      <a:pt x="19335" y="10800"/>
                    </a:cubicBezTo>
                    <a:cubicBezTo>
                      <a:pt x="19335" y="6086"/>
                      <a:pt x="15514" y="2265"/>
                      <a:pt x="10800" y="2265"/>
                    </a:cubicBezTo>
                    <a:cubicBezTo>
                      <a:pt x="6086" y="2265"/>
                      <a:pt x="2265" y="6086"/>
                      <a:pt x="2265" y="10800"/>
                    </a:cubicBezTo>
                    <a:close/>
                  </a:path>
                </a:pathLst>
              </a:cu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10" name="Google Shape;1110;p55"/>
            <p:cNvSpPr/>
            <p:nvPr/>
          </p:nvSpPr>
          <p:spPr>
            <a:xfrm>
              <a:off x="1920" y="2736"/>
              <a:ext cx="744" cy="744"/>
            </a:xfrm>
            <a:prstGeom prst="ellipse">
              <a:avLst/>
            </a:prstGeom>
            <a:solidFill>
              <a:srgbClr val="00279F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11" name="Google Shape;1111;p55"/>
            <p:cNvGrpSpPr/>
            <p:nvPr/>
          </p:nvGrpSpPr>
          <p:grpSpPr>
            <a:xfrm>
              <a:off x="2928" y="816"/>
              <a:ext cx="768" cy="664"/>
              <a:chOff x="912" y="2344"/>
              <a:chExt cx="1536" cy="1328"/>
            </a:xfrm>
          </p:grpSpPr>
          <p:sp>
            <p:nvSpPr>
              <p:cNvPr id="1112" name="Google Shape;1112;p55"/>
              <p:cNvSpPr/>
              <p:nvPr/>
            </p:nvSpPr>
            <p:spPr>
              <a:xfrm>
                <a:off x="912" y="2344"/>
                <a:ext cx="1536" cy="1328"/>
              </a:xfrm>
              <a:prstGeom prst="triangle">
                <a:avLst>
                  <a:gd name="adj" fmla="val 50000"/>
                </a:avLst>
              </a:prstGeom>
              <a:solidFill>
                <a:srgbClr val="FF0000"/>
              </a:solidFill>
              <a:ln w="9525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3" name="Google Shape;1113;p55"/>
              <p:cNvSpPr/>
              <p:nvPr/>
            </p:nvSpPr>
            <p:spPr>
              <a:xfrm>
                <a:off x="1116" y="2580"/>
                <a:ext cx="1140" cy="955"/>
              </a:xfrm>
              <a:prstGeom prst="triangle">
                <a:avLst>
                  <a:gd name="adj" fmla="val 50000"/>
                </a:avLst>
              </a:prstGeom>
              <a:solidFill>
                <a:schemeClr val="lt1"/>
              </a:solidFill>
              <a:ln w="9525" cap="flat" cmpd="sng">
                <a:solidFill>
                  <a:srgbClr val="FF00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14" name="Google Shape;1114;p55"/>
            <p:cNvSpPr txBox="1"/>
            <p:nvPr/>
          </p:nvSpPr>
          <p:spPr>
            <a:xfrm>
              <a:off x="953" y="985"/>
              <a:ext cx="1887" cy="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400"/>
                <a:buFont typeface="Tahoma"/>
                <a:buNone/>
              </a:pPr>
              <a:r>
                <a:rPr lang="en-US" sz="2400" b="0" i="0" u="none">
                  <a:solidFill>
                    <a:srgbClr val="FF0000"/>
                  </a:solidFill>
                  <a:latin typeface="Tahoma"/>
                  <a:ea typeface="Tahoma"/>
                  <a:cs typeface="Tahoma"/>
                  <a:sym typeface="Tahoma"/>
                </a:rPr>
                <a:t>Znaki za </a:t>
              </a:r>
              <a:r>
                <a:rPr lang="en-US" sz="2400" b="1" i="0" u="none">
                  <a:solidFill>
                    <a:srgbClr val="FF0000"/>
                  </a:solidFill>
                  <a:latin typeface="Tahoma"/>
                  <a:ea typeface="Tahoma"/>
                  <a:cs typeface="Tahoma"/>
                  <a:sym typeface="Tahoma"/>
                </a:rPr>
                <a:t>nevarnost</a:t>
              </a:r>
              <a:endParaRPr/>
            </a:p>
          </p:txBody>
        </p:sp>
        <p:sp>
          <p:nvSpPr>
            <p:cNvPr id="1115" name="Google Shape;1115;p55"/>
            <p:cNvSpPr txBox="1"/>
            <p:nvPr/>
          </p:nvSpPr>
          <p:spPr>
            <a:xfrm>
              <a:off x="924" y="1872"/>
              <a:ext cx="1044" cy="6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400"/>
                <a:buFont typeface="Tahoma"/>
                <a:buNone/>
              </a:pPr>
              <a:r>
                <a:rPr lang="en-US" sz="2400" b="0" i="0" u="none">
                  <a:solidFill>
                    <a:srgbClr val="FF0000"/>
                  </a:solidFill>
                  <a:latin typeface="Tahoma"/>
                  <a:ea typeface="Tahoma"/>
                  <a:cs typeface="Tahoma"/>
                  <a:sym typeface="Tahoma"/>
                </a:rPr>
                <a:t>Znaki za </a:t>
              </a:r>
              <a:endParaRPr/>
            </a:p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400"/>
                <a:buFont typeface="Tahoma"/>
                <a:buNone/>
              </a:pPr>
              <a:r>
                <a:rPr lang="en-US" sz="2400" b="1" i="0" u="none">
                  <a:solidFill>
                    <a:srgbClr val="FF0000"/>
                  </a:solidFill>
                  <a:latin typeface="Tahoma"/>
                  <a:ea typeface="Tahoma"/>
                  <a:cs typeface="Tahoma"/>
                  <a:sym typeface="Tahoma"/>
                </a:rPr>
                <a:t>prepoved</a:t>
              </a:r>
              <a:endParaRPr/>
            </a:p>
          </p:txBody>
        </p:sp>
        <p:sp>
          <p:nvSpPr>
            <p:cNvPr id="1116" name="Google Shape;1116;p55"/>
            <p:cNvSpPr/>
            <p:nvPr/>
          </p:nvSpPr>
          <p:spPr>
            <a:xfrm>
              <a:off x="2784" y="1776"/>
              <a:ext cx="744" cy="744"/>
            </a:xfrm>
            <a:prstGeom prst="ellipse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55"/>
            <p:cNvSpPr txBox="1"/>
            <p:nvPr/>
          </p:nvSpPr>
          <p:spPr>
            <a:xfrm>
              <a:off x="3504" y="1872"/>
              <a:ext cx="1103" cy="6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400"/>
                <a:buFont typeface="Tahoma"/>
                <a:buNone/>
              </a:pPr>
              <a:r>
                <a:rPr lang="en-US" sz="2400" b="0" i="0" u="none">
                  <a:solidFill>
                    <a:schemeClr val="dk2"/>
                  </a:solidFill>
                  <a:latin typeface="Tahoma"/>
                  <a:ea typeface="Tahoma"/>
                  <a:cs typeface="Tahoma"/>
                  <a:sym typeface="Tahoma"/>
                </a:rPr>
                <a:t>Konec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400"/>
                <a:buFont typeface="Tahoma"/>
                <a:buNone/>
              </a:pPr>
              <a:r>
                <a:rPr lang="en-US" sz="2400" b="1" i="0" u="none">
                  <a:solidFill>
                    <a:schemeClr val="dk2"/>
                  </a:solidFill>
                  <a:latin typeface="Tahoma"/>
                  <a:ea typeface="Tahoma"/>
                  <a:cs typeface="Tahoma"/>
                  <a:sym typeface="Tahoma"/>
                </a:rPr>
                <a:t>prepovedi</a:t>
              </a:r>
              <a:endParaRPr/>
            </a:p>
          </p:txBody>
        </p:sp>
        <p:grpSp>
          <p:nvGrpSpPr>
            <p:cNvPr id="1118" name="Google Shape;1118;p55"/>
            <p:cNvGrpSpPr/>
            <p:nvPr/>
          </p:nvGrpSpPr>
          <p:grpSpPr>
            <a:xfrm>
              <a:off x="2784" y="2728"/>
              <a:ext cx="744" cy="744"/>
              <a:chOff x="2940" y="2748"/>
              <a:chExt cx="744" cy="744"/>
            </a:xfrm>
          </p:grpSpPr>
          <p:sp>
            <p:nvSpPr>
              <p:cNvPr id="1119" name="Google Shape;1119;p55"/>
              <p:cNvSpPr/>
              <p:nvPr/>
            </p:nvSpPr>
            <p:spPr>
              <a:xfrm>
                <a:off x="2940" y="2748"/>
                <a:ext cx="744" cy="744"/>
              </a:xfrm>
              <a:prstGeom prst="ellipse">
                <a:avLst/>
              </a:prstGeom>
              <a:solidFill>
                <a:srgbClr val="00279F"/>
              </a:solidFill>
              <a:ln w="9525" cap="flat" cmpd="sng">
                <a:solidFill>
                  <a:srgbClr val="00279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120" name="Google Shape;1120;p55"/>
              <p:cNvCxnSpPr/>
              <p:nvPr/>
            </p:nvCxnSpPr>
            <p:spPr>
              <a:xfrm rot="10800000" flipH="1">
                <a:off x="3060" y="2868"/>
                <a:ext cx="528" cy="528"/>
              </a:xfrm>
              <a:prstGeom prst="straightConnector1">
                <a:avLst/>
              </a:prstGeom>
              <a:noFill/>
              <a:ln w="228600" cap="flat" cmpd="sng">
                <a:solidFill>
                  <a:srgbClr val="FF00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  <p:sp>
          <p:nvSpPr>
            <p:cNvPr id="1121" name="Google Shape;1121;p55"/>
            <p:cNvSpPr txBox="1"/>
            <p:nvPr/>
          </p:nvSpPr>
          <p:spPr>
            <a:xfrm>
              <a:off x="791" y="2830"/>
              <a:ext cx="1129" cy="6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79F"/>
                </a:buClr>
                <a:buSzPts val="2400"/>
                <a:buFont typeface="Tahoma"/>
                <a:buNone/>
              </a:pPr>
              <a:r>
                <a:rPr lang="en-US" sz="2400" b="0" i="0" u="none">
                  <a:solidFill>
                    <a:srgbClr val="00279F"/>
                  </a:solidFill>
                  <a:latin typeface="Tahoma"/>
                  <a:ea typeface="Tahoma"/>
                  <a:cs typeface="Tahoma"/>
                  <a:sym typeface="Tahoma"/>
                </a:rPr>
                <a:t>Znaki za</a:t>
              </a:r>
              <a:endParaRPr/>
            </a:p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79F"/>
                </a:buClr>
                <a:buSzPts val="2400"/>
                <a:buFont typeface="Tahoma"/>
                <a:buNone/>
              </a:pPr>
              <a:r>
                <a:rPr lang="en-US" sz="2400" b="1" i="0" u="none">
                  <a:solidFill>
                    <a:srgbClr val="00279F"/>
                  </a:solidFill>
                  <a:latin typeface="Tahoma"/>
                  <a:ea typeface="Tahoma"/>
                  <a:cs typeface="Tahoma"/>
                  <a:sym typeface="Tahoma"/>
                </a:rPr>
                <a:t>obveznost</a:t>
              </a:r>
              <a:endParaRPr/>
            </a:p>
          </p:txBody>
        </p:sp>
        <p:sp>
          <p:nvSpPr>
            <p:cNvPr id="1122" name="Google Shape;1122;p55"/>
            <p:cNvSpPr txBox="1"/>
            <p:nvPr/>
          </p:nvSpPr>
          <p:spPr>
            <a:xfrm>
              <a:off x="3552" y="2841"/>
              <a:ext cx="1365" cy="6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79F"/>
                </a:buClr>
                <a:buSzPts val="2400"/>
                <a:buFont typeface="Tahoma"/>
                <a:buNone/>
              </a:pPr>
              <a:r>
                <a:rPr lang="en-US" sz="2400" b="0" i="0" u="none">
                  <a:solidFill>
                    <a:srgbClr val="00279F"/>
                  </a:solidFill>
                  <a:latin typeface="Tahoma"/>
                  <a:ea typeface="Tahoma"/>
                  <a:cs typeface="Tahoma"/>
                  <a:sym typeface="Tahoma"/>
                </a:rPr>
                <a:t>konec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79F"/>
                </a:buClr>
                <a:buSzPts val="2800"/>
                <a:buFont typeface="Tahoma"/>
                <a:buNone/>
              </a:pPr>
              <a:r>
                <a:rPr lang="en-US" sz="2800" b="1" i="0" u="none">
                  <a:solidFill>
                    <a:srgbClr val="00279F"/>
                  </a:solidFill>
                  <a:latin typeface="Tahoma"/>
                  <a:ea typeface="Tahoma"/>
                  <a:cs typeface="Tahoma"/>
                  <a:sym typeface="Tahoma"/>
                </a:rPr>
                <a:t>obveznosti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634258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5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77875"/>
          </a:xfrm>
          <a:prstGeom prst="rect">
            <a:avLst/>
          </a:prstGeom>
          <a:noFill/>
          <a:ln w="76200" cap="flat" cmpd="sng">
            <a:solidFill>
              <a:srgbClr val="FF3300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Znaki za nevarnost</a:t>
            </a:r>
            <a:endParaRPr/>
          </a:p>
        </p:txBody>
      </p:sp>
      <p:grpSp>
        <p:nvGrpSpPr>
          <p:cNvPr id="1128" name="Google Shape;1128;p56"/>
          <p:cNvGrpSpPr/>
          <p:nvPr/>
        </p:nvGrpSpPr>
        <p:grpSpPr>
          <a:xfrm>
            <a:off x="249237" y="1557337"/>
            <a:ext cx="8397875" cy="4137025"/>
            <a:chOff x="334" y="527"/>
            <a:chExt cx="5357" cy="3185"/>
          </a:xfrm>
        </p:grpSpPr>
        <p:pic>
          <p:nvPicPr>
            <p:cNvPr id="1129" name="Google Shape;1129;p56" descr="A1a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92" y="527"/>
              <a:ext cx="720" cy="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0" name="Google Shape;1130;p56" descr="A1b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28" y="527"/>
              <a:ext cx="720" cy="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1" name="Google Shape;1131;p56" descr="A1c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848" y="527"/>
              <a:ext cx="720" cy="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2" name="Google Shape;1132;p56" descr="A1d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706" y="527"/>
              <a:ext cx="720" cy="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3" name="Google Shape;1133;p56" descr="A2a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928" y="527"/>
              <a:ext cx="720" cy="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4" name="Google Shape;1134;p56" descr="A2b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20" y="1679"/>
              <a:ext cx="720" cy="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5" name="Google Shape;1135;p56" descr="A3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587" y="1679"/>
              <a:ext cx="720" cy="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6" name="Google Shape;1136;p56" descr="A3a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627" y="1679"/>
              <a:ext cx="720" cy="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7" name="Google Shape;1137;p56" descr="A3b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3646" y="1679"/>
              <a:ext cx="720" cy="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8" name="Google Shape;1138;p56" descr="A4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4792" y="1679"/>
              <a:ext cx="720" cy="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9" name="Google Shape;1139;p56" descr="A7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888" y="2736"/>
              <a:ext cx="720" cy="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0" name="Google Shape;1140;p56" descr="A8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2092" y="2736"/>
              <a:ext cx="720" cy="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1" name="Google Shape;1141;p56" descr="A6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4415" y="2735"/>
              <a:ext cx="721" cy="6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2" name="Google Shape;1142;p56" descr="A9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3259" y="2735"/>
              <a:ext cx="721" cy="6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3" name="Google Shape;1143;p56"/>
            <p:cNvSpPr txBox="1"/>
            <p:nvPr/>
          </p:nvSpPr>
          <p:spPr>
            <a:xfrm>
              <a:off x="334" y="1160"/>
              <a:ext cx="1091" cy="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Nevaren ovinek ali več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zaporednih ovinkov</a:t>
              </a:r>
              <a:endParaRPr/>
            </a:p>
          </p:txBody>
        </p:sp>
        <p:sp>
          <p:nvSpPr>
            <p:cNvPr id="1144" name="Google Shape;1144;p56"/>
            <p:cNvSpPr txBox="1"/>
            <p:nvPr/>
          </p:nvSpPr>
          <p:spPr>
            <a:xfrm>
              <a:off x="1393" y="1160"/>
              <a:ext cx="1091" cy="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Nevaren ovinek ali več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zaporednih ovinkov</a:t>
              </a:r>
              <a:endParaRPr/>
            </a:p>
          </p:txBody>
        </p:sp>
        <p:sp>
          <p:nvSpPr>
            <p:cNvPr id="1145" name="Google Shape;1145;p56"/>
            <p:cNvSpPr txBox="1"/>
            <p:nvPr/>
          </p:nvSpPr>
          <p:spPr>
            <a:xfrm>
              <a:off x="2510" y="1160"/>
              <a:ext cx="1091" cy="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Nevaren ovinek ali več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zaporednih ovinkov</a:t>
              </a:r>
              <a:endParaRPr/>
            </a:p>
          </p:txBody>
        </p:sp>
        <p:sp>
          <p:nvSpPr>
            <p:cNvPr id="1146" name="Google Shape;1146;p56"/>
            <p:cNvSpPr txBox="1"/>
            <p:nvPr/>
          </p:nvSpPr>
          <p:spPr>
            <a:xfrm>
              <a:off x="3654" y="1160"/>
              <a:ext cx="1091" cy="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Nevaren ovinek ali več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zaporednih ovinkov</a:t>
              </a:r>
              <a:endParaRPr/>
            </a:p>
          </p:txBody>
        </p:sp>
        <p:sp>
          <p:nvSpPr>
            <p:cNvPr id="1147" name="Google Shape;1147;p56"/>
            <p:cNvSpPr txBox="1"/>
            <p:nvPr/>
          </p:nvSpPr>
          <p:spPr>
            <a:xfrm>
              <a:off x="4874" y="1160"/>
              <a:ext cx="817" cy="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Neravno vozišče</a:t>
              </a:r>
              <a:endParaRPr/>
            </a:p>
          </p:txBody>
        </p:sp>
        <p:sp>
          <p:nvSpPr>
            <p:cNvPr id="1148" name="Google Shape;1148;p56"/>
            <p:cNvSpPr txBox="1"/>
            <p:nvPr/>
          </p:nvSpPr>
          <p:spPr>
            <a:xfrm>
              <a:off x="458" y="2302"/>
              <a:ext cx="817" cy="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Neravno vozišče</a:t>
              </a:r>
              <a:endParaRPr/>
            </a:p>
          </p:txBody>
        </p:sp>
        <p:sp>
          <p:nvSpPr>
            <p:cNvPr id="1149" name="Google Shape;1149;p56"/>
            <p:cNvSpPr txBox="1"/>
            <p:nvPr/>
          </p:nvSpPr>
          <p:spPr>
            <a:xfrm>
              <a:off x="1553" y="2302"/>
              <a:ext cx="793" cy="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Zoženje vozišča</a:t>
              </a:r>
              <a:endParaRPr/>
            </a:p>
          </p:txBody>
        </p:sp>
        <p:sp>
          <p:nvSpPr>
            <p:cNvPr id="1150" name="Google Shape;1150;p56"/>
            <p:cNvSpPr txBox="1"/>
            <p:nvPr/>
          </p:nvSpPr>
          <p:spPr>
            <a:xfrm>
              <a:off x="2578" y="2302"/>
              <a:ext cx="793" cy="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Zoženje vozišča</a:t>
              </a:r>
              <a:endParaRPr/>
            </a:p>
          </p:txBody>
        </p:sp>
        <p:sp>
          <p:nvSpPr>
            <p:cNvPr id="1151" name="Google Shape;1151;p56"/>
            <p:cNvSpPr txBox="1"/>
            <p:nvPr/>
          </p:nvSpPr>
          <p:spPr>
            <a:xfrm>
              <a:off x="3608" y="2302"/>
              <a:ext cx="793" cy="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Zoženje vozišča</a:t>
              </a:r>
              <a:endParaRPr/>
            </a:p>
          </p:txBody>
        </p:sp>
        <p:sp>
          <p:nvSpPr>
            <p:cNvPr id="1152" name="Google Shape;1152;p56"/>
            <p:cNvSpPr txBox="1"/>
            <p:nvPr/>
          </p:nvSpPr>
          <p:spPr>
            <a:xfrm>
              <a:off x="4749" y="2302"/>
              <a:ext cx="787" cy="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Spolzko vozišče</a:t>
              </a:r>
              <a:endParaRPr/>
            </a:p>
          </p:txBody>
        </p:sp>
        <p:sp>
          <p:nvSpPr>
            <p:cNvPr id="1153" name="Google Shape;1153;p56"/>
            <p:cNvSpPr txBox="1"/>
            <p:nvPr/>
          </p:nvSpPr>
          <p:spPr>
            <a:xfrm>
              <a:off x="679" y="3357"/>
              <a:ext cx="1153" cy="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Zavarovan prehod ceste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čez železniško progo</a:t>
              </a:r>
              <a:endParaRPr/>
            </a:p>
          </p:txBody>
        </p:sp>
        <p:sp>
          <p:nvSpPr>
            <p:cNvPr id="1154" name="Google Shape;1154;p56"/>
            <p:cNvSpPr txBox="1"/>
            <p:nvPr/>
          </p:nvSpPr>
          <p:spPr>
            <a:xfrm>
              <a:off x="1813" y="3357"/>
              <a:ext cx="1261" cy="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Nezavarovan prehod ceste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čez železniško progo</a:t>
              </a:r>
              <a:endParaRPr/>
            </a:p>
          </p:txBody>
        </p:sp>
        <p:sp>
          <p:nvSpPr>
            <p:cNvPr id="1155" name="Google Shape;1155;p56"/>
            <p:cNvSpPr txBox="1"/>
            <p:nvPr/>
          </p:nvSpPr>
          <p:spPr>
            <a:xfrm>
              <a:off x="3225" y="3357"/>
              <a:ext cx="775" cy="3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Prehod čez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progo tramvaja</a:t>
              </a:r>
              <a:endParaRPr/>
            </a:p>
          </p:txBody>
        </p:sp>
        <p:sp>
          <p:nvSpPr>
            <p:cNvPr id="1156" name="Google Shape;1156;p56"/>
            <p:cNvSpPr txBox="1"/>
            <p:nvPr/>
          </p:nvSpPr>
          <p:spPr>
            <a:xfrm>
              <a:off x="4477" y="3357"/>
              <a:ext cx="621" cy="21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Tahoma"/>
                <a:buNone/>
              </a:pPr>
              <a:r>
                <a:rPr lang="en-US" sz="12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Dvižni most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138222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1" name="Google Shape;1161;p57" descr="Image2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76375" y="2636837"/>
            <a:ext cx="1087437" cy="106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2" name="Google Shape;1162;p57" descr="Image29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4">
            <a:alphaModFix/>
          </a:blip>
          <a:srcRect/>
          <a:stretch/>
        </p:blipFill>
        <p:spPr>
          <a:xfrm>
            <a:off x="2987675" y="2636837"/>
            <a:ext cx="1162050" cy="1033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3" name="Google Shape;1163;p57" descr="Image30"/>
          <p:cNvPicPr preferRelativeResize="0">
            <a:picLocks noGrp="1"/>
          </p:cNvPicPr>
          <p:nvPr>
            <p:ph type="body" idx="3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4716462" y="2565400"/>
            <a:ext cx="1060450" cy="1069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4" name="Google Shape;1164;p57"/>
          <p:cNvSpPr txBox="1"/>
          <p:nvPr/>
        </p:nvSpPr>
        <p:spPr>
          <a:xfrm>
            <a:off x="1196975" y="2516187"/>
            <a:ext cx="1687512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5" name="Google Shape;1165;p57"/>
          <p:cNvSpPr txBox="1"/>
          <p:nvPr/>
        </p:nvSpPr>
        <p:spPr>
          <a:xfrm>
            <a:off x="1196975" y="2516187"/>
            <a:ext cx="1687512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6" name="Google Shape;1166;p57"/>
          <p:cNvSpPr txBox="1"/>
          <p:nvPr/>
        </p:nvSpPr>
        <p:spPr>
          <a:xfrm>
            <a:off x="1196975" y="2516187"/>
            <a:ext cx="1687512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7" name="Google Shape;1167;p57"/>
          <p:cNvSpPr txBox="1"/>
          <p:nvPr/>
        </p:nvSpPr>
        <p:spPr>
          <a:xfrm>
            <a:off x="1196975" y="2516187"/>
            <a:ext cx="1687512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8" name="Google Shape;1168;p57"/>
          <p:cNvSpPr txBox="1"/>
          <p:nvPr/>
        </p:nvSpPr>
        <p:spPr>
          <a:xfrm>
            <a:off x="1196975" y="2516187"/>
            <a:ext cx="1687512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9" name="Google Shape;1169;p57"/>
          <p:cNvSpPr txBox="1"/>
          <p:nvPr/>
        </p:nvSpPr>
        <p:spPr>
          <a:xfrm>
            <a:off x="1196975" y="2516187"/>
            <a:ext cx="1687512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0" name="Google Shape;1170;p57"/>
          <p:cNvSpPr txBox="1"/>
          <p:nvPr/>
        </p:nvSpPr>
        <p:spPr>
          <a:xfrm>
            <a:off x="1196975" y="2516187"/>
            <a:ext cx="1687512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1" name="Google Shape;1171;p57"/>
          <p:cNvSpPr txBox="1"/>
          <p:nvPr/>
        </p:nvSpPr>
        <p:spPr>
          <a:xfrm>
            <a:off x="1196975" y="2516187"/>
            <a:ext cx="1687512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72" name="Google Shape;1172;p57"/>
          <p:cNvGraphicFramePr/>
          <p:nvPr/>
        </p:nvGraphicFramePr>
        <p:xfrm>
          <a:off x="1042987" y="2349500"/>
          <a:ext cx="6750000" cy="3948075"/>
        </p:xfrm>
        <a:graphic>
          <a:graphicData uri="http://schemas.openxmlformats.org/drawingml/2006/table">
            <a:tbl>
              <a:tblPr>
                <a:noFill/>
                <a:tableStyleId>{C8870E74-9994-4839-8160-841B4D1B0125}</a:tableStyleId>
              </a:tblPr>
              <a:tblGrid>
                <a:gridCol w="168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827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endParaRPr sz="2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56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800"/>
                        <a:buFont typeface="Calibri"/>
                        <a:buNone/>
                      </a:pPr>
                      <a:endParaRPr sz="28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800" b="0" i="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omic Sans MS"/>
                        <a:buNone/>
                      </a:pPr>
                      <a:r>
                        <a:rPr lang="en-US" sz="1000" b="1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1</a:t>
                      </a:r>
                      <a:r>
                        <a:rPr lang="en-US" sz="1000" b="0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Obvezna uporaba zaščitnih škornjev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omic Sans MS"/>
                        <a:buNone/>
                      </a:pPr>
                      <a:r>
                        <a:rPr lang="en-US" sz="1000" b="1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2</a:t>
                      </a:r>
                      <a:r>
                        <a:rPr lang="en-US" sz="1000" b="0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Obvezna uporaba varnostne čelade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omic Sans MS"/>
                        <a:buNone/>
                      </a:pPr>
                      <a:r>
                        <a:rPr lang="en-US" sz="1000" b="1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3</a:t>
                      </a:r>
                      <a:r>
                        <a:rPr lang="en-US" sz="1000" b="0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Obvezna uporaba zaščite ušes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omic Sans MS"/>
                        <a:buNone/>
                      </a:pPr>
                      <a:r>
                        <a:rPr lang="en-US" sz="1000" b="1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4</a:t>
                      </a:r>
                      <a:r>
                        <a:rPr lang="en-US" sz="1000" b="0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Obvezna uporaba ščitnika obraza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1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endParaRPr sz="1000" b="0" i="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endParaRPr sz="1000" b="0" i="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endParaRPr sz="1000" b="0" i="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 b="0" i="0" u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150"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omic Sans MS"/>
                        <a:buNone/>
                      </a:pPr>
                      <a:r>
                        <a:rPr lang="en-US" sz="1000" b="1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5</a:t>
                      </a:r>
                      <a:r>
                        <a:rPr lang="en-US" sz="1000" b="0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Obvezna pot za pešce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omic Sans MS"/>
                        <a:buNone/>
                      </a:pPr>
                      <a:r>
                        <a:rPr lang="en-US" sz="1000" b="1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6</a:t>
                      </a:r>
                      <a:r>
                        <a:rPr lang="en-US" sz="1000" b="0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Obvezna uporaba varnostnega pasu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omic Sans MS"/>
                        <a:buNone/>
                      </a:pPr>
                      <a:r>
                        <a:rPr lang="en-US" sz="1000" b="1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7</a:t>
                      </a:r>
                      <a:r>
                        <a:rPr lang="en-US" sz="1000" b="0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Obvezna uporaba zaščitnih rokavic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omic Sans MS"/>
                        <a:buNone/>
                      </a:pPr>
                      <a:r>
                        <a:rPr lang="en-US" sz="1000" b="1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8</a:t>
                      </a:r>
                      <a:r>
                        <a:rPr lang="en-US" sz="1000" b="0" i="0" u="none">
                          <a:solidFill>
                            <a:schemeClr val="dk1"/>
                          </a:solidFill>
                          <a:latin typeface="Comic Sans MS"/>
                          <a:ea typeface="Comic Sans MS"/>
                          <a:cs typeface="Comic Sans MS"/>
                          <a:sym typeface="Comic Sans MS"/>
                        </a:rPr>
                        <a:t> Obvezna zaščita oči</a:t>
                      </a:r>
                      <a:endParaRPr/>
                    </a:p>
                  </a:txBody>
                  <a:tcPr marL="91450" marR="91450" marT="45700" marB="457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173" name="Google Shape;1173;p57" descr="Image31"/>
          <p:cNvPicPr preferRelativeResize="0">
            <a:picLocks noGrp="1"/>
          </p:cNvPicPr>
          <p:nvPr>
            <p:ph type="body" idx="4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6443662" y="2636837"/>
            <a:ext cx="1106487" cy="1033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4" name="Google Shape;1174;p57" descr="pietons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331912" y="4581525"/>
            <a:ext cx="1066800" cy="106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5" name="Google Shape;1175;p57" descr="protecindi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87675" y="4508500"/>
            <a:ext cx="1117600" cy="10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6" name="Google Shape;1176;p57" descr="pgants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43437" y="4581525"/>
            <a:ext cx="1130300" cy="104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7" name="Google Shape;1177;p57" descr="plunette"/>
          <p:cNvPicPr preferRelativeResize="0">
            <a:picLocks noGrp="1"/>
          </p:cNvPicPr>
          <p:nvPr>
            <p:ph type="title"/>
          </p:nvPr>
        </p:nvPicPr>
        <p:blipFill rotWithShape="1">
          <a:blip r:embed="rId10">
            <a:alphaModFix/>
          </a:blip>
          <a:srcRect/>
          <a:stretch/>
        </p:blipFill>
        <p:spPr>
          <a:xfrm>
            <a:off x="6443662" y="4508500"/>
            <a:ext cx="1123950" cy="1060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8" name="Google Shape;1178;p57"/>
          <p:cNvSpPr txBox="1"/>
          <p:nvPr/>
        </p:nvSpPr>
        <p:spPr>
          <a:xfrm>
            <a:off x="468312" y="260350"/>
            <a:ext cx="8218487" cy="99377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Znaki obveznosti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2286145"/>
      </p:ext>
    </p:extLst>
  </p:cSld>
  <p:clrMapOvr>
    <a:masterClrMapping/>
  </p:clrMapOvr>
  <p:transition spd="slow">
    <p:blinds dir="vert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25"/>
          <p:cNvSpPr txBox="1">
            <a:spLocks noGrp="1"/>
          </p:cNvSpPr>
          <p:nvPr>
            <p:ph type="title"/>
          </p:nvPr>
        </p:nvSpPr>
        <p:spPr>
          <a:xfrm>
            <a:off x="179387" y="260350"/>
            <a:ext cx="8496300" cy="6477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sl-SI" sz="3200" b="1" i="0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Prva pomoč</a:t>
            </a:r>
            <a:endParaRPr dirty="0"/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843" y="1604875"/>
            <a:ext cx="5846542" cy="475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1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"/>
          <p:cNvSpPr txBox="1"/>
          <p:nvPr/>
        </p:nvSpPr>
        <p:spPr>
          <a:xfrm>
            <a:off x="468312" y="1877568"/>
            <a:ext cx="8229600" cy="183083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Tahoma"/>
              <a:buNone/>
            </a:pPr>
            <a:r>
              <a:rPr lang="sl-SI" sz="6000" b="1" i="1" u="none" strike="noStrike" cap="none" dirty="0" smtClean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Zgradba viličarja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626638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4"/>
          <p:cNvSpPr txBox="1">
            <a:spLocks noGrp="1"/>
          </p:cNvSpPr>
          <p:nvPr>
            <p:ph type="title"/>
          </p:nvPr>
        </p:nvSpPr>
        <p:spPr>
          <a:xfrm>
            <a:off x="323850" y="222250"/>
            <a:ext cx="8229600" cy="796925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1. kategorija viličarjev</a:t>
            </a:r>
            <a:endParaRPr/>
          </a:p>
        </p:txBody>
      </p:sp>
      <p:sp>
        <p:nvSpPr>
          <p:cNvPr id="411" name="Google Shape;411;p14"/>
          <p:cNvSpPr txBox="1">
            <a:spLocks noGrp="1"/>
          </p:cNvSpPr>
          <p:nvPr>
            <p:ph type="body" idx="1"/>
          </p:nvPr>
        </p:nvSpPr>
        <p:spPr>
          <a:xfrm>
            <a:off x="5364162" y="1916112"/>
            <a:ext cx="3322637" cy="388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71450" marR="0" lvl="0" indent="-1714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Pogon: Električni ali MNZ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Dvig: 300 mm</a:t>
            </a:r>
            <a:endParaRPr/>
          </a:p>
          <a:p>
            <a:pPr marL="171450" marR="0" lvl="0" indent="-1714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Hitrost: 8 do 12 km/h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Nosilnost: 2 000 do 3 000 Kg </a:t>
            </a:r>
            <a:endParaRPr/>
          </a:p>
          <a:p>
            <a:pPr marL="171450" marR="0" lvl="0" indent="-698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698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698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698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Pogon: Električni ali MNZ</a:t>
            </a:r>
            <a:endParaRPr/>
          </a:p>
          <a:p>
            <a:pPr marL="171450" marR="0" lvl="0" indent="-1714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Doseg: do 6 m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Hitrost: 8 do 12 km/h</a:t>
            </a:r>
            <a:endParaRPr/>
          </a:p>
          <a:p>
            <a:pPr marL="171450" marR="0" lvl="0" indent="-1714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Nosilnost: 1 000 do 2 000 Kg </a:t>
            </a:r>
            <a:endParaRPr/>
          </a:p>
          <a:p>
            <a:pPr marL="171450" marR="0" lvl="0" indent="-698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698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698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4"/>
          <p:cNvSpPr txBox="1"/>
          <p:nvPr/>
        </p:nvSpPr>
        <p:spPr>
          <a:xfrm>
            <a:off x="468312" y="1270000"/>
            <a:ext cx="4537075" cy="731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Ročni paletni viličar</a:t>
            </a:r>
            <a:endParaRPr/>
          </a:p>
          <a:p>
            <a:pPr marL="0" marR="0" lvl="0" indent="-10160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Ta viličar se upravlja ročno. Lahko hodimo poleg ali pa stojimo na za to namenjeni platformi</a:t>
            </a:r>
            <a:endParaRPr/>
          </a:p>
        </p:txBody>
      </p:sp>
      <p:pic>
        <p:nvPicPr>
          <p:cNvPr id="413" name="Google Shape;413;p14" descr="transdebou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0112" y="2349500"/>
            <a:ext cx="1582737" cy="155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14" descr="transassi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63937" y="2349500"/>
            <a:ext cx="1581150" cy="143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14" descr="gerbassis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8887" y="4149725"/>
            <a:ext cx="1338262" cy="165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14" descr="gerbeur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17900" y="4005262"/>
            <a:ext cx="1339850" cy="1651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14"/>
          <p:cNvSpPr txBox="1"/>
          <p:nvPr/>
        </p:nvSpPr>
        <p:spPr>
          <a:xfrm>
            <a:off x="468312" y="4017962"/>
            <a:ext cx="1131887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Zlagalnik</a:t>
            </a: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5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 sz="33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Catégorie 3</a:t>
            </a:r>
            <a:endParaRPr/>
          </a:p>
        </p:txBody>
      </p:sp>
      <p:sp>
        <p:nvSpPr>
          <p:cNvPr id="424" name="Google Shape;424;p15"/>
          <p:cNvSpPr txBox="1">
            <a:spLocks noGrp="1"/>
          </p:cNvSpPr>
          <p:nvPr>
            <p:ph type="body" idx="1"/>
          </p:nvPr>
        </p:nvSpPr>
        <p:spPr>
          <a:xfrm>
            <a:off x="5003800" y="2133600"/>
            <a:ext cx="3683000" cy="4319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Čelni viličar</a:t>
            </a:r>
            <a:endParaRPr sz="16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Voznik gleda v smeri tovora. Protiutež je na zadnjem delu viličarja.</a:t>
            </a:r>
            <a:endParaRPr/>
          </a:p>
          <a:p>
            <a:pPr marL="171450" marR="0" lvl="0" indent="-1714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Motor: Električni, plinski in dizelski</a:t>
            </a:r>
            <a:endParaRPr/>
          </a:p>
          <a:p>
            <a:pPr marL="171450" marR="0" lvl="0" indent="-1714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Doseg:  3 do 12 m</a:t>
            </a:r>
            <a:endParaRPr/>
          </a:p>
          <a:p>
            <a:pPr marL="171450" marR="0" lvl="0" indent="-1714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Najvišja hitrost: 20 do 25 Km/h</a:t>
            </a:r>
            <a:endParaRPr/>
          </a:p>
          <a:p>
            <a:pPr marL="171450" marR="0" lvl="0" indent="-171450" algn="l" rtl="0">
              <a:lnSpc>
                <a:spcPct val="8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Nosilnost: 1 000 do 5 000 kg in tudi tja do 50 000 kg.</a:t>
            </a:r>
            <a:endParaRPr/>
          </a:p>
        </p:txBody>
      </p:sp>
      <p:pic>
        <p:nvPicPr>
          <p:cNvPr id="425" name="Google Shape;425;p15" descr="VFG1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39975" y="2133600"/>
            <a:ext cx="1811337" cy="1585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15" descr="chariotfron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9975" y="3789362"/>
            <a:ext cx="2070100" cy="182880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15"/>
          <p:cNvSpPr txBox="1"/>
          <p:nvPr/>
        </p:nvSpPr>
        <p:spPr>
          <a:xfrm>
            <a:off x="673100" y="490537"/>
            <a:ext cx="8229600" cy="1143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3. kategorija viličarjev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6"/>
          <p:cNvSpPr txBox="1">
            <a:spLocks noGrp="1"/>
          </p:cNvSpPr>
          <p:nvPr>
            <p:ph type="body" idx="1"/>
          </p:nvPr>
        </p:nvSpPr>
        <p:spPr>
          <a:xfrm>
            <a:off x="5580062" y="3179762"/>
            <a:ext cx="3106737" cy="266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44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Pogon: Električni ali MNZ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Doseg: 3 do 6 m, nekateri tudi 12 m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Hitrost:  12 do 18 km/h</a:t>
            </a:r>
            <a:endParaRPr/>
          </a:p>
          <a:p>
            <a:pPr marL="171450" marR="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Nosilnost: 1 000 to 3 000 kg</a:t>
            </a:r>
            <a:endParaRPr/>
          </a:p>
          <a:p>
            <a:pPr marL="171450" marR="0" lvl="0" indent="-825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6"/>
          <p:cNvSpPr txBox="1"/>
          <p:nvPr/>
        </p:nvSpPr>
        <p:spPr>
          <a:xfrm>
            <a:off x="611187" y="1557337"/>
            <a:ext cx="7632700" cy="107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Viličar s pomičnim dvižnim mehanizmom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16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Kabina je nameščena pravokotno na smer gibanja in dvižni mehanizem. Za premikanje moramo most povleči čim bližje težišču. Viličar je uporaben samo na gladkih površinah.</a:t>
            </a:r>
            <a:endParaRPr/>
          </a:p>
        </p:txBody>
      </p:sp>
      <p:sp>
        <p:nvSpPr>
          <p:cNvPr id="434" name="Google Shape;434;p16"/>
          <p:cNvSpPr txBox="1"/>
          <p:nvPr/>
        </p:nvSpPr>
        <p:spPr>
          <a:xfrm>
            <a:off x="611187" y="188912"/>
            <a:ext cx="8229600" cy="8636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5. kategorija viličarjev</a:t>
            </a:r>
            <a:endParaRPr/>
          </a:p>
        </p:txBody>
      </p:sp>
      <p:pic>
        <p:nvPicPr>
          <p:cNvPr id="435" name="Google Shape;435;p16" descr="retrac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8175" y="2862262"/>
            <a:ext cx="2536825" cy="2471737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16"/>
          <p:cNvSpPr txBox="1"/>
          <p:nvPr/>
        </p:nvSpPr>
        <p:spPr>
          <a:xfrm>
            <a:off x="468312" y="5734050"/>
            <a:ext cx="4679950" cy="738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en-US" sz="14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Prednost</a:t>
            </a:r>
            <a:r>
              <a:rPr lang="en-US"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Kompakten viličar, ki se lahko uporablja v ozkih hodnikih. Vožnja je drugačna od klasičnega, zato mora biti voznik usposobljen za vožnjo.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1" name="Google Shape;441;p17"/>
          <p:cNvGrpSpPr/>
          <p:nvPr/>
        </p:nvGrpSpPr>
        <p:grpSpPr>
          <a:xfrm>
            <a:off x="1042987" y="3573462"/>
            <a:ext cx="3716337" cy="1676400"/>
            <a:chOff x="3323" y="728"/>
            <a:chExt cx="2341" cy="1056"/>
          </a:xfrm>
        </p:grpSpPr>
        <p:pic>
          <p:nvPicPr>
            <p:cNvPr id="442" name="Google Shape;442;p17"/>
            <p:cNvPicPr preferRelativeResize="0"/>
            <p:nvPr/>
          </p:nvPicPr>
          <p:blipFill rotWithShape="1">
            <a:blip r:embed="rId3">
              <a:alphaModFix/>
            </a:blip>
            <a:srcRect t="8337" b="4109"/>
            <a:stretch/>
          </p:blipFill>
          <p:spPr>
            <a:xfrm>
              <a:off x="3323" y="728"/>
              <a:ext cx="901" cy="10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3" name="Google Shape;443;p1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512" y="874"/>
              <a:ext cx="1152" cy="88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44" name="Google Shape;444;p17"/>
          <p:cNvGrpSpPr/>
          <p:nvPr/>
        </p:nvGrpSpPr>
        <p:grpSpPr>
          <a:xfrm>
            <a:off x="1763712" y="2716212"/>
            <a:ext cx="1809750" cy="342900"/>
            <a:chOff x="4107" y="654"/>
            <a:chExt cx="673" cy="93"/>
          </a:xfrm>
        </p:grpSpPr>
        <p:sp>
          <p:nvSpPr>
            <p:cNvPr id="445" name="Google Shape;445;p17"/>
            <p:cNvSpPr/>
            <p:nvPr/>
          </p:nvSpPr>
          <p:spPr>
            <a:xfrm>
              <a:off x="4201" y="657"/>
              <a:ext cx="485" cy="90"/>
            </a:xfrm>
            <a:prstGeom prst="wedgeRoundRectCallout">
              <a:avLst>
                <a:gd name="adj1" fmla="val 131"/>
                <a:gd name="adj2" fmla="val 38777"/>
                <a:gd name="adj3" fmla="val 0"/>
              </a:avLst>
            </a:prstGeom>
            <a:solidFill>
              <a:srgbClr val="FFFFCC"/>
            </a:solidFill>
            <a:ln w="9525" cap="flat" cmpd="sng">
              <a:solidFill>
                <a:srgbClr val="00008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400"/>
                <a:buFont typeface="Tahoma"/>
                <a:buNone/>
              </a:pPr>
              <a:r>
                <a:rPr lang="en-US" sz="1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Catégorie 2</a:t>
              </a:r>
              <a:endParaRPr/>
            </a:p>
          </p:txBody>
        </p:sp>
        <p:sp>
          <p:nvSpPr>
            <p:cNvPr id="446" name="Google Shape;446;p17"/>
            <p:cNvSpPr/>
            <p:nvPr/>
          </p:nvSpPr>
          <p:spPr>
            <a:xfrm>
              <a:off x="4107" y="654"/>
              <a:ext cx="673" cy="92"/>
            </a:xfrm>
            <a:prstGeom prst="wedgeRoundRectCallout">
              <a:avLst>
                <a:gd name="adj1" fmla="val 9868"/>
                <a:gd name="adj2" fmla="val 38777"/>
                <a:gd name="adj3" fmla="val 0"/>
              </a:avLst>
            </a:prstGeom>
            <a:solidFill>
              <a:srgbClr val="FFFFCC"/>
            </a:solidFill>
            <a:ln w="9525" cap="flat" cmpd="sng">
              <a:solidFill>
                <a:srgbClr val="00008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400"/>
                <a:buFont typeface="Tahoma"/>
                <a:buNone/>
              </a:pPr>
              <a:r>
                <a:rPr lang="en-US" sz="1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2. kategorija</a:t>
              </a:r>
              <a:endParaRPr/>
            </a:p>
          </p:txBody>
        </p:sp>
      </p:grpSp>
      <p:sp>
        <p:nvSpPr>
          <p:cNvPr id="447" name="Google Shape;447;p17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903287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 in 4. kategorija viličarjev</a:t>
            </a:r>
            <a:endParaRPr/>
          </a:p>
        </p:txBody>
      </p:sp>
      <p:pic>
        <p:nvPicPr>
          <p:cNvPr id="448" name="Google Shape;448;p1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5">
            <a:alphaModFix/>
          </a:blip>
          <a:srcRect/>
          <a:stretch/>
        </p:blipFill>
        <p:spPr>
          <a:xfrm>
            <a:off x="5651500" y="3068637"/>
            <a:ext cx="2441575" cy="202247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17"/>
          <p:cNvSpPr/>
          <p:nvPr/>
        </p:nvSpPr>
        <p:spPr>
          <a:xfrm>
            <a:off x="4716462" y="2420937"/>
            <a:ext cx="1874837" cy="341312"/>
          </a:xfrm>
          <a:prstGeom prst="wedgeRoundRectCallout">
            <a:avLst>
              <a:gd name="adj1" fmla="val 16918"/>
              <a:gd name="adj2" fmla="val 68934"/>
              <a:gd name="adj3" fmla="val 0"/>
            </a:avLst>
          </a:prstGeom>
          <a:solidFill>
            <a:srgbClr val="FFFFCC"/>
          </a:solidFill>
          <a:ln w="9525" cap="flat" cmpd="sng">
            <a:solidFill>
              <a:srgbClr val="00008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400"/>
              <a:buFont typeface="Tahoma"/>
              <a:buNone/>
            </a:pPr>
            <a:r>
              <a:rPr lang="en-US" sz="1400" b="1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4. kategorija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8"/>
          <p:cNvSpPr txBox="1">
            <a:spLocks noGrp="1"/>
          </p:cNvSpPr>
          <p:nvPr>
            <p:ph type="title"/>
          </p:nvPr>
        </p:nvSpPr>
        <p:spPr>
          <a:xfrm>
            <a:off x="611187" y="2528951"/>
            <a:ext cx="8229600" cy="114300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40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6000" b="1" i="1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Tehnologija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9"/>
          <p:cNvSpPr txBox="1">
            <a:spLocks noGrp="1"/>
          </p:cNvSpPr>
          <p:nvPr>
            <p:ph type="title"/>
          </p:nvPr>
        </p:nvSpPr>
        <p:spPr>
          <a:xfrm>
            <a:off x="628650" y="98425"/>
            <a:ext cx="7886700" cy="132556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Glavni deli ročnega paletnega viličarja s platformo</a:t>
            </a:r>
            <a:endParaRPr/>
          </a:p>
        </p:txBody>
      </p:sp>
      <p:sp>
        <p:nvSpPr>
          <p:cNvPr id="460" name="Google Shape;460;p19"/>
          <p:cNvSpPr txBox="1"/>
          <p:nvPr/>
        </p:nvSpPr>
        <p:spPr>
          <a:xfrm>
            <a:off x="1042987" y="3582987"/>
            <a:ext cx="309562" cy="36671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1</a:t>
            </a:r>
            <a:endParaRPr/>
          </a:p>
        </p:txBody>
      </p:sp>
      <p:pic>
        <p:nvPicPr>
          <p:cNvPr id="461" name="Google Shape;461;p19" descr="30b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0112" y="1628775"/>
            <a:ext cx="3429000" cy="2643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19" descr="29b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14600" y="3321050"/>
            <a:ext cx="3581400" cy="296545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19"/>
          <p:cNvSpPr txBox="1"/>
          <p:nvPr/>
        </p:nvSpPr>
        <p:spPr>
          <a:xfrm>
            <a:off x="6521450" y="2171700"/>
            <a:ext cx="1127125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1) Kolesa</a:t>
            </a:r>
            <a:endParaRPr/>
          </a:p>
        </p:txBody>
      </p:sp>
      <p:sp>
        <p:nvSpPr>
          <p:cNvPr id="464" name="Google Shape;464;p19"/>
          <p:cNvSpPr txBox="1"/>
          <p:nvPr/>
        </p:nvSpPr>
        <p:spPr>
          <a:xfrm>
            <a:off x="6640512" y="3581400"/>
            <a:ext cx="1117600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4) Krmilo</a:t>
            </a:r>
            <a:endParaRPr/>
          </a:p>
        </p:txBody>
      </p:sp>
      <p:sp>
        <p:nvSpPr>
          <p:cNvPr id="465" name="Google Shape;465;p19"/>
          <p:cNvSpPr txBox="1"/>
          <p:nvPr/>
        </p:nvSpPr>
        <p:spPr>
          <a:xfrm>
            <a:off x="6467475" y="3105150"/>
            <a:ext cx="2308225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3) Zaščita za voznika</a:t>
            </a:r>
            <a:endParaRPr/>
          </a:p>
        </p:txBody>
      </p:sp>
      <p:sp>
        <p:nvSpPr>
          <p:cNvPr id="466" name="Google Shape;466;p19"/>
          <p:cNvSpPr txBox="1"/>
          <p:nvPr/>
        </p:nvSpPr>
        <p:spPr>
          <a:xfrm>
            <a:off x="6532562" y="4051300"/>
            <a:ext cx="1446212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5) Platforma</a:t>
            </a:r>
            <a:endParaRPr/>
          </a:p>
        </p:txBody>
      </p:sp>
      <p:sp>
        <p:nvSpPr>
          <p:cNvPr id="467" name="Google Shape;467;p19"/>
          <p:cNvSpPr txBox="1"/>
          <p:nvPr/>
        </p:nvSpPr>
        <p:spPr>
          <a:xfrm>
            <a:off x="5186362" y="5611812"/>
            <a:ext cx="309562" cy="36671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5</a:t>
            </a:r>
            <a:endParaRPr/>
          </a:p>
        </p:txBody>
      </p:sp>
      <p:sp>
        <p:nvSpPr>
          <p:cNvPr id="468" name="Google Shape;468;p19"/>
          <p:cNvSpPr txBox="1"/>
          <p:nvPr/>
        </p:nvSpPr>
        <p:spPr>
          <a:xfrm>
            <a:off x="5334000" y="3314700"/>
            <a:ext cx="309562" cy="36671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4</a:t>
            </a:r>
            <a:endParaRPr/>
          </a:p>
        </p:txBody>
      </p:sp>
      <p:sp>
        <p:nvSpPr>
          <p:cNvPr id="469" name="Google Shape;469;p19"/>
          <p:cNvSpPr txBox="1"/>
          <p:nvPr/>
        </p:nvSpPr>
        <p:spPr>
          <a:xfrm>
            <a:off x="2514600" y="2324100"/>
            <a:ext cx="309562" cy="36671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2</a:t>
            </a:r>
            <a:endParaRPr/>
          </a:p>
        </p:txBody>
      </p:sp>
      <p:sp>
        <p:nvSpPr>
          <p:cNvPr id="470" name="Google Shape;470;p19"/>
          <p:cNvSpPr txBox="1"/>
          <p:nvPr/>
        </p:nvSpPr>
        <p:spPr>
          <a:xfrm>
            <a:off x="3729037" y="4624387"/>
            <a:ext cx="309562" cy="36671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2</a:t>
            </a:r>
            <a:endParaRPr/>
          </a:p>
        </p:txBody>
      </p:sp>
      <p:sp>
        <p:nvSpPr>
          <p:cNvPr id="471" name="Google Shape;471;p19"/>
          <p:cNvSpPr txBox="1"/>
          <p:nvPr/>
        </p:nvSpPr>
        <p:spPr>
          <a:xfrm>
            <a:off x="6507162" y="2641600"/>
            <a:ext cx="1254125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2) Baterija</a:t>
            </a:r>
            <a:endParaRPr/>
          </a:p>
        </p:txBody>
      </p:sp>
      <p:sp>
        <p:nvSpPr>
          <p:cNvPr id="472" name="Google Shape;472;p19"/>
          <p:cNvSpPr txBox="1"/>
          <p:nvPr/>
        </p:nvSpPr>
        <p:spPr>
          <a:xfrm>
            <a:off x="3124200" y="3162300"/>
            <a:ext cx="309562" cy="36671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3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3341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Način delovanja krmila</a:t>
            </a:r>
            <a:endParaRPr/>
          </a:p>
        </p:txBody>
      </p:sp>
      <p:pic>
        <p:nvPicPr>
          <p:cNvPr id="478" name="Google Shape;478;p20" descr="Diapositive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10025" t="15905" r="2204" b="8503"/>
          <a:stretch/>
        </p:blipFill>
        <p:spPr>
          <a:xfrm>
            <a:off x="1554162" y="1600200"/>
            <a:ext cx="6034087" cy="4525962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20"/>
          <p:cNvSpPr txBox="1"/>
          <p:nvPr/>
        </p:nvSpPr>
        <p:spPr>
          <a:xfrm>
            <a:off x="1554162" y="1773237"/>
            <a:ext cx="2513012" cy="6477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20"/>
          <p:cNvSpPr txBox="1"/>
          <p:nvPr/>
        </p:nvSpPr>
        <p:spPr>
          <a:xfrm>
            <a:off x="2771775" y="1700212"/>
            <a:ext cx="1223962" cy="36988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Piskač</a:t>
            </a:r>
            <a:endParaRPr/>
          </a:p>
        </p:txBody>
      </p:sp>
      <p:sp>
        <p:nvSpPr>
          <p:cNvPr id="481" name="Google Shape;481;p20"/>
          <p:cNvSpPr txBox="1"/>
          <p:nvPr/>
        </p:nvSpPr>
        <p:spPr>
          <a:xfrm>
            <a:off x="6011862" y="1600200"/>
            <a:ext cx="2305050" cy="676275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20"/>
          <p:cNvSpPr txBox="1"/>
          <p:nvPr/>
        </p:nvSpPr>
        <p:spPr>
          <a:xfrm>
            <a:off x="6156325" y="1600200"/>
            <a:ext cx="1368425" cy="36988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Ročka</a:t>
            </a:r>
            <a:endParaRPr/>
          </a:p>
        </p:txBody>
      </p:sp>
      <p:sp>
        <p:nvSpPr>
          <p:cNvPr id="483" name="Google Shape;483;p20"/>
          <p:cNvSpPr txBox="1"/>
          <p:nvPr/>
        </p:nvSpPr>
        <p:spPr>
          <a:xfrm>
            <a:off x="5867400" y="3284537"/>
            <a:ext cx="2305050" cy="67786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20"/>
          <p:cNvSpPr txBox="1"/>
          <p:nvPr/>
        </p:nvSpPr>
        <p:spPr>
          <a:xfrm>
            <a:off x="5867400" y="3284537"/>
            <a:ext cx="2736850" cy="36988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Premik naprej/nazaj</a:t>
            </a:r>
            <a:endParaRPr/>
          </a:p>
        </p:txBody>
      </p:sp>
      <p:sp>
        <p:nvSpPr>
          <p:cNvPr id="485" name="Google Shape;485;p20"/>
          <p:cNvSpPr txBox="1"/>
          <p:nvPr/>
        </p:nvSpPr>
        <p:spPr>
          <a:xfrm>
            <a:off x="5580062" y="4437062"/>
            <a:ext cx="1439862" cy="53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6" name="Google Shape;486;p20"/>
          <p:cNvSpPr txBox="1"/>
          <p:nvPr/>
        </p:nvSpPr>
        <p:spPr>
          <a:xfrm>
            <a:off x="5651500" y="4375150"/>
            <a:ext cx="1368425" cy="36988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Varovalka</a:t>
            </a:r>
            <a:endParaRPr/>
          </a:p>
        </p:txBody>
      </p:sp>
      <p:sp>
        <p:nvSpPr>
          <p:cNvPr id="487" name="Google Shape;487;p20"/>
          <p:cNvSpPr txBox="1"/>
          <p:nvPr/>
        </p:nvSpPr>
        <p:spPr>
          <a:xfrm>
            <a:off x="5003800" y="5348287"/>
            <a:ext cx="2305050" cy="839787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p20"/>
          <p:cNvSpPr txBox="1"/>
          <p:nvPr/>
        </p:nvSpPr>
        <p:spPr>
          <a:xfrm>
            <a:off x="5003800" y="5389562"/>
            <a:ext cx="2736850" cy="369887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Dvig in spust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1"/>
          <p:cNvSpPr txBox="1">
            <a:spLocks noGrp="1"/>
          </p:cNvSpPr>
          <p:nvPr>
            <p:ph type="title"/>
          </p:nvPr>
        </p:nvSpPr>
        <p:spPr>
          <a:xfrm>
            <a:off x="627062" y="404812"/>
            <a:ext cx="7886700" cy="72072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Uporaba krmila</a:t>
            </a:r>
            <a:endParaRPr/>
          </a:p>
        </p:txBody>
      </p:sp>
      <p:pic>
        <p:nvPicPr>
          <p:cNvPr id="494" name="Google Shape;494;p21" descr="Diapositive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10000" t="21836" r="10000" b="12965"/>
          <a:stretch/>
        </p:blipFill>
        <p:spPr>
          <a:xfrm>
            <a:off x="1554162" y="1638300"/>
            <a:ext cx="6034087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22"/>
          <p:cNvSpPr txBox="1">
            <a:spLocks noGrp="1"/>
          </p:cNvSpPr>
          <p:nvPr>
            <p:ph type="title"/>
          </p:nvPr>
        </p:nvSpPr>
        <p:spPr>
          <a:xfrm>
            <a:off x="468312" y="260350"/>
            <a:ext cx="8229600" cy="8651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Glavni deli 3. kategorije viličarjev</a:t>
            </a:r>
            <a:endParaRPr/>
          </a:p>
        </p:txBody>
      </p:sp>
      <p:sp>
        <p:nvSpPr>
          <p:cNvPr id="500" name="Google Shape;500;p22"/>
          <p:cNvSpPr txBox="1"/>
          <p:nvPr/>
        </p:nvSpPr>
        <p:spPr>
          <a:xfrm>
            <a:off x="6300787" y="5389562"/>
            <a:ext cx="954087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9) Most</a:t>
            </a:r>
            <a:endParaRPr/>
          </a:p>
        </p:txBody>
      </p:sp>
      <p:sp>
        <p:nvSpPr>
          <p:cNvPr id="501" name="Google Shape;501;p22"/>
          <p:cNvSpPr txBox="1"/>
          <p:nvPr/>
        </p:nvSpPr>
        <p:spPr>
          <a:xfrm>
            <a:off x="6332537" y="2095500"/>
            <a:ext cx="1155700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2) Kabina</a:t>
            </a:r>
            <a:endParaRPr/>
          </a:p>
        </p:txBody>
      </p:sp>
      <p:sp>
        <p:nvSpPr>
          <p:cNvPr id="502" name="Google Shape;502;p22"/>
          <p:cNvSpPr txBox="1"/>
          <p:nvPr/>
        </p:nvSpPr>
        <p:spPr>
          <a:xfrm>
            <a:off x="6318250" y="1630362"/>
            <a:ext cx="2020887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1) Stropna zaščita</a:t>
            </a:r>
            <a:endParaRPr/>
          </a:p>
        </p:txBody>
      </p:sp>
      <p:sp>
        <p:nvSpPr>
          <p:cNvPr id="503" name="Google Shape;503;p22"/>
          <p:cNvSpPr txBox="1"/>
          <p:nvPr/>
        </p:nvSpPr>
        <p:spPr>
          <a:xfrm>
            <a:off x="6315075" y="2562225"/>
            <a:ext cx="1074737" cy="3683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3) Sedež</a:t>
            </a:r>
            <a:endParaRPr/>
          </a:p>
        </p:txBody>
      </p:sp>
      <p:sp>
        <p:nvSpPr>
          <p:cNvPr id="504" name="Google Shape;504;p22"/>
          <p:cNvSpPr txBox="1"/>
          <p:nvPr/>
        </p:nvSpPr>
        <p:spPr>
          <a:xfrm>
            <a:off x="6308725" y="3036887"/>
            <a:ext cx="1027112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4) Volan</a:t>
            </a:r>
            <a:endParaRPr/>
          </a:p>
        </p:txBody>
      </p:sp>
      <p:sp>
        <p:nvSpPr>
          <p:cNvPr id="505" name="Google Shape;505;p22"/>
          <p:cNvSpPr txBox="1"/>
          <p:nvPr/>
        </p:nvSpPr>
        <p:spPr>
          <a:xfrm>
            <a:off x="6311900" y="3487737"/>
            <a:ext cx="2149475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5) Pogonska kolesa</a:t>
            </a:r>
            <a:endParaRPr/>
          </a:p>
        </p:txBody>
      </p:sp>
      <p:sp>
        <p:nvSpPr>
          <p:cNvPr id="506" name="Google Shape;506;p22"/>
          <p:cNvSpPr txBox="1"/>
          <p:nvPr/>
        </p:nvSpPr>
        <p:spPr>
          <a:xfrm>
            <a:off x="6315075" y="3946525"/>
            <a:ext cx="1724025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6) Dvižne vilice</a:t>
            </a:r>
            <a:endParaRPr/>
          </a:p>
        </p:txBody>
      </p:sp>
      <p:sp>
        <p:nvSpPr>
          <p:cNvPr id="507" name="Google Shape;507;p22"/>
          <p:cNvSpPr txBox="1"/>
          <p:nvPr/>
        </p:nvSpPr>
        <p:spPr>
          <a:xfrm>
            <a:off x="6300787" y="4403725"/>
            <a:ext cx="1639887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7) Nosilec vilic</a:t>
            </a:r>
            <a:endParaRPr/>
          </a:p>
        </p:txBody>
      </p:sp>
      <p:sp>
        <p:nvSpPr>
          <p:cNvPr id="508" name="Google Shape;508;p22"/>
          <p:cNvSpPr txBox="1"/>
          <p:nvPr/>
        </p:nvSpPr>
        <p:spPr>
          <a:xfrm>
            <a:off x="6300787" y="4891087"/>
            <a:ext cx="2190750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8) Hrbtišče za tovor</a:t>
            </a:r>
            <a:endParaRPr/>
          </a:p>
        </p:txBody>
      </p:sp>
      <p:pic>
        <p:nvPicPr>
          <p:cNvPr id="509" name="Google Shape;509;p22" descr="7FBPHOTO"/>
          <p:cNvPicPr preferRelativeResize="0"/>
          <p:nvPr/>
        </p:nvPicPr>
        <p:blipFill rotWithShape="1">
          <a:blip r:embed="rId3">
            <a:alphaModFix/>
          </a:blip>
          <a:srcRect l="343"/>
          <a:stretch/>
        </p:blipFill>
        <p:spPr>
          <a:xfrm>
            <a:off x="762000" y="2079625"/>
            <a:ext cx="5067300" cy="36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22"/>
          <p:cNvSpPr txBox="1"/>
          <p:nvPr/>
        </p:nvSpPr>
        <p:spPr>
          <a:xfrm>
            <a:off x="1908175" y="3530600"/>
            <a:ext cx="312737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8</a:t>
            </a:r>
            <a:endParaRPr/>
          </a:p>
        </p:txBody>
      </p:sp>
      <p:sp>
        <p:nvSpPr>
          <p:cNvPr id="511" name="Google Shape;511;p22"/>
          <p:cNvSpPr txBox="1"/>
          <p:nvPr/>
        </p:nvSpPr>
        <p:spPr>
          <a:xfrm>
            <a:off x="2200275" y="2387600"/>
            <a:ext cx="311150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9</a:t>
            </a:r>
            <a:endParaRPr/>
          </a:p>
        </p:txBody>
      </p:sp>
      <p:sp>
        <p:nvSpPr>
          <p:cNvPr id="512" name="Google Shape;512;p22"/>
          <p:cNvSpPr txBox="1"/>
          <p:nvPr/>
        </p:nvSpPr>
        <p:spPr>
          <a:xfrm>
            <a:off x="2593975" y="4673600"/>
            <a:ext cx="312737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7</a:t>
            </a:r>
            <a:endParaRPr/>
          </a:p>
        </p:txBody>
      </p:sp>
      <p:sp>
        <p:nvSpPr>
          <p:cNvPr id="513" name="Google Shape;513;p22"/>
          <p:cNvSpPr txBox="1"/>
          <p:nvPr/>
        </p:nvSpPr>
        <p:spPr>
          <a:xfrm>
            <a:off x="917575" y="5435600"/>
            <a:ext cx="312737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6</a:t>
            </a:r>
            <a:endParaRPr/>
          </a:p>
        </p:txBody>
      </p:sp>
      <p:sp>
        <p:nvSpPr>
          <p:cNvPr id="514" name="Google Shape;514;p22"/>
          <p:cNvSpPr txBox="1"/>
          <p:nvPr/>
        </p:nvSpPr>
        <p:spPr>
          <a:xfrm>
            <a:off x="3584575" y="5664200"/>
            <a:ext cx="312737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5</a:t>
            </a:r>
            <a:endParaRPr/>
          </a:p>
        </p:txBody>
      </p:sp>
      <p:sp>
        <p:nvSpPr>
          <p:cNvPr id="515" name="Google Shape;515;p22"/>
          <p:cNvSpPr txBox="1"/>
          <p:nvPr/>
        </p:nvSpPr>
        <p:spPr>
          <a:xfrm>
            <a:off x="5337175" y="5511800"/>
            <a:ext cx="312737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4</a:t>
            </a:r>
            <a:endParaRPr/>
          </a:p>
        </p:txBody>
      </p:sp>
      <p:sp>
        <p:nvSpPr>
          <p:cNvPr id="516" name="Google Shape;516;p22"/>
          <p:cNvSpPr txBox="1"/>
          <p:nvPr/>
        </p:nvSpPr>
        <p:spPr>
          <a:xfrm>
            <a:off x="4576762" y="3227387"/>
            <a:ext cx="309562" cy="36671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3</a:t>
            </a:r>
            <a:endParaRPr/>
          </a:p>
        </p:txBody>
      </p:sp>
      <p:sp>
        <p:nvSpPr>
          <p:cNvPr id="517" name="Google Shape;517;p22"/>
          <p:cNvSpPr txBox="1"/>
          <p:nvPr/>
        </p:nvSpPr>
        <p:spPr>
          <a:xfrm>
            <a:off x="3509962" y="2846387"/>
            <a:ext cx="309562" cy="36671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2</a:t>
            </a:r>
            <a:endParaRPr/>
          </a:p>
        </p:txBody>
      </p:sp>
      <p:sp>
        <p:nvSpPr>
          <p:cNvPr id="518" name="Google Shape;518;p22"/>
          <p:cNvSpPr txBox="1"/>
          <p:nvPr/>
        </p:nvSpPr>
        <p:spPr>
          <a:xfrm>
            <a:off x="4195762" y="1708150"/>
            <a:ext cx="309562" cy="36671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1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8382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Glavni deli 5. kategorije viličarjev</a:t>
            </a:r>
            <a:endParaRPr/>
          </a:p>
        </p:txBody>
      </p:sp>
      <p:pic>
        <p:nvPicPr>
          <p:cNvPr id="524" name="Google Shape;524;p23" descr="retrac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5000" y="1676400"/>
            <a:ext cx="2819400" cy="3860800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23"/>
          <p:cNvSpPr txBox="1"/>
          <p:nvPr/>
        </p:nvSpPr>
        <p:spPr>
          <a:xfrm>
            <a:off x="5770562" y="4475162"/>
            <a:ext cx="954087" cy="3683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7) Most</a:t>
            </a:r>
            <a:endParaRPr/>
          </a:p>
        </p:txBody>
      </p:sp>
      <p:sp>
        <p:nvSpPr>
          <p:cNvPr id="526" name="Google Shape;526;p23"/>
          <p:cNvSpPr txBox="1"/>
          <p:nvPr/>
        </p:nvSpPr>
        <p:spPr>
          <a:xfrm>
            <a:off x="5759450" y="2233612"/>
            <a:ext cx="1155700" cy="3683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2) Kabina</a:t>
            </a:r>
            <a:endParaRPr/>
          </a:p>
        </p:txBody>
      </p:sp>
      <p:sp>
        <p:nvSpPr>
          <p:cNvPr id="527" name="Google Shape;527;p23"/>
          <p:cNvSpPr txBox="1"/>
          <p:nvPr/>
        </p:nvSpPr>
        <p:spPr>
          <a:xfrm>
            <a:off x="5770562" y="1768475"/>
            <a:ext cx="2019300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1) Stropna zaščita</a:t>
            </a:r>
            <a:endParaRPr/>
          </a:p>
        </p:txBody>
      </p:sp>
      <p:sp>
        <p:nvSpPr>
          <p:cNvPr id="528" name="Google Shape;528;p23"/>
          <p:cNvSpPr txBox="1"/>
          <p:nvPr/>
        </p:nvSpPr>
        <p:spPr>
          <a:xfrm>
            <a:off x="5759450" y="2670175"/>
            <a:ext cx="1074737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3) Sedež</a:t>
            </a:r>
            <a:endParaRPr/>
          </a:p>
        </p:txBody>
      </p:sp>
      <p:sp>
        <p:nvSpPr>
          <p:cNvPr id="529" name="Google Shape;529;p23"/>
          <p:cNvSpPr txBox="1"/>
          <p:nvPr/>
        </p:nvSpPr>
        <p:spPr>
          <a:xfrm>
            <a:off x="5756275" y="3127375"/>
            <a:ext cx="3005137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4) Pogonsko in krmilno kolo</a:t>
            </a:r>
            <a:endParaRPr/>
          </a:p>
        </p:txBody>
      </p:sp>
      <p:sp>
        <p:nvSpPr>
          <p:cNvPr id="530" name="Google Shape;530;p23"/>
          <p:cNvSpPr txBox="1"/>
          <p:nvPr/>
        </p:nvSpPr>
        <p:spPr>
          <a:xfrm>
            <a:off x="5754687" y="3573462"/>
            <a:ext cx="1724025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5) Dvižne vilice</a:t>
            </a:r>
            <a:endParaRPr/>
          </a:p>
        </p:txBody>
      </p:sp>
      <p:sp>
        <p:nvSpPr>
          <p:cNvPr id="531" name="Google Shape;531;p23"/>
          <p:cNvSpPr txBox="1"/>
          <p:nvPr/>
        </p:nvSpPr>
        <p:spPr>
          <a:xfrm>
            <a:off x="5761037" y="4030662"/>
            <a:ext cx="2190750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6) Hrbtišče za tovor</a:t>
            </a:r>
            <a:endParaRPr/>
          </a:p>
        </p:txBody>
      </p:sp>
      <p:sp>
        <p:nvSpPr>
          <p:cNvPr id="532" name="Google Shape;532;p23"/>
          <p:cNvSpPr txBox="1"/>
          <p:nvPr/>
        </p:nvSpPr>
        <p:spPr>
          <a:xfrm>
            <a:off x="2590800" y="5410200"/>
            <a:ext cx="319087" cy="376237"/>
          </a:xfrm>
          <a:prstGeom prst="rect">
            <a:avLst/>
          </a:prstGeom>
          <a:solidFill>
            <a:srgbClr val="000080"/>
          </a:solidFill>
          <a:ln w="9525" cap="flat" cmpd="sng">
            <a:solidFill>
              <a:srgbClr val="00008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4</a:t>
            </a:r>
            <a:endParaRPr/>
          </a:p>
        </p:txBody>
      </p:sp>
      <p:sp>
        <p:nvSpPr>
          <p:cNvPr id="533" name="Google Shape;533;p23"/>
          <p:cNvSpPr txBox="1"/>
          <p:nvPr/>
        </p:nvSpPr>
        <p:spPr>
          <a:xfrm>
            <a:off x="2971800" y="3200400"/>
            <a:ext cx="319087" cy="376237"/>
          </a:xfrm>
          <a:prstGeom prst="rect">
            <a:avLst/>
          </a:prstGeom>
          <a:solidFill>
            <a:srgbClr val="000080"/>
          </a:solidFill>
          <a:ln w="9525" cap="flat" cmpd="sng">
            <a:solidFill>
              <a:srgbClr val="00008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3</a:t>
            </a:r>
            <a:endParaRPr/>
          </a:p>
        </p:txBody>
      </p:sp>
      <p:sp>
        <p:nvSpPr>
          <p:cNvPr id="534" name="Google Shape;534;p23"/>
          <p:cNvSpPr txBox="1"/>
          <p:nvPr/>
        </p:nvSpPr>
        <p:spPr>
          <a:xfrm>
            <a:off x="2362200" y="2590800"/>
            <a:ext cx="319087" cy="376237"/>
          </a:xfrm>
          <a:prstGeom prst="rect">
            <a:avLst/>
          </a:prstGeom>
          <a:solidFill>
            <a:srgbClr val="000080"/>
          </a:solidFill>
          <a:ln w="9525" cap="flat" cmpd="sng">
            <a:solidFill>
              <a:srgbClr val="00008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2</a:t>
            </a:r>
            <a:endParaRPr/>
          </a:p>
        </p:txBody>
      </p:sp>
      <p:sp>
        <p:nvSpPr>
          <p:cNvPr id="535" name="Google Shape;535;p23"/>
          <p:cNvSpPr txBox="1"/>
          <p:nvPr/>
        </p:nvSpPr>
        <p:spPr>
          <a:xfrm>
            <a:off x="2900362" y="1452562"/>
            <a:ext cx="309562" cy="36671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1</a:t>
            </a:r>
            <a:endParaRPr/>
          </a:p>
        </p:txBody>
      </p:sp>
      <p:sp>
        <p:nvSpPr>
          <p:cNvPr id="536" name="Google Shape;536;p23"/>
          <p:cNvSpPr txBox="1"/>
          <p:nvPr/>
        </p:nvSpPr>
        <p:spPr>
          <a:xfrm>
            <a:off x="3962400" y="2197100"/>
            <a:ext cx="319087" cy="376237"/>
          </a:xfrm>
          <a:prstGeom prst="rect">
            <a:avLst/>
          </a:prstGeom>
          <a:solidFill>
            <a:srgbClr val="000080"/>
          </a:solidFill>
          <a:ln w="9525" cap="flat" cmpd="sng">
            <a:solidFill>
              <a:srgbClr val="00008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7</a:t>
            </a:r>
            <a:endParaRPr/>
          </a:p>
        </p:txBody>
      </p:sp>
      <p:sp>
        <p:nvSpPr>
          <p:cNvPr id="537" name="Google Shape;537;p23"/>
          <p:cNvSpPr txBox="1"/>
          <p:nvPr/>
        </p:nvSpPr>
        <p:spPr>
          <a:xfrm>
            <a:off x="4481512" y="3281362"/>
            <a:ext cx="319087" cy="376237"/>
          </a:xfrm>
          <a:prstGeom prst="rect">
            <a:avLst/>
          </a:prstGeom>
          <a:solidFill>
            <a:srgbClr val="000080"/>
          </a:solidFill>
          <a:ln w="9525" cap="flat" cmpd="sng">
            <a:solidFill>
              <a:srgbClr val="00008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5</a:t>
            </a:r>
            <a:endParaRPr/>
          </a:p>
        </p:txBody>
      </p:sp>
      <p:sp>
        <p:nvSpPr>
          <p:cNvPr id="538" name="Google Shape;538;p23"/>
          <p:cNvSpPr txBox="1"/>
          <p:nvPr/>
        </p:nvSpPr>
        <p:spPr>
          <a:xfrm>
            <a:off x="4114800" y="2667000"/>
            <a:ext cx="319087" cy="376237"/>
          </a:xfrm>
          <a:prstGeom prst="rect">
            <a:avLst/>
          </a:prstGeom>
          <a:solidFill>
            <a:srgbClr val="000080"/>
          </a:solidFill>
          <a:ln w="9525" cap="flat" cmpd="sng">
            <a:solidFill>
              <a:srgbClr val="00008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6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2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MNZ ali električni viličar?</a:t>
            </a:r>
            <a:endParaRPr/>
          </a:p>
        </p:txBody>
      </p:sp>
      <p:pic>
        <p:nvPicPr>
          <p:cNvPr id="596" name="Google Shape;596;p28" descr="carburant"/>
          <p:cNvPicPr preferRelativeResize="0"/>
          <p:nvPr/>
        </p:nvPicPr>
        <p:blipFill rotWithShape="1">
          <a:blip r:embed="rId3">
            <a:alphaModFix/>
          </a:blip>
          <a:srcRect r="14998"/>
          <a:stretch/>
        </p:blipFill>
        <p:spPr>
          <a:xfrm>
            <a:off x="5438775" y="990600"/>
            <a:ext cx="3324225" cy="2844800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28"/>
          <p:cNvSpPr txBox="1"/>
          <p:nvPr/>
        </p:nvSpPr>
        <p:spPr>
          <a:xfrm flipH="1">
            <a:off x="1066800" y="1109662"/>
            <a:ext cx="48006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None/>
            </a:pPr>
            <a:r>
              <a:rPr lang="en-US" sz="1800" b="1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Viličarji z MNZ</a:t>
            </a:r>
            <a:endParaRPr sz="1800" b="0" i="0" u="none">
              <a:solidFill>
                <a:srgbClr val="00008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Char char="•"/>
            </a:pPr>
            <a:r>
              <a:rPr lang="en-US" sz="1800" b="0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 Bencin ali LPG (Liquefied Petroleum Gas) </a:t>
            </a:r>
            <a:endParaRPr/>
          </a:p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Char char="•"/>
            </a:pPr>
            <a:r>
              <a:rPr lang="en-US" sz="1800" b="0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 Za uporabo v zaprtih skladiščih je potrebno paziti na prezračevanje (možna zastrupitev z izpušnimi plini) in nadzirati izpuh viličarja.</a:t>
            </a:r>
            <a:endParaRPr/>
          </a:p>
        </p:txBody>
      </p:sp>
      <p:grpSp>
        <p:nvGrpSpPr>
          <p:cNvPr id="598" name="Google Shape;598;p28"/>
          <p:cNvGrpSpPr/>
          <p:nvPr/>
        </p:nvGrpSpPr>
        <p:grpSpPr>
          <a:xfrm>
            <a:off x="762000" y="3956050"/>
            <a:ext cx="8305800" cy="2209800"/>
            <a:chOff x="480" y="2492"/>
            <a:chExt cx="5232" cy="1392"/>
          </a:xfrm>
        </p:grpSpPr>
        <p:pic>
          <p:nvPicPr>
            <p:cNvPr id="599" name="Google Shape;599;p28" descr="batterie"/>
            <p:cNvPicPr preferRelativeResize="0"/>
            <p:nvPr/>
          </p:nvPicPr>
          <p:blipFill rotWithShape="1">
            <a:blip r:embed="rId4">
              <a:alphaModFix/>
            </a:blip>
            <a:srcRect b="285"/>
            <a:stretch/>
          </p:blipFill>
          <p:spPr>
            <a:xfrm>
              <a:off x="480" y="2492"/>
              <a:ext cx="2016" cy="13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28"/>
            <p:cNvSpPr txBox="1"/>
            <p:nvPr/>
          </p:nvSpPr>
          <p:spPr>
            <a:xfrm>
              <a:off x="2496" y="2773"/>
              <a:ext cx="3216" cy="9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Električni viličar</a:t>
              </a:r>
              <a:endParaRPr sz="1800" b="0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endParaRPr>
            </a:p>
            <a:p>
              <a:pPr marL="0" marR="0" lvl="0" indent="-11430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Char char="•"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Pogosta uporaba v zaprtih skladiščih</a:t>
              </a:r>
              <a:endParaRPr/>
            </a:p>
            <a:p>
              <a:pPr marL="0" marR="0" lvl="0" indent="-11430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Char char="•"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Omejeno delovanje (kapaciteta baterije)</a:t>
              </a:r>
              <a:endParaRPr/>
            </a:p>
            <a:p>
              <a:pPr marL="0" marR="0" lvl="0" indent="-11430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Char char="•"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Čas polnjenja je daljši</a:t>
              </a:r>
              <a:endParaRPr/>
            </a:p>
            <a:p>
              <a:pPr marL="0" marR="0" lvl="0" indent="-11430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Char char="•"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Manj vzdrževanja</a:t>
              </a:r>
              <a:endParaRPr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Pnevmatike ali gumijasta kolesa?</a:t>
            </a:r>
            <a:endParaRPr/>
          </a:p>
        </p:txBody>
      </p:sp>
      <p:sp>
        <p:nvSpPr>
          <p:cNvPr id="606" name="Google Shape;606;p29"/>
          <p:cNvSpPr txBox="1"/>
          <p:nvPr/>
        </p:nvSpPr>
        <p:spPr>
          <a:xfrm>
            <a:off x="1295400" y="1633537"/>
            <a:ext cx="533400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None/>
            </a:pPr>
            <a:r>
              <a:rPr lang="en-US" sz="1800" b="1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Gumijasta kolesa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Char char="•"/>
            </a:pPr>
            <a:r>
              <a:rPr lang="en-US" sz="1800" b="0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 Smotrna uporaba v zaprtih skladiščih z dobro podlago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Char char="•"/>
            </a:pPr>
            <a:r>
              <a:rPr lang="en-US" sz="1800" b="0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 Majhna deformacija pri višjih obremenitvah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Char char="•"/>
            </a:pPr>
            <a:r>
              <a:rPr lang="en-US" sz="1800" b="0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 Priporočena uporaba za visoke dosege</a:t>
            </a:r>
            <a:endParaRPr/>
          </a:p>
        </p:txBody>
      </p:sp>
      <p:pic>
        <p:nvPicPr>
          <p:cNvPr id="607" name="Google Shape;607;p29"/>
          <p:cNvPicPr preferRelativeResize="0"/>
          <p:nvPr/>
        </p:nvPicPr>
        <p:blipFill rotWithShape="1">
          <a:blip r:embed="rId3">
            <a:alphaModFix/>
          </a:blip>
          <a:srcRect l="67871" t="45311" r="17285" b="23437"/>
          <a:stretch/>
        </p:blipFill>
        <p:spPr>
          <a:xfrm>
            <a:off x="6959600" y="1125537"/>
            <a:ext cx="1727200" cy="2727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8" name="Google Shape;608;p29"/>
          <p:cNvGrpSpPr/>
          <p:nvPr/>
        </p:nvGrpSpPr>
        <p:grpSpPr>
          <a:xfrm>
            <a:off x="1185862" y="3548062"/>
            <a:ext cx="7246937" cy="2547937"/>
            <a:chOff x="747" y="2235"/>
            <a:chExt cx="4565" cy="1605"/>
          </a:xfrm>
        </p:grpSpPr>
        <p:sp>
          <p:nvSpPr>
            <p:cNvPr id="609" name="Google Shape;609;p29"/>
            <p:cNvSpPr txBox="1"/>
            <p:nvPr/>
          </p:nvSpPr>
          <p:spPr>
            <a:xfrm>
              <a:off x="2381" y="2746"/>
              <a:ext cx="2931" cy="5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Pnevmatike</a:t>
              </a:r>
              <a:endParaRPr/>
            </a:p>
            <a:p>
              <a:pPr marL="0" marR="0" lvl="0" indent="-11430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Char char="•"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Za notranjo ali zunanjo uporabo</a:t>
              </a:r>
              <a:endParaRPr/>
            </a:p>
            <a:p>
              <a:pPr marL="0" marR="0" lvl="0" indent="-11430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Char char="•"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So napihljive in trdne</a:t>
              </a:r>
              <a:endParaRPr/>
            </a:p>
          </p:txBody>
        </p:sp>
        <p:pic>
          <p:nvPicPr>
            <p:cNvPr id="610" name="Google Shape;610;p29"/>
            <p:cNvPicPr preferRelativeResize="0"/>
            <p:nvPr/>
          </p:nvPicPr>
          <p:blipFill rotWithShape="1">
            <a:blip r:embed="rId4">
              <a:alphaModFix/>
            </a:blip>
            <a:srcRect l="37711" t="52191" r="44367" b="22352"/>
            <a:stretch/>
          </p:blipFill>
          <p:spPr>
            <a:xfrm>
              <a:off x="747" y="2235"/>
              <a:ext cx="1506" cy="160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197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Zaviranje</a:t>
            </a:r>
            <a:endParaRPr/>
          </a:p>
        </p:txBody>
      </p:sp>
      <p:sp>
        <p:nvSpPr>
          <p:cNvPr id="616" name="Google Shape;616;p30"/>
          <p:cNvSpPr txBox="1"/>
          <p:nvPr/>
        </p:nvSpPr>
        <p:spPr>
          <a:xfrm>
            <a:off x="1763712" y="1052512"/>
            <a:ext cx="6248400" cy="3698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Dejavniki, ki vplivajo na zaviranje so:</a:t>
            </a:r>
            <a:endParaRPr/>
          </a:p>
        </p:txBody>
      </p:sp>
      <p:grpSp>
        <p:nvGrpSpPr>
          <p:cNvPr id="617" name="Google Shape;617;p30"/>
          <p:cNvGrpSpPr/>
          <p:nvPr/>
        </p:nvGrpSpPr>
        <p:grpSpPr>
          <a:xfrm>
            <a:off x="1447800" y="1905000"/>
            <a:ext cx="1655762" cy="1679575"/>
            <a:chOff x="912" y="1200"/>
            <a:chExt cx="1043" cy="1058"/>
          </a:xfrm>
        </p:grpSpPr>
        <p:sp>
          <p:nvSpPr>
            <p:cNvPr id="618" name="Google Shape;618;p30"/>
            <p:cNvSpPr txBox="1"/>
            <p:nvPr/>
          </p:nvSpPr>
          <p:spPr>
            <a:xfrm>
              <a:off x="918" y="2006"/>
              <a:ext cx="1030" cy="25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000"/>
                <a:buFont typeface="Tahoma"/>
                <a:buNone/>
              </a:pPr>
              <a:r>
                <a:rPr lang="en-US" sz="20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Obremenitev</a:t>
              </a:r>
              <a:endParaRPr/>
            </a:p>
          </p:txBody>
        </p:sp>
        <p:pic>
          <p:nvPicPr>
            <p:cNvPr id="619" name="Google Shape;619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12" y="1200"/>
              <a:ext cx="1043" cy="81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0" name="Google Shape;620;p30"/>
          <p:cNvGrpSpPr/>
          <p:nvPr/>
        </p:nvGrpSpPr>
        <p:grpSpPr>
          <a:xfrm>
            <a:off x="3581400" y="3124200"/>
            <a:ext cx="3014662" cy="1222375"/>
            <a:chOff x="2256" y="1968"/>
            <a:chExt cx="1899" cy="770"/>
          </a:xfrm>
        </p:grpSpPr>
        <p:sp>
          <p:nvSpPr>
            <p:cNvPr id="621" name="Google Shape;621;p30"/>
            <p:cNvSpPr txBox="1"/>
            <p:nvPr/>
          </p:nvSpPr>
          <p:spPr>
            <a:xfrm>
              <a:off x="2593" y="2486"/>
              <a:ext cx="1178" cy="25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000"/>
                <a:buFont typeface="Tahoma"/>
                <a:buNone/>
              </a:pPr>
              <a:r>
                <a:rPr lang="en-US" sz="20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Stanje podlage</a:t>
              </a:r>
              <a:endParaRPr/>
            </a:p>
          </p:txBody>
        </p:sp>
        <p:pic>
          <p:nvPicPr>
            <p:cNvPr id="622" name="Google Shape;622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256" y="1968"/>
              <a:ext cx="1899" cy="54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23" name="Google Shape;623;p30"/>
          <p:cNvGrpSpPr/>
          <p:nvPr/>
        </p:nvGrpSpPr>
        <p:grpSpPr>
          <a:xfrm>
            <a:off x="5334000" y="1916112"/>
            <a:ext cx="3810000" cy="1119187"/>
            <a:chOff x="3312" y="975"/>
            <a:chExt cx="2400" cy="705"/>
          </a:xfrm>
        </p:grpSpPr>
        <p:pic>
          <p:nvPicPr>
            <p:cNvPr id="624" name="Google Shape;624;p30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312" y="1023"/>
              <a:ext cx="1004" cy="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5" name="Google Shape;625;p3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224" y="1229"/>
              <a:ext cx="1488" cy="4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6" name="Google Shape;626;p30"/>
            <p:cNvSpPr txBox="1"/>
            <p:nvPr/>
          </p:nvSpPr>
          <p:spPr>
            <a:xfrm>
              <a:off x="4504" y="975"/>
              <a:ext cx="693" cy="25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000"/>
                <a:buFont typeface="Tahoma"/>
                <a:buNone/>
              </a:pPr>
              <a:r>
                <a:rPr lang="en-US" sz="20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Hitrost!</a:t>
              </a:r>
              <a:endParaRPr/>
            </a:p>
          </p:txBody>
        </p:sp>
      </p:grpSp>
      <p:grpSp>
        <p:nvGrpSpPr>
          <p:cNvPr id="627" name="Google Shape;627;p30"/>
          <p:cNvGrpSpPr/>
          <p:nvPr/>
        </p:nvGrpSpPr>
        <p:grpSpPr>
          <a:xfrm>
            <a:off x="990600" y="4157662"/>
            <a:ext cx="8153400" cy="2166937"/>
            <a:chOff x="624" y="2619"/>
            <a:chExt cx="5136" cy="1365"/>
          </a:xfrm>
        </p:grpSpPr>
        <p:sp>
          <p:nvSpPr>
            <p:cNvPr id="628" name="Google Shape;628;p30"/>
            <p:cNvSpPr txBox="1"/>
            <p:nvPr/>
          </p:nvSpPr>
          <p:spPr>
            <a:xfrm>
              <a:off x="1338" y="3114"/>
              <a:ext cx="2687" cy="25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000"/>
                <a:buFont typeface="Tahoma"/>
                <a:buNone/>
              </a:pPr>
              <a:r>
                <a:rPr lang="en-US" sz="20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In tudi reakcijski čas voznika!</a:t>
              </a:r>
              <a:endParaRPr/>
            </a:p>
          </p:txBody>
        </p:sp>
        <p:pic>
          <p:nvPicPr>
            <p:cNvPr id="629" name="Google Shape;629;p30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24" y="2928"/>
              <a:ext cx="814" cy="8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0" name="Google Shape;630;p30" descr="dame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3840" y="2619"/>
              <a:ext cx="1920" cy="136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3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7787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Premiki vilic</a:t>
            </a:r>
            <a:endParaRPr/>
          </a:p>
        </p:txBody>
      </p:sp>
      <p:grpSp>
        <p:nvGrpSpPr>
          <p:cNvPr id="636" name="Google Shape;636;p31"/>
          <p:cNvGrpSpPr/>
          <p:nvPr/>
        </p:nvGrpSpPr>
        <p:grpSpPr>
          <a:xfrm>
            <a:off x="1403350" y="1412875"/>
            <a:ext cx="7053262" cy="4800600"/>
            <a:chOff x="950" y="672"/>
            <a:chExt cx="4443" cy="3024"/>
          </a:xfrm>
        </p:grpSpPr>
        <p:sp>
          <p:nvSpPr>
            <p:cNvPr id="637" name="Google Shape;637;p31"/>
            <p:cNvSpPr txBox="1"/>
            <p:nvPr/>
          </p:nvSpPr>
          <p:spPr>
            <a:xfrm>
              <a:off x="1056" y="1755"/>
              <a:ext cx="587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Spustiti</a:t>
              </a:r>
              <a:endParaRPr/>
            </a:p>
          </p:txBody>
        </p:sp>
        <p:sp>
          <p:nvSpPr>
            <p:cNvPr id="638" name="Google Shape;638;p31"/>
            <p:cNvSpPr txBox="1"/>
            <p:nvPr/>
          </p:nvSpPr>
          <p:spPr>
            <a:xfrm>
              <a:off x="2400" y="1755"/>
              <a:ext cx="1021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Nagniti naprej</a:t>
              </a:r>
              <a:endParaRPr/>
            </a:p>
          </p:txBody>
        </p:sp>
        <p:sp>
          <p:nvSpPr>
            <p:cNvPr id="639" name="Google Shape;639;p31"/>
            <p:cNvSpPr txBox="1"/>
            <p:nvPr/>
          </p:nvSpPr>
          <p:spPr>
            <a:xfrm>
              <a:off x="2434" y="3196"/>
              <a:ext cx="953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Nagniti nazaj</a:t>
              </a:r>
              <a:endParaRPr/>
            </a:p>
          </p:txBody>
        </p:sp>
        <p:sp>
          <p:nvSpPr>
            <p:cNvPr id="640" name="Google Shape;640;p31"/>
            <p:cNvSpPr txBox="1"/>
            <p:nvPr/>
          </p:nvSpPr>
          <p:spPr>
            <a:xfrm>
              <a:off x="3946" y="1755"/>
              <a:ext cx="1447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Premik mostu naprej</a:t>
              </a:r>
              <a:endParaRPr/>
            </a:p>
          </p:txBody>
        </p:sp>
        <p:sp>
          <p:nvSpPr>
            <p:cNvPr id="641" name="Google Shape;641;p31"/>
            <p:cNvSpPr txBox="1"/>
            <p:nvPr/>
          </p:nvSpPr>
          <p:spPr>
            <a:xfrm>
              <a:off x="3978" y="3196"/>
              <a:ext cx="1379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Premik mostu nazaj</a:t>
              </a:r>
              <a:endParaRPr/>
            </a:p>
          </p:txBody>
        </p:sp>
        <p:sp>
          <p:nvSpPr>
            <p:cNvPr id="642" name="Google Shape;642;p31"/>
            <p:cNvSpPr txBox="1"/>
            <p:nvPr/>
          </p:nvSpPr>
          <p:spPr>
            <a:xfrm>
              <a:off x="2045" y="672"/>
              <a:ext cx="48" cy="3024"/>
            </a:xfrm>
            <a:prstGeom prst="rect">
              <a:avLst/>
            </a:prstGeom>
            <a:solidFill>
              <a:srgbClr val="000080"/>
            </a:solidFill>
            <a:ln w="9525" cap="flat" cmpd="sng">
              <a:solidFill>
                <a:srgbClr val="00008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31"/>
            <p:cNvSpPr txBox="1"/>
            <p:nvPr/>
          </p:nvSpPr>
          <p:spPr>
            <a:xfrm>
              <a:off x="3773" y="672"/>
              <a:ext cx="48" cy="3024"/>
            </a:xfrm>
            <a:prstGeom prst="rect">
              <a:avLst/>
            </a:prstGeom>
            <a:solidFill>
              <a:srgbClr val="000080"/>
            </a:solidFill>
            <a:ln w="9525" cap="flat" cmpd="sng">
              <a:solidFill>
                <a:srgbClr val="00008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31"/>
            <p:cNvSpPr txBox="1"/>
            <p:nvPr/>
          </p:nvSpPr>
          <p:spPr>
            <a:xfrm>
              <a:off x="1193" y="1428"/>
              <a:ext cx="480" cy="114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31"/>
            <p:cNvSpPr txBox="1"/>
            <p:nvPr/>
          </p:nvSpPr>
          <p:spPr>
            <a:xfrm>
              <a:off x="1635" y="966"/>
              <a:ext cx="108" cy="528"/>
            </a:xfrm>
            <a:prstGeom prst="rect">
              <a:avLst/>
            </a:prstGeom>
            <a:solidFill>
              <a:srgbClr val="000000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31"/>
            <p:cNvSpPr txBox="1"/>
            <p:nvPr/>
          </p:nvSpPr>
          <p:spPr>
            <a:xfrm>
              <a:off x="952" y="1584"/>
              <a:ext cx="793" cy="7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47" name="Google Shape;647;p31"/>
            <p:cNvCxnSpPr/>
            <p:nvPr/>
          </p:nvCxnSpPr>
          <p:spPr>
            <a:xfrm>
              <a:off x="1304" y="912"/>
              <a:ext cx="0" cy="458"/>
            </a:xfrm>
            <a:prstGeom prst="straightConnector1">
              <a:avLst/>
            </a:prstGeom>
            <a:noFill/>
            <a:ln w="76200" cap="flat" cmpd="sng">
              <a:solidFill>
                <a:schemeClr val="dk1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grpSp>
          <p:nvGrpSpPr>
            <p:cNvPr id="648" name="Google Shape;648;p31"/>
            <p:cNvGrpSpPr/>
            <p:nvPr/>
          </p:nvGrpSpPr>
          <p:grpSpPr>
            <a:xfrm>
              <a:off x="2416" y="847"/>
              <a:ext cx="936" cy="807"/>
              <a:chOff x="2339" y="799"/>
              <a:chExt cx="936" cy="807"/>
            </a:xfrm>
          </p:grpSpPr>
          <p:sp>
            <p:nvSpPr>
              <p:cNvPr id="649" name="Google Shape;649;p31"/>
              <p:cNvSpPr txBox="1"/>
              <p:nvPr/>
            </p:nvSpPr>
            <p:spPr>
              <a:xfrm>
                <a:off x="2471" y="1536"/>
                <a:ext cx="793" cy="7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50" name="Google Shape;650;p31"/>
              <p:cNvGrpSpPr/>
              <p:nvPr/>
            </p:nvGrpSpPr>
            <p:grpSpPr>
              <a:xfrm rot="-900000">
                <a:off x="2403" y="894"/>
                <a:ext cx="808" cy="603"/>
                <a:chOff x="56" y="918"/>
                <a:chExt cx="808" cy="603"/>
              </a:xfrm>
            </p:grpSpPr>
            <p:grpSp>
              <p:nvGrpSpPr>
                <p:cNvPr id="651" name="Google Shape;651;p31"/>
                <p:cNvGrpSpPr/>
                <p:nvPr/>
              </p:nvGrpSpPr>
              <p:grpSpPr>
                <a:xfrm>
                  <a:off x="56" y="918"/>
                  <a:ext cx="808" cy="603"/>
                  <a:chOff x="48" y="918"/>
                  <a:chExt cx="808" cy="603"/>
                </a:xfrm>
              </p:grpSpPr>
              <p:sp>
                <p:nvSpPr>
                  <p:cNvPr id="652" name="Google Shape;652;p31"/>
                  <p:cNvSpPr txBox="1"/>
                  <p:nvPr/>
                </p:nvSpPr>
                <p:spPr>
                  <a:xfrm>
                    <a:off x="288" y="1380"/>
                    <a:ext cx="480" cy="114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3" name="Google Shape;653;p31"/>
                  <p:cNvSpPr/>
                  <p:nvPr/>
                </p:nvSpPr>
                <p:spPr>
                  <a:xfrm rot="10800000">
                    <a:off x="48" y="1428"/>
                    <a:ext cx="240" cy="66"/>
                  </a:xfrm>
                  <a:prstGeom prst="rtTriangle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4" name="Google Shape;654;p31"/>
                  <p:cNvSpPr txBox="1"/>
                  <p:nvPr/>
                </p:nvSpPr>
                <p:spPr>
                  <a:xfrm>
                    <a:off x="48" y="1380"/>
                    <a:ext cx="238" cy="48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5" name="Google Shape;655;p31"/>
                  <p:cNvSpPr/>
                  <p:nvPr/>
                </p:nvSpPr>
                <p:spPr>
                  <a:xfrm rot="6420000">
                    <a:off x="657" y="1309"/>
                    <a:ext cx="143" cy="2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600" h="21600" extrusionOk="0">
                        <a:moveTo>
                          <a:pt x="5400" y="10800"/>
                        </a:moveTo>
                        <a:cubicBezTo>
                          <a:pt x="5400" y="7817"/>
                          <a:pt x="7817" y="5400"/>
                          <a:pt x="10800" y="5400"/>
                        </a:cubicBezTo>
                        <a:cubicBezTo>
                          <a:pt x="13782" y="5400"/>
                          <a:pt x="16200" y="7817"/>
                          <a:pt x="16200" y="10799"/>
                        </a:cubicBezTo>
                        <a:lnTo>
                          <a:pt x="21600" y="10800"/>
                        </a:ln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799"/>
                        </a:cubicBezTo>
                        <a:lnTo>
                          <a:pt x="5400" y="108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524288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56" name="Google Shape;656;p31"/>
                  <p:cNvSpPr txBox="1"/>
                  <p:nvPr/>
                </p:nvSpPr>
                <p:spPr>
                  <a:xfrm>
                    <a:off x="732" y="918"/>
                    <a:ext cx="108" cy="528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657" name="Google Shape;657;p31"/>
                <p:cNvSpPr/>
                <p:nvPr/>
              </p:nvSpPr>
              <p:spPr>
                <a:xfrm rot="8160000">
                  <a:off x="646" y="1335"/>
                  <a:ext cx="144" cy="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20" h="31038" fill="none" extrusionOk="0">
                      <a:moveTo>
                        <a:pt x="-1" y="19745"/>
                      </a:moveTo>
                      <a:cubicBezTo>
                        <a:pt x="961" y="8576"/>
                        <a:pt x="10309" y="0"/>
                        <a:pt x="21520" y="0"/>
                      </a:cubicBezTo>
                      <a:cubicBezTo>
                        <a:pt x="33449" y="0"/>
                        <a:pt x="43120" y="9670"/>
                        <a:pt x="43120" y="21600"/>
                      </a:cubicBezTo>
                      <a:cubicBezTo>
                        <a:pt x="43120" y="24869"/>
                        <a:pt x="42377" y="28096"/>
                        <a:pt x="40948" y="31037"/>
                      </a:cubicBezTo>
                    </a:path>
                    <a:path w="43120" h="31038" extrusionOk="0">
                      <a:moveTo>
                        <a:pt x="-1" y="19745"/>
                      </a:moveTo>
                      <a:cubicBezTo>
                        <a:pt x="961" y="8576"/>
                        <a:pt x="10309" y="0"/>
                        <a:pt x="21520" y="0"/>
                      </a:cubicBezTo>
                      <a:cubicBezTo>
                        <a:pt x="33449" y="0"/>
                        <a:pt x="43120" y="9670"/>
                        <a:pt x="43120" y="21600"/>
                      </a:cubicBezTo>
                      <a:cubicBezTo>
                        <a:pt x="43120" y="24869"/>
                        <a:pt x="42377" y="28096"/>
                        <a:pt x="40948" y="31037"/>
                      </a:cubicBezTo>
                      <a:lnTo>
                        <a:pt x="21520" y="21600"/>
                      </a:lnTo>
                      <a:lnTo>
                        <a:pt x="-1" y="19745"/>
                      </a:lnTo>
                      <a:close/>
                    </a:path>
                  </a:pathLst>
                </a:custGeom>
                <a:noFill/>
                <a:ln w="762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58" name="Google Shape;658;p31"/>
              <p:cNvGrpSpPr/>
              <p:nvPr/>
            </p:nvGrpSpPr>
            <p:grpSpPr>
              <a:xfrm>
                <a:off x="2458" y="831"/>
                <a:ext cx="252" cy="551"/>
                <a:chOff x="2314" y="847"/>
                <a:chExt cx="252" cy="551"/>
              </a:xfrm>
            </p:grpSpPr>
            <p:sp>
              <p:nvSpPr>
                <p:cNvPr id="659" name="Google Shape;659;p31"/>
                <p:cNvSpPr/>
                <p:nvPr/>
              </p:nvSpPr>
              <p:spPr>
                <a:xfrm flipH="1">
                  <a:off x="2400" y="847"/>
                  <a:ext cx="144" cy="4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00" h="20048" fill="none" extrusionOk="0">
                      <a:moveTo>
                        <a:pt x="8039" y="0"/>
                      </a:moveTo>
                      <a:cubicBezTo>
                        <a:pt x="16231" y="3285"/>
                        <a:pt x="21600" y="11222"/>
                        <a:pt x="21600" y="20048"/>
                      </a:cubicBezTo>
                    </a:path>
                    <a:path w="21600" h="20048" extrusionOk="0">
                      <a:moveTo>
                        <a:pt x="8039" y="0"/>
                      </a:moveTo>
                      <a:cubicBezTo>
                        <a:pt x="16231" y="3285"/>
                        <a:pt x="21600" y="11222"/>
                        <a:pt x="21600" y="20048"/>
                      </a:cubicBezTo>
                      <a:lnTo>
                        <a:pt x="0" y="20048"/>
                      </a:lnTo>
                      <a:lnTo>
                        <a:pt x="8039" y="0"/>
                      </a:lnTo>
                      <a:close/>
                    </a:path>
                  </a:pathLst>
                </a:custGeom>
                <a:noFill/>
                <a:ln w="762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0" name="Google Shape;660;p31"/>
                <p:cNvSpPr/>
                <p:nvPr/>
              </p:nvSpPr>
              <p:spPr>
                <a:xfrm rot="9420000" flipH="1">
                  <a:off x="2344" y="1176"/>
                  <a:ext cx="192" cy="192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61" name="Google Shape;661;p31"/>
            <p:cNvGrpSpPr/>
            <p:nvPr/>
          </p:nvGrpSpPr>
          <p:grpSpPr>
            <a:xfrm>
              <a:off x="4270" y="968"/>
              <a:ext cx="811" cy="686"/>
              <a:chOff x="4199" y="920"/>
              <a:chExt cx="811" cy="686"/>
            </a:xfrm>
          </p:grpSpPr>
          <p:sp>
            <p:nvSpPr>
              <p:cNvPr id="662" name="Google Shape;662;p31"/>
              <p:cNvSpPr txBox="1"/>
              <p:nvPr/>
            </p:nvSpPr>
            <p:spPr>
              <a:xfrm>
                <a:off x="4199" y="1536"/>
                <a:ext cx="793" cy="7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3" name="Google Shape;663;p31"/>
              <p:cNvSpPr txBox="1"/>
              <p:nvPr/>
            </p:nvSpPr>
            <p:spPr>
              <a:xfrm>
                <a:off x="4440" y="1382"/>
                <a:ext cx="480" cy="114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4" name="Google Shape;664;p31"/>
              <p:cNvSpPr/>
              <p:nvPr/>
            </p:nvSpPr>
            <p:spPr>
              <a:xfrm rot="10800000">
                <a:off x="4200" y="1430"/>
                <a:ext cx="240" cy="66"/>
              </a:xfrm>
              <a:prstGeom prst="rtTriangle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5" name="Google Shape;665;p31"/>
              <p:cNvSpPr txBox="1"/>
              <p:nvPr/>
            </p:nvSpPr>
            <p:spPr>
              <a:xfrm>
                <a:off x="4200" y="1382"/>
                <a:ext cx="238" cy="48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6" name="Google Shape;666;p31"/>
              <p:cNvSpPr/>
              <p:nvPr/>
            </p:nvSpPr>
            <p:spPr>
              <a:xfrm rot="6420000">
                <a:off x="4811" y="1309"/>
                <a:ext cx="143" cy="222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400"/>
                      <a:pt x="16200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799"/>
                    </a:cubicBezTo>
                    <a:lnTo>
                      <a:pt x="54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524288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7" name="Google Shape;667;p31"/>
              <p:cNvSpPr txBox="1"/>
              <p:nvPr/>
            </p:nvSpPr>
            <p:spPr>
              <a:xfrm>
                <a:off x="4884" y="920"/>
                <a:ext cx="108" cy="528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8" name="Google Shape;668;p31"/>
              <p:cNvSpPr/>
              <p:nvPr/>
            </p:nvSpPr>
            <p:spPr>
              <a:xfrm rot="8160000">
                <a:off x="4790" y="1337"/>
                <a:ext cx="144" cy="64"/>
              </a:xfrm>
              <a:custGeom>
                <a:avLst/>
                <a:gdLst/>
                <a:ahLst/>
                <a:cxnLst/>
                <a:rect l="l" t="t" r="r" b="b"/>
                <a:pathLst>
                  <a:path w="43120" h="31038" fill="none" extrusionOk="0">
                    <a:moveTo>
                      <a:pt x="-1" y="19745"/>
                    </a:moveTo>
                    <a:cubicBezTo>
                      <a:pt x="961" y="8576"/>
                      <a:pt x="10309" y="0"/>
                      <a:pt x="21520" y="0"/>
                    </a:cubicBezTo>
                    <a:cubicBezTo>
                      <a:pt x="33449" y="0"/>
                      <a:pt x="43120" y="9670"/>
                      <a:pt x="43120" y="21600"/>
                    </a:cubicBezTo>
                    <a:cubicBezTo>
                      <a:pt x="43120" y="24869"/>
                      <a:pt x="42377" y="28096"/>
                      <a:pt x="40948" y="31037"/>
                    </a:cubicBezTo>
                  </a:path>
                  <a:path w="43120" h="31038" extrusionOk="0">
                    <a:moveTo>
                      <a:pt x="-1" y="19745"/>
                    </a:moveTo>
                    <a:cubicBezTo>
                      <a:pt x="961" y="8576"/>
                      <a:pt x="10309" y="0"/>
                      <a:pt x="21520" y="0"/>
                    </a:cubicBezTo>
                    <a:cubicBezTo>
                      <a:pt x="33449" y="0"/>
                      <a:pt x="43120" y="9670"/>
                      <a:pt x="43120" y="21600"/>
                    </a:cubicBezTo>
                    <a:cubicBezTo>
                      <a:pt x="43120" y="24869"/>
                      <a:pt x="42377" y="28096"/>
                      <a:pt x="40948" y="31037"/>
                    </a:cubicBezTo>
                    <a:lnTo>
                      <a:pt x="21520" y="21600"/>
                    </a:lnTo>
                    <a:lnTo>
                      <a:pt x="-1" y="19745"/>
                    </a:lnTo>
                    <a:close/>
                  </a:path>
                </a:pathLst>
              </a:custGeom>
              <a:noFill/>
              <a:ln w="762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669" name="Google Shape;669;p31"/>
              <p:cNvCxnSpPr/>
              <p:nvPr/>
            </p:nvCxnSpPr>
            <p:spPr>
              <a:xfrm>
                <a:off x="4619" y="960"/>
                <a:ext cx="0" cy="458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</p:grpSp>
        <p:grpSp>
          <p:nvGrpSpPr>
            <p:cNvPr id="670" name="Google Shape;670;p31"/>
            <p:cNvGrpSpPr/>
            <p:nvPr/>
          </p:nvGrpSpPr>
          <p:grpSpPr>
            <a:xfrm>
              <a:off x="950" y="2376"/>
              <a:ext cx="814" cy="722"/>
              <a:chOff x="839" y="2328"/>
              <a:chExt cx="814" cy="722"/>
            </a:xfrm>
          </p:grpSpPr>
          <p:sp>
            <p:nvSpPr>
              <p:cNvPr id="671" name="Google Shape;671;p31"/>
              <p:cNvSpPr txBox="1"/>
              <p:nvPr/>
            </p:nvSpPr>
            <p:spPr>
              <a:xfrm>
                <a:off x="840" y="2980"/>
                <a:ext cx="793" cy="7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2" name="Google Shape;672;p31"/>
              <p:cNvSpPr txBox="1"/>
              <p:nvPr/>
            </p:nvSpPr>
            <p:spPr>
              <a:xfrm>
                <a:off x="1081" y="2826"/>
                <a:ext cx="480" cy="114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3" name="Google Shape;673;p31"/>
              <p:cNvSpPr/>
              <p:nvPr/>
            </p:nvSpPr>
            <p:spPr>
              <a:xfrm rot="10800000">
                <a:off x="841" y="2874"/>
                <a:ext cx="240" cy="66"/>
              </a:xfrm>
              <a:prstGeom prst="rtTriangle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4" name="Google Shape;674;p31"/>
              <p:cNvSpPr txBox="1"/>
              <p:nvPr/>
            </p:nvSpPr>
            <p:spPr>
              <a:xfrm>
                <a:off x="839" y="2826"/>
                <a:ext cx="238" cy="48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5" name="Google Shape;675;p31"/>
              <p:cNvSpPr/>
              <p:nvPr/>
            </p:nvSpPr>
            <p:spPr>
              <a:xfrm rot="6420000">
                <a:off x="1454" y="2753"/>
                <a:ext cx="143" cy="222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400"/>
                      <a:pt x="16200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799"/>
                    </a:cubicBezTo>
                    <a:lnTo>
                      <a:pt x="54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524288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6" name="Google Shape;676;p31"/>
              <p:cNvSpPr txBox="1"/>
              <p:nvPr/>
            </p:nvSpPr>
            <p:spPr>
              <a:xfrm>
                <a:off x="1525" y="2364"/>
                <a:ext cx="108" cy="528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7" name="Google Shape;677;p31"/>
              <p:cNvSpPr/>
              <p:nvPr/>
            </p:nvSpPr>
            <p:spPr>
              <a:xfrm rot="8160000">
                <a:off x="1431" y="2781"/>
                <a:ext cx="144" cy="64"/>
              </a:xfrm>
              <a:custGeom>
                <a:avLst/>
                <a:gdLst/>
                <a:ahLst/>
                <a:cxnLst/>
                <a:rect l="l" t="t" r="r" b="b"/>
                <a:pathLst>
                  <a:path w="43120" h="31038" fill="none" extrusionOk="0">
                    <a:moveTo>
                      <a:pt x="-1" y="19745"/>
                    </a:moveTo>
                    <a:cubicBezTo>
                      <a:pt x="961" y="8576"/>
                      <a:pt x="10309" y="0"/>
                      <a:pt x="21520" y="0"/>
                    </a:cubicBezTo>
                    <a:cubicBezTo>
                      <a:pt x="33449" y="0"/>
                      <a:pt x="43120" y="9670"/>
                      <a:pt x="43120" y="21600"/>
                    </a:cubicBezTo>
                    <a:cubicBezTo>
                      <a:pt x="43120" y="24869"/>
                      <a:pt x="42377" y="28096"/>
                      <a:pt x="40948" y="31037"/>
                    </a:cubicBezTo>
                  </a:path>
                  <a:path w="43120" h="31038" extrusionOk="0">
                    <a:moveTo>
                      <a:pt x="-1" y="19745"/>
                    </a:moveTo>
                    <a:cubicBezTo>
                      <a:pt x="961" y="8576"/>
                      <a:pt x="10309" y="0"/>
                      <a:pt x="21520" y="0"/>
                    </a:cubicBezTo>
                    <a:cubicBezTo>
                      <a:pt x="33449" y="0"/>
                      <a:pt x="43120" y="9670"/>
                      <a:pt x="43120" y="21600"/>
                    </a:cubicBezTo>
                    <a:cubicBezTo>
                      <a:pt x="43120" y="24869"/>
                      <a:pt x="42377" y="28096"/>
                      <a:pt x="40948" y="31037"/>
                    </a:cubicBezTo>
                    <a:lnTo>
                      <a:pt x="21520" y="21600"/>
                    </a:lnTo>
                    <a:lnTo>
                      <a:pt x="-1" y="19745"/>
                    </a:lnTo>
                    <a:close/>
                  </a:path>
                </a:pathLst>
              </a:custGeom>
              <a:noFill/>
              <a:ln w="762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678" name="Google Shape;678;p31"/>
              <p:cNvCxnSpPr/>
              <p:nvPr/>
            </p:nvCxnSpPr>
            <p:spPr>
              <a:xfrm rot="10800000">
                <a:off x="1200" y="2328"/>
                <a:ext cx="0" cy="458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</p:grpSp>
        <p:grpSp>
          <p:nvGrpSpPr>
            <p:cNvPr id="679" name="Google Shape;679;p31"/>
            <p:cNvGrpSpPr/>
            <p:nvPr/>
          </p:nvGrpSpPr>
          <p:grpSpPr>
            <a:xfrm>
              <a:off x="2399" y="2222"/>
              <a:ext cx="954" cy="883"/>
              <a:chOff x="2322" y="2148"/>
              <a:chExt cx="954" cy="883"/>
            </a:xfrm>
          </p:grpSpPr>
          <p:sp>
            <p:nvSpPr>
              <p:cNvPr id="680" name="Google Shape;680;p31"/>
              <p:cNvSpPr txBox="1"/>
              <p:nvPr/>
            </p:nvSpPr>
            <p:spPr>
              <a:xfrm>
                <a:off x="2471" y="2961"/>
                <a:ext cx="793" cy="7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81" name="Google Shape;681;p31"/>
              <p:cNvGrpSpPr/>
              <p:nvPr/>
            </p:nvGrpSpPr>
            <p:grpSpPr>
              <a:xfrm rot="1080000">
                <a:off x="2395" y="2258"/>
                <a:ext cx="808" cy="603"/>
                <a:chOff x="56" y="918"/>
                <a:chExt cx="808" cy="603"/>
              </a:xfrm>
            </p:grpSpPr>
            <p:grpSp>
              <p:nvGrpSpPr>
                <p:cNvPr id="682" name="Google Shape;682;p31"/>
                <p:cNvGrpSpPr/>
                <p:nvPr/>
              </p:nvGrpSpPr>
              <p:grpSpPr>
                <a:xfrm>
                  <a:off x="56" y="918"/>
                  <a:ext cx="808" cy="603"/>
                  <a:chOff x="48" y="918"/>
                  <a:chExt cx="808" cy="603"/>
                </a:xfrm>
              </p:grpSpPr>
              <p:sp>
                <p:nvSpPr>
                  <p:cNvPr id="683" name="Google Shape;683;p31"/>
                  <p:cNvSpPr txBox="1"/>
                  <p:nvPr/>
                </p:nvSpPr>
                <p:spPr>
                  <a:xfrm>
                    <a:off x="288" y="1380"/>
                    <a:ext cx="480" cy="114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4" name="Google Shape;684;p31"/>
                  <p:cNvSpPr/>
                  <p:nvPr/>
                </p:nvSpPr>
                <p:spPr>
                  <a:xfrm rot="10800000">
                    <a:off x="48" y="1428"/>
                    <a:ext cx="240" cy="66"/>
                  </a:xfrm>
                  <a:prstGeom prst="rtTriangle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5" name="Google Shape;685;p31"/>
                  <p:cNvSpPr txBox="1"/>
                  <p:nvPr/>
                </p:nvSpPr>
                <p:spPr>
                  <a:xfrm>
                    <a:off x="48" y="1380"/>
                    <a:ext cx="238" cy="48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6" name="Google Shape;686;p31"/>
                  <p:cNvSpPr/>
                  <p:nvPr/>
                </p:nvSpPr>
                <p:spPr>
                  <a:xfrm rot="6420000">
                    <a:off x="657" y="1309"/>
                    <a:ext cx="143" cy="22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1600" h="21600" extrusionOk="0">
                        <a:moveTo>
                          <a:pt x="5400" y="10800"/>
                        </a:moveTo>
                        <a:cubicBezTo>
                          <a:pt x="5400" y="7817"/>
                          <a:pt x="7817" y="5400"/>
                          <a:pt x="10800" y="5400"/>
                        </a:cubicBezTo>
                        <a:cubicBezTo>
                          <a:pt x="13782" y="5400"/>
                          <a:pt x="16200" y="7817"/>
                          <a:pt x="16200" y="10799"/>
                        </a:cubicBezTo>
                        <a:lnTo>
                          <a:pt x="21600" y="10800"/>
                        </a:lnTo>
                        <a:cubicBezTo>
                          <a:pt x="21600" y="4835"/>
                          <a:pt x="16764" y="0"/>
                          <a:pt x="10800" y="0"/>
                        </a:cubicBezTo>
                        <a:cubicBezTo>
                          <a:pt x="4835" y="0"/>
                          <a:pt x="0" y="4835"/>
                          <a:pt x="0" y="10799"/>
                        </a:cubicBezTo>
                        <a:lnTo>
                          <a:pt x="5400" y="108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524288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87" name="Google Shape;687;p31"/>
                  <p:cNvSpPr txBox="1"/>
                  <p:nvPr/>
                </p:nvSpPr>
                <p:spPr>
                  <a:xfrm>
                    <a:off x="732" y="918"/>
                    <a:ext cx="108" cy="528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688" name="Google Shape;688;p31"/>
                <p:cNvSpPr/>
                <p:nvPr/>
              </p:nvSpPr>
              <p:spPr>
                <a:xfrm rot="8160000">
                  <a:off x="646" y="1335"/>
                  <a:ext cx="144" cy="6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120" h="31038" fill="none" extrusionOk="0">
                      <a:moveTo>
                        <a:pt x="-1" y="19745"/>
                      </a:moveTo>
                      <a:cubicBezTo>
                        <a:pt x="961" y="8576"/>
                        <a:pt x="10309" y="0"/>
                        <a:pt x="21520" y="0"/>
                      </a:cubicBezTo>
                      <a:cubicBezTo>
                        <a:pt x="33449" y="0"/>
                        <a:pt x="43120" y="9670"/>
                        <a:pt x="43120" y="21600"/>
                      </a:cubicBezTo>
                      <a:cubicBezTo>
                        <a:pt x="43120" y="24869"/>
                        <a:pt x="42377" y="28096"/>
                        <a:pt x="40948" y="31037"/>
                      </a:cubicBezTo>
                    </a:path>
                    <a:path w="43120" h="31038" extrusionOk="0">
                      <a:moveTo>
                        <a:pt x="-1" y="19745"/>
                      </a:moveTo>
                      <a:cubicBezTo>
                        <a:pt x="961" y="8576"/>
                        <a:pt x="10309" y="0"/>
                        <a:pt x="21520" y="0"/>
                      </a:cubicBezTo>
                      <a:cubicBezTo>
                        <a:pt x="33449" y="0"/>
                        <a:pt x="43120" y="9670"/>
                        <a:pt x="43120" y="21600"/>
                      </a:cubicBezTo>
                      <a:cubicBezTo>
                        <a:pt x="43120" y="24869"/>
                        <a:pt x="42377" y="28096"/>
                        <a:pt x="40948" y="31037"/>
                      </a:cubicBezTo>
                      <a:lnTo>
                        <a:pt x="21520" y="21600"/>
                      </a:lnTo>
                      <a:lnTo>
                        <a:pt x="-1" y="19745"/>
                      </a:lnTo>
                      <a:close/>
                    </a:path>
                  </a:pathLst>
                </a:custGeom>
                <a:noFill/>
                <a:ln w="7620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689" name="Google Shape;689;p31"/>
              <p:cNvSpPr/>
              <p:nvPr/>
            </p:nvSpPr>
            <p:spPr>
              <a:xfrm rot="1440000" flipH="1">
                <a:off x="2539" y="2349"/>
                <a:ext cx="224" cy="274"/>
              </a:xfrm>
              <a:custGeom>
                <a:avLst/>
                <a:gdLst/>
                <a:ahLst/>
                <a:cxnLst/>
                <a:rect l="l" t="t" r="r" b="b"/>
                <a:pathLst>
                  <a:path w="21843" h="21600" fill="none" extrusionOk="0">
                    <a:moveTo>
                      <a:pt x="0" y="1"/>
                    </a:moveTo>
                    <a:cubicBezTo>
                      <a:pt x="80" y="0"/>
                      <a:pt x="161" y="0"/>
                      <a:pt x="243" y="0"/>
                    </a:cubicBezTo>
                    <a:cubicBezTo>
                      <a:pt x="12172" y="0"/>
                      <a:pt x="21843" y="9670"/>
                      <a:pt x="21843" y="21600"/>
                    </a:cubicBezTo>
                  </a:path>
                  <a:path w="21843" h="21600" extrusionOk="0">
                    <a:moveTo>
                      <a:pt x="0" y="1"/>
                    </a:moveTo>
                    <a:cubicBezTo>
                      <a:pt x="80" y="0"/>
                      <a:pt x="161" y="0"/>
                      <a:pt x="243" y="0"/>
                    </a:cubicBezTo>
                    <a:cubicBezTo>
                      <a:pt x="12172" y="0"/>
                      <a:pt x="21843" y="9670"/>
                      <a:pt x="21843" y="21600"/>
                    </a:cubicBezTo>
                    <a:lnTo>
                      <a:pt x="243" y="21600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762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0" name="Google Shape;690;p31"/>
              <p:cNvSpPr/>
              <p:nvPr/>
            </p:nvSpPr>
            <p:spPr>
              <a:xfrm rot="4020000" flipH="1">
                <a:off x="2712" y="2256"/>
                <a:ext cx="192" cy="192"/>
              </a:xfrm>
              <a:prstGeom prst="triangle">
                <a:avLst>
                  <a:gd name="adj" fmla="val 50000"/>
                </a:avLst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91" name="Google Shape;691;p31"/>
            <p:cNvGrpSpPr/>
            <p:nvPr/>
          </p:nvGrpSpPr>
          <p:grpSpPr>
            <a:xfrm>
              <a:off x="4269" y="2412"/>
              <a:ext cx="814" cy="686"/>
              <a:chOff x="4199" y="2364"/>
              <a:chExt cx="814" cy="686"/>
            </a:xfrm>
          </p:grpSpPr>
          <p:sp>
            <p:nvSpPr>
              <p:cNvPr id="692" name="Google Shape;692;p31"/>
              <p:cNvSpPr txBox="1"/>
              <p:nvPr/>
            </p:nvSpPr>
            <p:spPr>
              <a:xfrm>
                <a:off x="4200" y="2980"/>
                <a:ext cx="793" cy="7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3" name="Google Shape;693;p31"/>
              <p:cNvSpPr txBox="1"/>
              <p:nvPr/>
            </p:nvSpPr>
            <p:spPr>
              <a:xfrm>
                <a:off x="4441" y="2826"/>
                <a:ext cx="480" cy="114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4" name="Google Shape;694;p31"/>
              <p:cNvSpPr/>
              <p:nvPr/>
            </p:nvSpPr>
            <p:spPr>
              <a:xfrm rot="10800000">
                <a:off x="4201" y="2874"/>
                <a:ext cx="240" cy="66"/>
              </a:xfrm>
              <a:prstGeom prst="rtTriangle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5" name="Google Shape;695;p31"/>
              <p:cNvSpPr txBox="1"/>
              <p:nvPr/>
            </p:nvSpPr>
            <p:spPr>
              <a:xfrm>
                <a:off x="4199" y="2826"/>
                <a:ext cx="238" cy="48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6" name="Google Shape;696;p31"/>
              <p:cNvSpPr/>
              <p:nvPr/>
            </p:nvSpPr>
            <p:spPr>
              <a:xfrm rot="6420000">
                <a:off x="4814" y="2753"/>
                <a:ext cx="143" cy="222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400"/>
                      <a:pt x="16200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799"/>
                    </a:cubicBezTo>
                    <a:lnTo>
                      <a:pt x="5400" y="10800"/>
                    </a:lnTo>
                    <a:close/>
                  </a:path>
                </a:pathLst>
              </a:cu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524288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7" name="Google Shape;697;p31"/>
              <p:cNvSpPr txBox="1"/>
              <p:nvPr/>
            </p:nvSpPr>
            <p:spPr>
              <a:xfrm>
                <a:off x="4885" y="2364"/>
                <a:ext cx="108" cy="528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8" name="Google Shape;698;p31"/>
              <p:cNvSpPr/>
              <p:nvPr/>
            </p:nvSpPr>
            <p:spPr>
              <a:xfrm rot="8160000">
                <a:off x="4791" y="2781"/>
                <a:ext cx="144" cy="64"/>
              </a:xfrm>
              <a:custGeom>
                <a:avLst/>
                <a:gdLst/>
                <a:ahLst/>
                <a:cxnLst/>
                <a:rect l="l" t="t" r="r" b="b"/>
                <a:pathLst>
                  <a:path w="43120" h="31038" fill="none" extrusionOk="0">
                    <a:moveTo>
                      <a:pt x="-1" y="19745"/>
                    </a:moveTo>
                    <a:cubicBezTo>
                      <a:pt x="961" y="8576"/>
                      <a:pt x="10309" y="0"/>
                      <a:pt x="21520" y="0"/>
                    </a:cubicBezTo>
                    <a:cubicBezTo>
                      <a:pt x="33449" y="0"/>
                      <a:pt x="43120" y="9670"/>
                      <a:pt x="43120" y="21600"/>
                    </a:cubicBezTo>
                    <a:cubicBezTo>
                      <a:pt x="43120" y="24869"/>
                      <a:pt x="42377" y="28096"/>
                      <a:pt x="40948" y="31037"/>
                    </a:cubicBezTo>
                  </a:path>
                  <a:path w="43120" h="31038" extrusionOk="0">
                    <a:moveTo>
                      <a:pt x="-1" y="19745"/>
                    </a:moveTo>
                    <a:cubicBezTo>
                      <a:pt x="961" y="8576"/>
                      <a:pt x="10309" y="0"/>
                      <a:pt x="21520" y="0"/>
                    </a:cubicBezTo>
                    <a:cubicBezTo>
                      <a:pt x="33449" y="0"/>
                      <a:pt x="43120" y="9670"/>
                      <a:pt x="43120" y="21600"/>
                    </a:cubicBezTo>
                    <a:cubicBezTo>
                      <a:pt x="43120" y="24869"/>
                      <a:pt x="42377" y="28096"/>
                      <a:pt x="40948" y="31037"/>
                    </a:cubicBezTo>
                    <a:lnTo>
                      <a:pt x="21520" y="21600"/>
                    </a:lnTo>
                    <a:lnTo>
                      <a:pt x="-1" y="19745"/>
                    </a:lnTo>
                    <a:close/>
                  </a:path>
                </a:pathLst>
              </a:custGeom>
              <a:noFill/>
              <a:ln w="76200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699" name="Google Shape;699;p31"/>
              <p:cNvCxnSpPr/>
              <p:nvPr/>
            </p:nvCxnSpPr>
            <p:spPr>
              <a:xfrm rot="10800000">
                <a:off x="4620" y="2404"/>
                <a:ext cx="0" cy="458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</p:grpSp>
      </p:grpSp>
      <p:sp>
        <p:nvSpPr>
          <p:cNvPr id="700" name="Google Shape;700;p31"/>
          <p:cNvSpPr txBox="1"/>
          <p:nvPr/>
        </p:nvSpPr>
        <p:spPr>
          <a:xfrm>
            <a:off x="1657350" y="5589587"/>
            <a:ext cx="949325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Dvigniti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3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8509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Premiki vilic</a:t>
            </a:r>
            <a:endParaRPr/>
          </a:p>
        </p:txBody>
      </p:sp>
      <p:grpSp>
        <p:nvGrpSpPr>
          <p:cNvPr id="706" name="Google Shape;706;p32"/>
          <p:cNvGrpSpPr/>
          <p:nvPr/>
        </p:nvGrpSpPr>
        <p:grpSpPr>
          <a:xfrm>
            <a:off x="2185987" y="1484312"/>
            <a:ext cx="4779168" cy="4800600"/>
            <a:chOff x="1591" y="672"/>
            <a:chExt cx="3011" cy="3024"/>
          </a:xfrm>
        </p:grpSpPr>
        <p:sp>
          <p:nvSpPr>
            <p:cNvPr id="707" name="Google Shape;707;p32"/>
            <p:cNvSpPr txBox="1"/>
            <p:nvPr/>
          </p:nvSpPr>
          <p:spPr>
            <a:xfrm>
              <a:off x="1653" y="1804"/>
              <a:ext cx="1144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Premik vilic levo</a:t>
              </a:r>
              <a:endParaRPr/>
            </a:p>
          </p:txBody>
        </p:sp>
        <p:sp>
          <p:nvSpPr>
            <p:cNvPr id="708" name="Google Shape;708;p32"/>
            <p:cNvSpPr txBox="1"/>
            <p:nvPr/>
          </p:nvSpPr>
          <p:spPr>
            <a:xfrm>
              <a:off x="1591" y="3264"/>
              <a:ext cx="1265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Premik vilic desno</a:t>
              </a:r>
              <a:endParaRPr/>
            </a:p>
          </p:txBody>
        </p:sp>
        <p:sp>
          <p:nvSpPr>
            <p:cNvPr id="709" name="Google Shape;709;p32"/>
            <p:cNvSpPr txBox="1"/>
            <p:nvPr/>
          </p:nvSpPr>
          <p:spPr>
            <a:xfrm>
              <a:off x="3518" y="1804"/>
              <a:ext cx="974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Razširiti vilice</a:t>
              </a:r>
              <a:endParaRPr/>
            </a:p>
          </p:txBody>
        </p:sp>
        <p:sp>
          <p:nvSpPr>
            <p:cNvPr id="710" name="Google Shape;710;p32"/>
            <p:cNvSpPr txBox="1"/>
            <p:nvPr/>
          </p:nvSpPr>
          <p:spPr>
            <a:xfrm>
              <a:off x="3555" y="3264"/>
              <a:ext cx="902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Stisniti vilice</a:t>
              </a:r>
              <a:endParaRPr/>
            </a:p>
          </p:txBody>
        </p:sp>
        <p:sp>
          <p:nvSpPr>
            <p:cNvPr id="711" name="Google Shape;711;p32"/>
            <p:cNvSpPr txBox="1"/>
            <p:nvPr/>
          </p:nvSpPr>
          <p:spPr>
            <a:xfrm>
              <a:off x="3093" y="672"/>
              <a:ext cx="48" cy="3024"/>
            </a:xfrm>
            <a:prstGeom prst="rect">
              <a:avLst/>
            </a:prstGeom>
            <a:solidFill>
              <a:srgbClr val="000080"/>
            </a:solidFill>
            <a:ln w="9525" cap="flat" cmpd="sng">
              <a:solidFill>
                <a:srgbClr val="00008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12" name="Google Shape;712;p32"/>
            <p:cNvGrpSpPr/>
            <p:nvPr/>
          </p:nvGrpSpPr>
          <p:grpSpPr>
            <a:xfrm>
              <a:off x="1675" y="1048"/>
              <a:ext cx="1104" cy="640"/>
              <a:chOff x="1440" y="1048"/>
              <a:chExt cx="1104" cy="640"/>
            </a:xfrm>
          </p:grpSpPr>
          <p:grpSp>
            <p:nvGrpSpPr>
              <p:cNvPr id="713" name="Google Shape;713;p32"/>
              <p:cNvGrpSpPr/>
              <p:nvPr/>
            </p:nvGrpSpPr>
            <p:grpSpPr>
              <a:xfrm>
                <a:off x="1440" y="1048"/>
                <a:ext cx="144" cy="623"/>
                <a:chOff x="1552" y="1048"/>
                <a:chExt cx="144" cy="623"/>
              </a:xfrm>
            </p:grpSpPr>
            <p:sp>
              <p:nvSpPr>
                <p:cNvPr id="714" name="Google Shape;714;p32"/>
                <p:cNvSpPr/>
                <p:nvPr/>
              </p:nvSpPr>
              <p:spPr>
                <a:xfrm>
                  <a:off x="1552" y="1048"/>
                  <a:ext cx="144" cy="144"/>
                </a:xfrm>
                <a:prstGeom prst="flowChartConnector">
                  <a:avLst/>
                </a:prstGeom>
                <a:solidFill>
                  <a:srgbClr val="000000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5" name="Google Shape;715;p32"/>
                <p:cNvSpPr txBox="1"/>
                <p:nvPr/>
              </p:nvSpPr>
              <p:spPr>
                <a:xfrm>
                  <a:off x="1554" y="1128"/>
                  <a:ext cx="142" cy="543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16" name="Google Shape;716;p32"/>
              <p:cNvGrpSpPr/>
              <p:nvPr/>
            </p:nvGrpSpPr>
            <p:grpSpPr>
              <a:xfrm>
                <a:off x="1856" y="1048"/>
                <a:ext cx="144" cy="623"/>
                <a:chOff x="1552" y="1048"/>
                <a:chExt cx="144" cy="623"/>
              </a:xfrm>
            </p:grpSpPr>
            <p:sp>
              <p:nvSpPr>
                <p:cNvPr id="717" name="Google Shape;717;p32"/>
                <p:cNvSpPr/>
                <p:nvPr/>
              </p:nvSpPr>
              <p:spPr>
                <a:xfrm>
                  <a:off x="1552" y="1048"/>
                  <a:ext cx="144" cy="144"/>
                </a:xfrm>
                <a:prstGeom prst="flowChartConnector">
                  <a:avLst/>
                </a:prstGeom>
                <a:solidFill>
                  <a:srgbClr val="000000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8" name="Google Shape;718;p32"/>
                <p:cNvSpPr txBox="1"/>
                <p:nvPr/>
              </p:nvSpPr>
              <p:spPr>
                <a:xfrm>
                  <a:off x="1554" y="1128"/>
                  <a:ext cx="142" cy="543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cxnSp>
            <p:nvCxnSpPr>
              <p:cNvPr id="719" name="Google Shape;719;p32"/>
              <p:cNvCxnSpPr/>
              <p:nvPr/>
            </p:nvCxnSpPr>
            <p:spPr>
              <a:xfrm>
                <a:off x="1440" y="1688"/>
                <a:ext cx="1104" cy="0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720" name="Google Shape;720;p32"/>
              <p:cNvCxnSpPr/>
              <p:nvPr/>
            </p:nvCxnSpPr>
            <p:spPr>
              <a:xfrm>
                <a:off x="2315" y="1155"/>
                <a:ext cx="0" cy="458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</p:grpSp>
        <p:grpSp>
          <p:nvGrpSpPr>
            <p:cNvPr id="721" name="Google Shape;721;p32"/>
            <p:cNvGrpSpPr/>
            <p:nvPr/>
          </p:nvGrpSpPr>
          <p:grpSpPr>
            <a:xfrm>
              <a:off x="1675" y="2512"/>
              <a:ext cx="1104" cy="640"/>
              <a:chOff x="1675" y="2512"/>
              <a:chExt cx="1104" cy="640"/>
            </a:xfrm>
          </p:grpSpPr>
          <p:sp>
            <p:nvSpPr>
              <p:cNvPr id="722" name="Google Shape;722;p32"/>
              <p:cNvSpPr/>
              <p:nvPr/>
            </p:nvSpPr>
            <p:spPr>
              <a:xfrm>
                <a:off x="2216" y="2512"/>
                <a:ext cx="144" cy="144"/>
              </a:xfrm>
              <a:prstGeom prst="flowChartConnector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3" name="Google Shape;723;p32"/>
              <p:cNvSpPr txBox="1"/>
              <p:nvPr/>
            </p:nvSpPr>
            <p:spPr>
              <a:xfrm>
                <a:off x="2220" y="2592"/>
                <a:ext cx="142" cy="543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724" name="Google Shape;724;p32"/>
              <p:cNvGrpSpPr/>
              <p:nvPr/>
            </p:nvGrpSpPr>
            <p:grpSpPr>
              <a:xfrm>
                <a:off x="2630" y="2512"/>
                <a:ext cx="144" cy="623"/>
                <a:chOff x="1552" y="1048"/>
                <a:chExt cx="144" cy="623"/>
              </a:xfrm>
            </p:grpSpPr>
            <p:sp>
              <p:nvSpPr>
                <p:cNvPr id="725" name="Google Shape;725;p32"/>
                <p:cNvSpPr/>
                <p:nvPr/>
              </p:nvSpPr>
              <p:spPr>
                <a:xfrm>
                  <a:off x="1552" y="1048"/>
                  <a:ext cx="144" cy="144"/>
                </a:xfrm>
                <a:prstGeom prst="flowChartConnector">
                  <a:avLst/>
                </a:prstGeom>
                <a:solidFill>
                  <a:srgbClr val="000000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6" name="Google Shape;726;p32"/>
                <p:cNvSpPr txBox="1"/>
                <p:nvPr/>
              </p:nvSpPr>
              <p:spPr>
                <a:xfrm>
                  <a:off x="1554" y="1128"/>
                  <a:ext cx="142" cy="543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cxnSp>
            <p:nvCxnSpPr>
              <p:cNvPr id="727" name="Google Shape;727;p32"/>
              <p:cNvCxnSpPr/>
              <p:nvPr/>
            </p:nvCxnSpPr>
            <p:spPr>
              <a:xfrm>
                <a:off x="1675" y="3152"/>
                <a:ext cx="1104" cy="0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728" name="Google Shape;728;p32"/>
              <p:cNvCxnSpPr/>
              <p:nvPr/>
            </p:nvCxnSpPr>
            <p:spPr>
              <a:xfrm rot="10800000">
                <a:off x="1904" y="2619"/>
                <a:ext cx="0" cy="458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</p:grpSp>
        <p:grpSp>
          <p:nvGrpSpPr>
            <p:cNvPr id="729" name="Google Shape;729;p32"/>
            <p:cNvGrpSpPr/>
            <p:nvPr/>
          </p:nvGrpSpPr>
          <p:grpSpPr>
            <a:xfrm>
              <a:off x="3556" y="1048"/>
              <a:ext cx="900" cy="640"/>
              <a:chOff x="3556" y="1048"/>
              <a:chExt cx="900" cy="640"/>
            </a:xfrm>
          </p:grpSpPr>
          <p:sp>
            <p:nvSpPr>
              <p:cNvPr id="730" name="Google Shape;730;p32"/>
              <p:cNvSpPr/>
              <p:nvPr/>
            </p:nvSpPr>
            <p:spPr>
              <a:xfrm>
                <a:off x="3556" y="1048"/>
                <a:ext cx="144" cy="144"/>
              </a:xfrm>
              <a:prstGeom prst="flowChartConnector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1" name="Google Shape;731;p32"/>
              <p:cNvSpPr txBox="1"/>
              <p:nvPr/>
            </p:nvSpPr>
            <p:spPr>
              <a:xfrm>
                <a:off x="3557" y="1128"/>
                <a:ext cx="142" cy="543"/>
              </a:xfrm>
              <a:prstGeom prst="rect">
                <a:avLst/>
              </a:prstGeom>
              <a:solidFill>
                <a:srgbClr val="000000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732" name="Google Shape;732;p32"/>
              <p:cNvGrpSpPr/>
              <p:nvPr/>
            </p:nvGrpSpPr>
            <p:grpSpPr>
              <a:xfrm>
                <a:off x="4307" y="1048"/>
                <a:ext cx="144" cy="623"/>
                <a:chOff x="1552" y="1048"/>
                <a:chExt cx="144" cy="623"/>
              </a:xfrm>
            </p:grpSpPr>
            <p:sp>
              <p:nvSpPr>
                <p:cNvPr id="733" name="Google Shape;733;p32"/>
                <p:cNvSpPr/>
                <p:nvPr/>
              </p:nvSpPr>
              <p:spPr>
                <a:xfrm>
                  <a:off x="1552" y="1048"/>
                  <a:ext cx="144" cy="144"/>
                </a:xfrm>
                <a:prstGeom prst="flowChartConnector">
                  <a:avLst/>
                </a:prstGeom>
                <a:solidFill>
                  <a:srgbClr val="000000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34" name="Google Shape;734;p32"/>
                <p:cNvSpPr txBox="1"/>
                <p:nvPr/>
              </p:nvSpPr>
              <p:spPr>
                <a:xfrm>
                  <a:off x="1554" y="1128"/>
                  <a:ext cx="142" cy="543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cxnSp>
            <p:nvCxnSpPr>
              <p:cNvPr id="735" name="Google Shape;735;p32"/>
              <p:cNvCxnSpPr/>
              <p:nvPr/>
            </p:nvCxnSpPr>
            <p:spPr>
              <a:xfrm>
                <a:off x="3556" y="1688"/>
                <a:ext cx="900" cy="0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grpSp>
            <p:nvGrpSpPr>
              <p:cNvPr id="736" name="Google Shape;736;p32"/>
              <p:cNvGrpSpPr/>
              <p:nvPr/>
            </p:nvGrpSpPr>
            <p:grpSpPr>
              <a:xfrm>
                <a:off x="3772" y="1383"/>
                <a:ext cx="457" cy="0"/>
                <a:chOff x="3678" y="1383"/>
                <a:chExt cx="457" cy="0"/>
              </a:xfrm>
            </p:grpSpPr>
            <p:cxnSp>
              <p:nvCxnSpPr>
                <p:cNvPr id="737" name="Google Shape;737;p32"/>
                <p:cNvCxnSpPr/>
                <p:nvPr/>
              </p:nvCxnSpPr>
              <p:spPr>
                <a:xfrm>
                  <a:off x="3850" y="1210"/>
                  <a:ext cx="0" cy="345"/>
                </a:xfrm>
                <a:prstGeom prst="straightConnector1">
                  <a:avLst/>
                </a:prstGeom>
                <a:noFill/>
                <a:ln w="76200" cap="flat" cmpd="sng">
                  <a:solidFill>
                    <a:schemeClr val="dk1"/>
                  </a:solidFill>
                  <a:prstDash val="solid"/>
                  <a:miter lim="800000"/>
                  <a:headEnd type="none" w="med" len="med"/>
                  <a:tailEnd type="triangle" w="med" len="med"/>
                </a:ln>
              </p:spPr>
            </p:cxnSp>
            <p:cxnSp>
              <p:nvCxnSpPr>
                <p:cNvPr id="738" name="Google Shape;738;p32"/>
                <p:cNvCxnSpPr/>
                <p:nvPr/>
              </p:nvCxnSpPr>
              <p:spPr>
                <a:xfrm rot="10800000">
                  <a:off x="3962" y="1210"/>
                  <a:ext cx="0" cy="345"/>
                </a:xfrm>
                <a:prstGeom prst="straightConnector1">
                  <a:avLst/>
                </a:prstGeom>
                <a:noFill/>
                <a:ln w="76200" cap="flat" cmpd="sng">
                  <a:solidFill>
                    <a:schemeClr val="dk1"/>
                  </a:solidFill>
                  <a:prstDash val="solid"/>
                  <a:miter lim="800000"/>
                  <a:headEnd type="none" w="med" len="med"/>
                  <a:tailEnd type="triangle" w="med" len="med"/>
                </a:ln>
              </p:spPr>
            </p:cxnSp>
          </p:grpSp>
        </p:grpSp>
        <p:grpSp>
          <p:nvGrpSpPr>
            <p:cNvPr id="739" name="Google Shape;739;p32"/>
            <p:cNvGrpSpPr/>
            <p:nvPr/>
          </p:nvGrpSpPr>
          <p:grpSpPr>
            <a:xfrm>
              <a:off x="3409" y="2512"/>
              <a:ext cx="1193" cy="640"/>
              <a:chOff x="3264" y="2512"/>
              <a:chExt cx="1193" cy="640"/>
            </a:xfrm>
          </p:grpSpPr>
          <p:grpSp>
            <p:nvGrpSpPr>
              <p:cNvPr id="740" name="Google Shape;740;p32"/>
              <p:cNvGrpSpPr/>
              <p:nvPr/>
            </p:nvGrpSpPr>
            <p:grpSpPr>
              <a:xfrm>
                <a:off x="3648" y="2512"/>
                <a:ext cx="144" cy="623"/>
                <a:chOff x="1552" y="1048"/>
                <a:chExt cx="144" cy="623"/>
              </a:xfrm>
            </p:grpSpPr>
            <p:sp>
              <p:nvSpPr>
                <p:cNvPr id="741" name="Google Shape;741;p32"/>
                <p:cNvSpPr/>
                <p:nvPr/>
              </p:nvSpPr>
              <p:spPr>
                <a:xfrm>
                  <a:off x="1552" y="1048"/>
                  <a:ext cx="144" cy="144"/>
                </a:xfrm>
                <a:prstGeom prst="flowChartConnector">
                  <a:avLst/>
                </a:prstGeom>
                <a:solidFill>
                  <a:srgbClr val="000000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2" name="Google Shape;742;p32"/>
                <p:cNvSpPr txBox="1"/>
                <p:nvPr/>
              </p:nvSpPr>
              <p:spPr>
                <a:xfrm>
                  <a:off x="1554" y="1128"/>
                  <a:ext cx="142" cy="543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43" name="Google Shape;743;p32"/>
              <p:cNvGrpSpPr/>
              <p:nvPr/>
            </p:nvGrpSpPr>
            <p:grpSpPr>
              <a:xfrm>
                <a:off x="3920" y="2512"/>
                <a:ext cx="144" cy="623"/>
                <a:chOff x="1552" y="1048"/>
                <a:chExt cx="144" cy="623"/>
              </a:xfrm>
            </p:grpSpPr>
            <p:sp>
              <p:nvSpPr>
                <p:cNvPr id="744" name="Google Shape;744;p32"/>
                <p:cNvSpPr/>
                <p:nvPr/>
              </p:nvSpPr>
              <p:spPr>
                <a:xfrm>
                  <a:off x="1552" y="1048"/>
                  <a:ext cx="144" cy="144"/>
                </a:xfrm>
                <a:prstGeom prst="flowChartConnector">
                  <a:avLst/>
                </a:prstGeom>
                <a:solidFill>
                  <a:srgbClr val="000000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45" name="Google Shape;745;p32"/>
                <p:cNvSpPr txBox="1"/>
                <p:nvPr/>
              </p:nvSpPr>
              <p:spPr>
                <a:xfrm>
                  <a:off x="1554" y="1128"/>
                  <a:ext cx="142" cy="543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cxnSp>
            <p:nvCxnSpPr>
              <p:cNvPr id="746" name="Google Shape;746;p32"/>
              <p:cNvCxnSpPr/>
              <p:nvPr/>
            </p:nvCxnSpPr>
            <p:spPr>
              <a:xfrm>
                <a:off x="3424" y="3152"/>
                <a:ext cx="900" cy="0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747" name="Google Shape;747;p32"/>
              <p:cNvCxnSpPr/>
              <p:nvPr/>
            </p:nvCxnSpPr>
            <p:spPr>
              <a:xfrm rot="10800000">
                <a:off x="3436" y="2674"/>
                <a:ext cx="0" cy="345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  <p:cxnSp>
            <p:nvCxnSpPr>
              <p:cNvPr id="748" name="Google Shape;748;p32"/>
              <p:cNvCxnSpPr/>
              <p:nvPr/>
            </p:nvCxnSpPr>
            <p:spPr>
              <a:xfrm>
                <a:off x="4284" y="2674"/>
                <a:ext cx="0" cy="345"/>
              </a:xfrm>
              <a:prstGeom prst="straightConnector1">
                <a:avLst/>
              </a:prstGeom>
              <a:noFill/>
              <a:ln w="76200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</p:cxnSp>
        </p:grp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" name="Google Shape;753;p33" descr="squelett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331912" y="1844675"/>
            <a:ext cx="4776787" cy="36909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4" name="Google Shape;754;p33"/>
          <p:cNvGrpSpPr/>
          <p:nvPr/>
        </p:nvGrpSpPr>
        <p:grpSpPr>
          <a:xfrm>
            <a:off x="179387" y="1052512"/>
            <a:ext cx="8507412" cy="5334000"/>
            <a:chOff x="483" y="624"/>
            <a:chExt cx="5359" cy="3360"/>
          </a:xfrm>
        </p:grpSpPr>
        <p:sp>
          <p:nvSpPr>
            <p:cNvPr id="755" name="Google Shape;755;p33"/>
            <p:cNvSpPr/>
            <p:nvPr/>
          </p:nvSpPr>
          <p:spPr>
            <a:xfrm>
              <a:off x="531" y="624"/>
              <a:ext cx="336" cy="336"/>
            </a:xfrm>
            <a:prstGeom prst="ellipse">
              <a:avLst/>
            </a:prstGeom>
            <a:solidFill>
              <a:srgbClr val="FDF405"/>
            </a:solidFill>
            <a:ln w="28575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hlink"/>
                  </a:solidFill>
                  <a:latin typeface="Tahoma"/>
                  <a:ea typeface="Tahoma"/>
                  <a:cs typeface="Tahoma"/>
                  <a:sym typeface="Tahoma"/>
                </a:rPr>
                <a:t>6</a:t>
              </a:r>
              <a:endParaRPr/>
            </a:p>
          </p:txBody>
        </p:sp>
        <p:sp>
          <p:nvSpPr>
            <p:cNvPr id="756" name="Google Shape;756;p33"/>
            <p:cNvSpPr/>
            <p:nvPr/>
          </p:nvSpPr>
          <p:spPr>
            <a:xfrm>
              <a:off x="3303" y="960"/>
              <a:ext cx="336" cy="336"/>
            </a:xfrm>
            <a:prstGeom prst="ellipse">
              <a:avLst/>
            </a:prstGeom>
            <a:solidFill>
              <a:srgbClr val="FDF405"/>
            </a:solidFill>
            <a:ln w="28575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hlink"/>
                  </a:solidFill>
                  <a:latin typeface="Tahoma"/>
                  <a:ea typeface="Tahoma"/>
                  <a:cs typeface="Tahoma"/>
                  <a:sym typeface="Tahoma"/>
                </a:rPr>
                <a:t>4</a:t>
              </a:r>
              <a:endParaRPr/>
            </a:p>
          </p:txBody>
        </p:sp>
        <p:sp>
          <p:nvSpPr>
            <p:cNvPr id="757" name="Google Shape;757;p33"/>
            <p:cNvSpPr/>
            <p:nvPr/>
          </p:nvSpPr>
          <p:spPr>
            <a:xfrm>
              <a:off x="2487" y="768"/>
              <a:ext cx="336" cy="336"/>
            </a:xfrm>
            <a:prstGeom prst="ellipse">
              <a:avLst/>
            </a:prstGeom>
            <a:solidFill>
              <a:srgbClr val="FDF405"/>
            </a:solidFill>
            <a:ln w="28575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hlink"/>
                  </a:solidFill>
                  <a:latin typeface="Tahoma"/>
                  <a:ea typeface="Tahoma"/>
                  <a:cs typeface="Tahoma"/>
                  <a:sym typeface="Tahoma"/>
                </a:rPr>
                <a:t>3</a:t>
              </a:r>
              <a:endParaRPr/>
            </a:p>
          </p:txBody>
        </p:sp>
        <p:sp>
          <p:nvSpPr>
            <p:cNvPr id="758" name="Google Shape;758;p33"/>
            <p:cNvSpPr/>
            <p:nvPr/>
          </p:nvSpPr>
          <p:spPr>
            <a:xfrm>
              <a:off x="3447" y="1488"/>
              <a:ext cx="336" cy="336"/>
            </a:xfrm>
            <a:prstGeom prst="ellipse">
              <a:avLst/>
            </a:prstGeom>
            <a:solidFill>
              <a:srgbClr val="FDF405"/>
            </a:solidFill>
            <a:ln w="28575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hlink"/>
                  </a:solidFill>
                  <a:latin typeface="Tahoma"/>
                  <a:ea typeface="Tahoma"/>
                  <a:cs typeface="Tahoma"/>
                  <a:sym typeface="Tahoma"/>
                </a:rPr>
                <a:t>8</a:t>
              </a:r>
              <a:endParaRPr/>
            </a:p>
          </p:txBody>
        </p:sp>
        <p:sp>
          <p:nvSpPr>
            <p:cNvPr id="759" name="Google Shape;759;p33"/>
            <p:cNvSpPr/>
            <p:nvPr/>
          </p:nvSpPr>
          <p:spPr>
            <a:xfrm>
              <a:off x="3735" y="1968"/>
              <a:ext cx="336" cy="336"/>
            </a:xfrm>
            <a:prstGeom prst="ellipse">
              <a:avLst/>
            </a:prstGeom>
            <a:solidFill>
              <a:srgbClr val="FDF405"/>
            </a:solidFill>
            <a:ln w="28575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hlink"/>
                  </a:solidFill>
                  <a:latin typeface="Tahoma"/>
                  <a:ea typeface="Tahoma"/>
                  <a:cs typeface="Tahoma"/>
                  <a:sym typeface="Tahoma"/>
                </a:rPr>
                <a:t>1</a:t>
              </a:r>
              <a:endParaRPr/>
            </a:p>
          </p:txBody>
        </p:sp>
        <p:sp>
          <p:nvSpPr>
            <p:cNvPr id="760" name="Google Shape;760;p33"/>
            <p:cNvSpPr/>
            <p:nvPr/>
          </p:nvSpPr>
          <p:spPr>
            <a:xfrm>
              <a:off x="3219" y="3648"/>
              <a:ext cx="336" cy="336"/>
            </a:xfrm>
            <a:prstGeom prst="ellipse">
              <a:avLst/>
            </a:prstGeom>
            <a:solidFill>
              <a:srgbClr val="FDF405"/>
            </a:solidFill>
            <a:ln w="28575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hlink"/>
                  </a:solidFill>
                  <a:latin typeface="Tahoma"/>
                  <a:ea typeface="Tahoma"/>
                  <a:cs typeface="Tahoma"/>
                  <a:sym typeface="Tahoma"/>
                </a:rPr>
                <a:t>2</a:t>
              </a:r>
              <a:endParaRPr/>
            </a:p>
          </p:txBody>
        </p:sp>
        <p:sp>
          <p:nvSpPr>
            <p:cNvPr id="761" name="Google Shape;761;p33"/>
            <p:cNvSpPr/>
            <p:nvPr/>
          </p:nvSpPr>
          <p:spPr>
            <a:xfrm>
              <a:off x="723" y="3072"/>
              <a:ext cx="336" cy="336"/>
            </a:xfrm>
            <a:prstGeom prst="ellipse">
              <a:avLst/>
            </a:prstGeom>
            <a:solidFill>
              <a:srgbClr val="FDF405"/>
            </a:solidFill>
            <a:ln w="28575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hlink"/>
                  </a:solidFill>
                  <a:latin typeface="Tahoma"/>
                  <a:ea typeface="Tahoma"/>
                  <a:cs typeface="Tahoma"/>
                  <a:sym typeface="Tahoma"/>
                </a:rPr>
                <a:t>5</a:t>
              </a:r>
              <a:endParaRPr/>
            </a:p>
          </p:txBody>
        </p:sp>
        <p:sp>
          <p:nvSpPr>
            <p:cNvPr id="762" name="Google Shape;762;p33"/>
            <p:cNvSpPr/>
            <p:nvPr/>
          </p:nvSpPr>
          <p:spPr>
            <a:xfrm>
              <a:off x="483" y="2016"/>
              <a:ext cx="336" cy="336"/>
            </a:xfrm>
            <a:prstGeom prst="ellipse">
              <a:avLst/>
            </a:prstGeom>
            <a:solidFill>
              <a:srgbClr val="FDF405"/>
            </a:solidFill>
            <a:ln w="28575" cap="flat" cmpd="sng">
              <a:solidFill>
                <a:schemeClr val="hlink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hlink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hlink"/>
                  </a:solidFill>
                  <a:latin typeface="Tahoma"/>
                  <a:ea typeface="Tahoma"/>
                  <a:cs typeface="Tahoma"/>
                  <a:sym typeface="Tahoma"/>
                </a:rPr>
                <a:t>7</a:t>
              </a:r>
              <a:endParaRPr/>
            </a:p>
          </p:txBody>
        </p:sp>
        <p:sp>
          <p:nvSpPr>
            <p:cNvPr id="763" name="Google Shape;763;p33"/>
            <p:cNvSpPr txBox="1"/>
            <p:nvPr/>
          </p:nvSpPr>
          <p:spPr>
            <a:xfrm>
              <a:off x="4665" y="2191"/>
              <a:ext cx="1173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6. Dvižni cilinder</a:t>
              </a:r>
              <a:endParaRPr/>
            </a:p>
          </p:txBody>
        </p:sp>
        <p:sp>
          <p:nvSpPr>
            <p:cNvPr id="764" name="Google Shape;764;p33"/>
            <p:cNvSpPr txBox="1"/>
            <p:nvPr/>
          </p:nvSpPr>
          <p:spPr>
            <a:xfrm>
              <a:off x="4306" y="1626"/>
              <a:ext cx="1536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4. Omejevalec pritiska</a:t>
              </a:r>
              <a:endParaRPr/>
            </a:p>
          </p:txBody>
        </p:sp>
        <p:sp>
          <p:nvSpPr>
            <p:cNvPr id="765" name="Google Shape;765;p33"/>
            <p:cNvSpPr txBox="1"/>
            <p:nvPr/>
          </p:nvSpPr>
          <p:spPr>
            <a:xfrm>
              <a:off x="4869" y="1342"/>
              <a:ext cx="960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3. Razdelilnik</a:t>
              </a:r>
              <a:endParaRPr/>
            </a:p>
          </p:txBody>
        </p:sp>
        <p:sp>
          <p:nvSpPr>
            <p:cNvPr id="766" name="Google Shape;766;p33"/>
            <p:cNvSpPr txBox="1"/>
            <p:nvPr/>
          </p:nvSpPr>
          <p:spPr>
            <a:xfrm>
              <a:off x="4750" y="2777"/>
              <a:ext cx="1079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8. Povratni vod</a:t>
              </a:r>
              <a:endParaRPr/>
            </a:p>
          </p:txBody>
        </p:sp>
        <p:sp>
          <p:nvSpPr>
            <p:cNvPr id="767" name="Google Shape;767;p33"/>
            <p:cNvSpPr txBox="1"/>
            <p:nvPr/>
          </p:nvSpPr>
          <p:spPr>
            <a:xfrm>
              <a:off x="4907" y="773"/>
              <a:ext cx="923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1. Rezervoar</a:t>
              </a:r>
              <a:endParaRPr/>
            </a:p>
          </p:txBody>
        </p:sp>
        <p:sp>
          <p:nvSpPr>
            <p:cNvPr id="768" name="Google Shape;768;p33"/>
            <p:cNvSpPr txBox="1"/>
            <p:nvPr/>
          </p:nvSpPr>
          <p:spPr>
            <a:xfrm>
              <a:off x="5063" y="1062"/>
              <a:ext cx="766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2. Črpalka</a:t>
              </a:r>
              <a:endParaRPr/>
            </a:p>
          </p:txBody>
        </p:sp>
        <p:sp>
          <p:nvSpPr>
            <p:cNvPr id="769" name="Google Shape;769;p33"/>
            <p:cNvSpPr txBox="1"/>
            <p:nvPr/>
          </p:nvSpPr>
          <p:spPr>
            <a:xfrm>
              <a:off x="4568" y="1912"/>
              <a:ext cx="1272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5. Nagibni cilinder</a:t>
              </a:r>
              <a:endParaRPr/>
            </a:p>
          </p:txBody>
        </p:sp>
        <p:sp>
          <p:nvSpPr>
            <p:cNvPr id="770" name="Google Shape;770;p33"/>
            <p:cNvSpPr txBox="1"/>
            <p:nvPr/>
          </p:nvSpPr>
          <p:spPr>
            <a:xfrm>
              <a:off x="5003" y="2484"/>
              <a:ext cx="826" cy="233"/>
            </a:xfrm>
            <a:prstGeom prst="rect">
              <a:avLst/>
            </a:prstGeom>
            <a:solidFill>
              <a:srgbClr val="00008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7. Retarder</a:t>
              </a:r>
              <a:endParaRPr/>
            </a:p>
          </p:txBody>
        </p:sp>
      </p:grpSp>
      <p:sp>
        <p:nvSpPr>
          <p:cNvPr id="771" name="Google Shape;771;p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197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Hidravlični sistem</a:t>
            </a:r>
            <a:endParaRPr/>
          </a:p>
        </p:txBody>
      </p:sp>
      <p:cxnSp>
        <p:nvCxnSpPr>
          <p:cNvPr id="772" name="Google Shape;772;p33"/>
          <p:cNvCxnSpPr/>
          <p:nvPr/>
        </p:nvCxnSpPr>
        <p:spPr>
          <a:xfrm>
            <a:off x="827087" y="1412875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773" name="Google Shape;773;p33"/>
          <p:cNvCxnSpPr/>
          <p:nvPr/>
        </p:nvCxnSpPr>
        <p:spPr>
          <a:xfrm flipH="1">
            <a:off x="5292725" y="3716337"/>
            <a:ext cx="287337" cy="433387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774" name="Google Shape;774;p33"/>
          <p:cNvCxnSpPr/>
          <p:nvPr/>
        </p:nvCxnSpPr>
        <p:spPr>
          <a:xfrm flipH="1">
            <a:off x="4716462" y="2852737"/>
            <a:ext cx="430212" cy="1368425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775" name="Google Shape;775;p33"/>
          <p:cNvCxnSpPr/>
          <p:nvPr/>
        </p:nvCxnSpPr>
        <p:spPr>
          <a:xfrm flipH="1">
            <a:off x="4356100" y="2133600"/>
            <a:ext cx="503237" cy="1800225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776" name="Google Shape;776;p33"/>
          <p:cNvCxnSpPr/>
          <p:nvPr/>
        </p:nvCxnSpPr>
        <p:spPr>
          <a:xfrm>
            <a:off x="3708400" y="1844675"/>
            <a:ext cx="358775" cy="230505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777" name="Google Shape;777;p33"/>
          <p:cNvCxnSpPr/>
          <p:nvPr/>
        </p:nvCxnSpPr>
        <p:spPr>
          <a:xfrm>
            <a:off x="684212" y="1484312"/>
            <a:ext cx="2017712" cy="2016125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778" name="Google Shape;778;p33"/>
          <p:cNvCxnSpPr/>
          <p:nvPr/>
        </p:nvCxnSpPr>
        <p:spPr>
          <a:xfrm>
            <a:off x="755650" y="3573462"/>
            <a:ext cx="2016125" cy="503237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779" name="Google Shape;779;p33"/>
          <p:cNvCxnSpPr/>
          <p:nvPr/>
        </p:nvCxnSpPr>
        <p:spPr>
          <a:xfrm rot="10800000" flipH="1">
            <a:off x="1042987" y="4292600"/>
            <a:ext cx="2016125" cy="865187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780" name="Google Shape;780;p33"/>
          <p:cNvCxnSpPr/>
          <p:nvPr/>
        </p:nvCxnSpPr>
        <p:spPr>
          <a:xfrm rot="10800000">
            <a:off x="4500562" y="5013325"/>
            <a:ext cx="287337" cy="863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3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197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Pazite na pritisk!</a:t>
            </a:r>
            <a:endParaRPr/>
          </a:p>
        </p:txBody>
      </p:sp>
      <p:grpSp>
        <p:nvGrpSpPr>
          <p:cNvPr id="786" name="Google Shape;786;p34"/>
          <p:cNvGrpSpPr/>
          <p:nvPr/>
        </p:nvGrpSpPr>
        <p:grpSpPr>
          <a:xfrm>
            <a:off x="3257550" y="1433512"/>
            <a:ext cx="3384550" cy="1766887"/>
            <a:chOff x="2040" y="711"/>
            <a:chExt cx="2132" cy="1113"/>
          </a:xfrm>
        </p:grpSpPr>
        <p:pic>
          <p:nvPicPr>
            <p:cNvPr id="787" name="Google Shape;787;p34" descr="Image10"/>
            <p:cNvPicPr preferRelativeResize="0"/>
            <p:nvPr/>
          </p:nvPicPr>
          <p:blipFill rotWithShape="1">
            <a:blip r:embed="rId3">
              <a:alphaModFix/>
            </a:blip>
            <a:srcRect l="6832" t="6243" r="8249" b="9153"/>
            <a:stretch/>
          </p:blipFill>
          <p:spPr>
            <a:xfrm>
              <a:off x="3000" y="711"/>
              <a:ext cx="1172" cy="1112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pic>
        <p:pic>
          <p:nvPicPr>
            <p:cNvPr id="788" name="Google Shape;788;p34" descr="Image6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040" y="711"/>
              <a:ext cx="825" cy="1113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</p:pic>
      </p:grpSp>
      <p:sp>
        <p:nvSpPr>
          <p:cNvPr id="789" name="Google Shape;789;p34"/>
          <p:cNvSpPr txBox="1"/>
          <p:nvPr/>
        </p:nvSpPr>
        <p:spPr>
          <a:xfrm rot="-60000">
            <a:off x="2027237" y="3730625"/>
            <a:ext cx="5848350" cy="15525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4475" tIns="37225" rIns="74475" bIns="372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400"/>
              <a:buFont typeface="Tahoma"/>
              <a:buNone/>
            </a:pPr>
            <a:r>
              <a:rPr lang="en-US" sz="2400" b="1" i="0" u="none">
                <a:solidFill>
                  <a:srgbClr val="FF3300"/>
                </a:solidFill>
                <a:latin typeface="Tahoma"/>
                <a:ea typeface="Tahoma"/>
                <a:cs typeface="Tahoma"/>
                <a:sym typeface="Tahoma"/>
              </a:rPr>
              <a:t>Nikoli ne iščite puščanja cevi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400"/>
              <a:buFont typeface="Tahoma"/>
              <a:buNone/>
            </a:pPr>
            <a:r>
              <a:rPr lang="en-US" sz="2400" b="1" i="0" u="none">
                <a:solidFill>
                  <a:srgbClr val="FF3300"/>
                </a:solidFill>
                <a:latin typeface="Tahoma"/>
                <a:ea typeface="Tahoma"/>
                <a:cs typeface="Tahoma"/>
                <a:sym typeface="Tahoma"/>
              </a:rPr>
              <a:t>z golimi rokami (tudi s krpo ne).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400"/>
              <a:buFont typeface="Tahoma"/>
              <a:buNone/>
            </a:pPr>
            <a:r>
              <a:rPr lang="en-US" sz="2400" b="1" i="0" u="none">
                <a:solidFill>
                  <a:srgbClr val="FF3300"/>
                </a:solidFill>
                <a:latin typeface="Tahoma"/>
                <a:ea typeface="Tahoma"/>
                <a:cs typeface="Tahoma"/>
                <a:sym typeface="Tahoma"/>
              </a:rPr>
              <a:t>Obstaja tveganje prenosa olja v telo,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400"/>
              <a:buFont typeface="Tahoma"/>
              <a:buNone/>
            </a:pPr>
            <a:r>
              <a:rPr lang="en-US" sz="2400" b="1" i="0" u="none">
                <a:solidFill>
                  <a:srgbClr val="FF3300"/>
                </a:solidFill>
                <a:latin typeface="Tahoma"/>
                <a:ea typeface="Tahoma"/>
                <a:cs typeface="Tahoma"/>
                <a:sym typeface="Tahoma"/>
              </a:rPr>
              <a:t>kar lahko vodi v amputacijo!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35" descr="levée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50825" y="1379537"/>
            <a:ext cx="6192837" cy="3776662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35"/>
          <p:cNvSpPr txBox="1"/>
          <p:nvPr/>
        </p:nvSpPr>
        <p:spPr>
          <a:xfrm>
            <a:off x="6588125" y="2349500"/>
            <a:ext cx="2016125" cy="258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Prosti dvig</a:t>
            </a: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dvig pri katerem ne presežemo višine viličarja.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Maksimalni dvig: </a:t>
            </a: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najvišja višina, ki jo lahko dosežemo z obremenitvijo.</a:t>
            </a:r>
            <a:endParaRPr/>
          </a:p>
        </p:txBody>
      </p:sp>
      <p:sp>
        <p:nvSpPr>
          <p:cNvPr id="796" name="Google Shape;796;p35"/>
          <p:cNvSpPr txBox="1">
            <a:spLocks noGrp="1"/>
          </p:cNvSpPr>
          <p:nvPr>
            <p:ph type="title"/>
          </p:nvPr>
        </p:nvSpPr>
        <p:spPr>
          <a:xfrm>
            <a:off x="611187" y="260350"/>
            <a:ext cx="8229600" cy="72072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Dvigi</a:t>
            </a:r>
            <a:endParaRPr/>
          </a:p>
        </p:txBody>
      </p:sp>
      <p:sp>
        <p:nvSpPr>
          <p:cNvPr id="797" name="Google Shape;797;p35"/>
          <p:cNvSpPr txBox="1"/>
          <p:nvPr/>
        </p:nvSpPr>
        <p:spPr>
          <a:xfrm>
            <a:off x="2268537" y="4076700"/>
            <a:ext cx="647700" cy="504825"/>
          </a:xfrm>
          <a:prstGeom prst="rect">
            <a:avLst/>
          </a:prstGeom>
          <a:solidFill>
            <a:srgbClr val="5482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35"/>
          <p:cNvSpPr txBox="1"/>
          <p:nvPr/>
        </p:nvSpPr>
        <p:spPr>
          <a:xfrm>
            <a:off x="2268537" y="4076700"/>
            <a:ext cx="6477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lang="en-US" sz="14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Prosti dvig</a:t>
            </a:r>
            <a:endParaRPr/>
          </a:p>
        </p:txBody>
      </p:sp>
      <p:sp>
        <p:nvSpPr>
          <p:cNvPr id="799" name="Google Shape;799;p35"/>
          <p:cNvSpPr txBox="1"/>
          <p:nvPr/>
        </p:nvSpPr>
        <p:spPr>
          <a:xfrm>
            <a:off x="1116012" y="3716337"/>
            <a:ext cx="935037" cy="523875"/>
          </a:xfrm>
          <a:prstGeom prst="rect">
            <a:avLst/>
          </a:prstGeom>
          <a:solidFill>
            <a:srgbClr val="5482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0" name="Google Shape;800;p35"/>
          <p:cNvSpPr txBox="1"/>
          <p:nvPr/>
        </p:nvSpPr>
        <p:spPr>
          <a:xfrm>
            <a:off x="1116012" y="3716337"/>
            <a:ext cx="935037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lang="en-US" sz="14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Višina viličarja</a:t>
            </a:r>
            <a:endParaRPr/>
          </a:p>
        </p:txBody>
      </p:sp>
      <p:sp>
        <p:nvSpPr>
          <p:cNvPr id="801" name="Google Shape;801;p35"/>
          <p:cNvSpPr txBox="1"/>
          <p:nvPr/>
        </p:nvSpPr>
        <p:spPr>
          <a:xfrm>
            <a:off x="179387" y="3303587"/>
            <a:ext cx="720725" cy="522287"/>
          </a:xfrm>
          <a:prstGeom prst="rect">
            <a:avLst/>
          </a:prstGeom>
          <a:solidFill>
            <a:srgbClr val="54823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35"/>
          <p:cNvSpPr txBox="1"/>
          <p:nvPr/>
        </p:nvSpPr>
        <p:spPr>
          <a:xfrm>
            <a:off x="-107950" y="3303587"/>
            <a:ext cx="1295400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lang="en-US" sz="1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Maksimalni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lang="en-US" sz="1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dvig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3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8509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en-US" sz="2800" b="1" i="0" u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Manipulacijske </a:t>
            </a:r>
            <a:r>
              <a:rPr lang="en-US" sz="2800" b="1" i="0" u="none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naprave</a:t>
            </a:r>
            <a:endParaRPr dirty="0"/>
          </a:p>
        </p:txBody>
      </p:sp>
      <p:grpSp>
        <p:nvGrpSpPr>
          <p:cNvPr id="808" name="Google Shape;808;p36"/>
          <p:cNvGrpSpPr/>
          <p:nvPr/>
        </p:nvGrpSpPr>
        <p:grpSpPr>
          <a:xfrm>
            <a:off x="349250" y="1304925"/>
            <a:ext cx="8445500" cy="5410200"/>
            <a:chOff x="480" y="640"/>
            <a:chExt cx="5320" cy="3408"/>
          </a:xfrm>
        </p:grpSpPr>
        <p:pic>
          <p:nvPicPr>
            <p:cNvPr id="809" name="Google Shape;809;p3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48" y="640"/>
              <a:ext cx="2544" cy="14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0" name="Google Shape;810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80" y="2474"/>
              <a:ext cx="2496" cy="15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1" name="Google Shape;811;p3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824" y="2347"/>
              <a:ext cx="2976" cy="168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13" name="Google Shape;813;p3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6">
            <a:alphaModFix/>
          </a:blip>
          <a:srcRect/>
          <a:stretch/>
        </p:blipFill>
        <p:spPr>
          <a:xfrm>
            <a:off x="101600" y="1244601"/>
            <a:ext cx="4210050" cy="2449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7787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Bodite pozorni!</a:t>
            </a:r>
            <a:endParaRPr/>
          </a:p>
        </p:txBody>
      </p:sp>
      <p:pic>
        <p:nvPicPr>
          <p:cNvPr id="819" name="Google Shape;819;p37" descr="batter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1050" y="1196975"/>
            <a:ext cx="7169150" cy="4970462"/>
          </a:xfrm>
          <a:prstGeom prst="rect">
            <a:avLst/>
          </a:prstGeom>
          <a:noFill/>
          <a:ln>
            <a:noFill/>
          </a:ln>
        </p:spPr>
      </p:pic>
      <p:sp>
        <p:nvSpPr>
          <p:cNvPr id="820" name="Google Shape;820;p37"/>
          <p:cNvSpPr txBox="1"/>
          <p:nvPr/>
        </p:nvSpPr>
        <p:spPr>
          <a:xfrm>
            <a:off x="411162" y="2133600"/>
            <a:ext cx="3279775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2400"/>
              <a:buFont typeface="Tahoma"/>
              <a:buChar char="•"/>
            </a:pPr>
            <a:r>
              <a:rPr lang="en-US" sz="2400" b="1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 Kovinsko orodje!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38"/>
          <p:cNvSpPr txBox="1">
            <a:spLocks noGrp="1"/>
          </p:cNvSpPr>
          <p:nvPr>
            <p:ph type="title"/>
          </p:nvPr>
        </p:nvSpPr>
        <p:spPr>
          <a:xfrm>
            <a:off x="468312" y="260350"/>
            <a:ext cx="8229600" cy="850900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Prepovedano kajenje!</a:t>
            </a:r>
            <a:endParaRPr/>
          </a:p>
        </p:txBody>
      </p:sp>
      <p:pic>
        <p:nvPicPr>
          <p:cNvPr id="826" name="Google Shape;826;p38" descr="fume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5987" y="1624012"/>
            <a:ext cx="6996112" cy="4367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38" descr="DefenseFum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76375" y="1412875"/>
            <a:ext cx="1196975" cy="119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3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Baterija</a:t>
            </a:r>
            <a:endParaRPr/>
          </a:p>
        </p:txBody>
      </p:sp>
      <p:sp>
        <p:nvSpPr>
          <p:cNvPr id="833" name="Google Shape;833;p39"/>
          <p:cNvSpPr txBox="1"/>
          <p:nvPr/>
        </p:nvSpPr>
        <p:spPr>
          <a:xfrm>
            <a:off x="539750" y="1412875"/>
            <a:ext cx="8016875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Char char="•"/>
            </a:pPr>
            <a:r>
              <a:rPr lang="en-US" sz="1800" b="0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 Rezervoar energije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Char char="•"/>
            </a:pPr>
            <a:r>
              <a:rPr lang="en-US" sz="1800" b="0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 Pri polnjenju se energija ponovno shrani v baterijo.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Char char="•"/>
            </a:pPr>
            <a:r>
              <a:rPr lang="en-US" sz="1800" b="0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 Sestavljena iz večih povezanih elementov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Char char="•"/>
            </a:pPr>
            <a:r>
              <a:rPr lang="en-US" sz="1800" b="0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 Deli baterije: Katode + Anode + elektrolit: mešanica vode in kisline</a:t>
            </a:r>
            <a:endParaRPr/>
          </a:p>
        </p:txBody>
      </p:sp>
      <p:pic>
        <p:nvPicPr>
          <p:cNvPr id="834" name="Google Shape;834;p39" descr="noisiel 5"/>
          <p:cNvPicPr preferRelativeResize="0"/>
          <p:nvPr/>
        </p:nvPicPr>
        <p:blipFill rotWithShape="1">
          <a:blip r:embed="rId3">
            <a:alphaModFix/>
          </a:blip>
          <a:srcRect l="5357"/>
          <a:stretch/>
        </p:blipFill>
        <p:spPr>
          <a:xfrm>
            <a:off x="1042987" y="3141662"/>
            <a:ext cx="4038600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39" descr="MatieresExplosive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5825" y="3357562"/>
            <a:ext cx="1157287" cy="107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39" descr="MatieresCorrosiv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40425" y="3429000"/>
            <a:ext cx="1182687" cy="107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39" descr="FlammeNueInterdi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64387" y="4797425"/>
            <a:ext cx="1079500" cy="107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39" descr="ProtectionObligatoireMains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40425" y="4941887"/>
            <a:ext cx="1079500" cy="107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334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24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Deli baterije</a:t>
            </a:r>
            <a:endParaRPr/>
          </a:p>
        </p:txBody>
      </p:sp>
      <p:sp>
        <p:nvSpPr>
          <p:cNvPr id="844" name="Google Shape;844;p40"/>
          <p:cNvSpPr txBox="1"/>
          <p:nvPr/>
        </p:nvSpPr>
        <p:spPr>
          <a:xfrm>
            <a:off x="5718175" y="1673225"/>
            <a:ext cx="1320800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1. Terminal</a:t>
            </a:r>
            <a:endParaRPr/>
          </a:p>
        </p:txBody>
      </p:sp>
      <p:sp>
        <p:nvSpPr>
          <p:cNvPr id="845" name="Google Shape;845;p40"/>
          <p:cNvSpPr txBox="1"/>
          <p:nvPr/>
        </p:nvSpPr>
        <p:spPr>
          <a:xfrm>
            <a:off x="5718175" y="2136775"/>
            <a:ext cx="1355725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2. Zamašek</a:t>
            </a:r>
            <a:endParaRPr/>
          </a:p>
        </p:txBody>
      </p:sp>
      <p:sp>
        <p:nvSpPr>
          <p:cNvPr id="846" name="Google Shape;846;p40"/>
          <p:cNvSpPr txBox="1"/>
          <p:nvPr/>
        </p:nvSpPr>
        <p:spPr>
          <a:xfrm>
            <a:off x="5721350" y="2587625"/>
            <a:ext cx="1270000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3. Stranice</a:t>
            </a:r>
            <a:endParaRPr/>
          </a:p>
        </p:txBody>
      </p:sp>
      <p:sp>
        <p:nvSpPr>
          <p:cNvPr id="847" name="Google Shape;847;p40"/>
          <p:cNvSpPr txBox="1"/>
          <p:nvPr/>
        </p:nvSpPr>
        <p:spPr>
          <a:xfrm>
            <a:off x="5721350" y="3044825"/>
            <a:ext cx="1362075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4. Pregrada</a:t>
            </a:r>
            <a:endParaRPr/>
          </a:p>
        </p:txBody>
      </p:sp>
      <p:sp>
        <p:nvSpPr>
          <p:cNvPr id="848" name="Google Shape;848;p40"/>
          <p:cNvSpPr txBox="1"/>
          <p:nvPr/>
        </p:nvSpPr>
        <p:spPr>
          <a:xfrm>
            <a:off x="5718175" y="3495675"/>
            <a:ext cx="2184400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5. Negativne plošče</a:t>
            </a:r>
            <a:endParaRPr/>
          </a:p>
        </p:txBody>
      </p:sp>
      <p:sp>
        <p:nvSpPr>
          <p:cNvPr id="849" name="Google Shape;849;p40"/>
          <p:cNvSpPr txBox="1"/>
          <p:nvPr/>
        </p:nvSpPr>
        <p:spPr>
          <a:xfrm>
            <a:off x="5718175" y="3959225"/>
            <a:ext cx="2060575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6. Pozitivne plošče</a:t>
            </a:r>
            <a:endParaRPr/>
          </a:p>
        </p:txBody>
      </p:sp>
      <p:sp>
        <p:nvSpPr>
          <p:cNvPr id="850" name="Google Shape;850;p40"/>
          <p:cNvSpPr txBox="1"/>
          <p:nvPr/>
        </p:nvSpPr>
        <p:spPr>
          <a:xfrm>
            <a:off x="5718175" y="4405312"/>
            <a:ext cx="1487487" cy="3698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7. Ločevalnik</a:t>
            </a:r>
            <a:endParaRPr/>
          </a:p>
        </p:txBody>
      </p:sp>
      <p:sp>
        <p:nvSpPr>
          <p:cNvPr id="851" name="Google Shape;851;p40"/>
          <p:cNvSpPr txBox="1"/>
          <p:nvPr/>
        </p:nvSpPr>
        <p:spPr>
          <a:xfrm>
            <a:off x="5721350" y="4851400"/>
            <a:ext cx="1089025" cy="3683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8. Ohišje</a:t>
            </a:r>
            <a:endParaRPr/>
          </a:p>
        </p:txBody>
      </p:sp>
      <p:sp>
        <p:nvSpPr>
          <p:cNvPr id="852" name="Google Shape;852;p40"/>
          <p:cNvSpPr/>
          <p:nvPr/>
        </p:nvSpPr>
        <p:spPr>
          <a:xfrm>
            <a:off x="3857625" y="1676400"/>
            <a:ext cx="381000" cy="381000"/>
          </a:xfrm>
          <a:prstGeom prst="ellipse">
            <a:avLst/>
          </a:prstGeom>
          <a:solidFill>
            <a:srgbClr val="FDF405"/>
          </a:solidFill>
          <a:ln w="9525" cap="flat" cmpd="sng">
            <a:solidFill>
              <a:schemeClr val="hlink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hlink"/>
                </a:solidFill>
                <a:latin typeface="Tahoma"/>
                <a:ea typeface="Tahoma"/>
                <a:cs typeface="Tahoma"/>
                <a:sym typeface="Tahoma"/>
              </a:rPr>
              <a:t>1</a:t>
            </a:r>
            <a:endParaRPr/>
          </a:p>
        </p:txBody>
      </p:sp>
      <p:sp>
        <p:nvSpPr>
          <p:cNvPr id="853" name="Google Shape;853;p40"/>
          <p:cNvSpPr/>
          <p:nvPr/>
        </p:nvSpPr>
        <p:spPr>
          <a:xfrm>
            <a:off x="3429000" y="1143000"/>
            <a:ext cx="381000" cy="381000"/>
          </a:xfrm>
          <a:prstGeom prst="ellipse">
            <a:avLst/>
          </a:prstGeom>
          <a:solidFill>
            <a:srgbClr val="FDF405"/>
          </a:solidFill>
          <a:ln w="9525" cap="flat" cmpd="sng">
            <a:solidFill>
              <a:schemeClr val="hlink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hlink"/>
                </a:solidFill>
                <a:latin typeface="Tahoma"/>
                <a:ea typeface="Tahoma"/>
                <a:cs typeface="Tahoma"/>
                <a:sym typeface="Tahoma"/>
              </a:rPr>
              <a:t>2</a:t>
            </a:r>
            <a:endParaRPr/>
          </a:p>
        </p:txBody>
      </p:sp>
      <p:sp>
        <p:nvSpPr>
          <p:cNvPr id="854" name="Google Shape;854;p40"/>
          <p:cNvSpPr/>
          <p:nvPr/>
        </p:nvSpPr>
        <p:spPr>
          <a:xfrm>
            <a:off x="2514600" y="1219200"/>
            <a:ext cx="381000" cy="381000"/>
          </a:xfrm>
          <a:prstGeom prst="ellipse">
            <a:avLst/>
          </a:prstGeom>
          <a:solidFill>
            <a:srgbClr val="FDF405"/>
          </a:solidFill>
          <a:ln w="9525" cap="flat" cmpd="sng">
            <a:solidFill>
              <a:schemeClr val="hlink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hlink"/>
                </a:solidFill>
                <a:latin typeface="Tahoma"/>
                <a:ea typeface="Tahoma"/>
                <a:cs typeface="Tahoma"/>
                <a:sym typeface="Tahoma"/>
              </a:rPr>
              <a:t>3</a:t>
            </a:r>
            <a:endParaRPr/>
          </a:p>
        </p:txBody>
      </p:sp>
      <p:sp>
        <p:nvSpPr>
          <p:cNvPr id="855" name="Google Shape;855;p40"/>
          <p:cNvSpPr/>
          <p:nvPr/>
        </p:nvSpPr>
        <p:spPr>
          <a:xfrm>
            <a:off x="2819400" y="3810000"/>
            <a:ext cx="381000" cy="381000"/>
          </a:xfrm>
          <a:prstGeom prst="ellipse">
            <a:avLst/>
          </a:prstGeom>
          <a:solidFill>
            <a:srgbClr val="FDF405"/>
          </a:solidFill>
          <a:ln w="9525" cap="flat" cmpd="sng">
            <a:solidFill>
              <a:schemeClr val="hlink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hlink"/>
                </a:solidFill>
                <a:latin typeface="Tahoma"/>
                <a:ea typeface="Tahoma"/>
                <a:cs typeface="Tahoma"/>
                <a:sym typeface="Tahoma"/>
              </a:rPr>
              <a:t>4</a:t>
            </a:r>
            <a:endParaRPr/>
          </a:p>
        </p:txBody>
      </p:sp>
      <p:sp>
        <p:nvSpPr>
          <p:cNvPr id="856" name="Google Shape;856;p40"/>
          <p:cNvSpPr/>
          <p:nvPr/>
        </p:nvSpPr>
        <p:spPr>
          <a:xfrm>
            <a:off x="3200400" y="2895600"/>
            <a:ext cx="381000" cy="381000"/>
          </a:xfrm>
          <a:prstGeom prst="ellipse">
            <a:avLst/>
          </a:prstGeom>
          <a:solidFill>
            <a:srgbClr val="FDF405"/>
          </a:solidFill>
          <a:ln w="9525" cap="flat" cmpd="sng">
            <a:solidFill>
              <a:schemeClr val="hlink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hlink"/>
                </a:solidFill>
                <a:latin typeface="Tahoma"/>
                <a:ea typeface="Tahoma"/>
                <a:cs typeface="Tahoma"/>
                <a:sym typeface="Tahoma"/>
              </a:rPr>
              <a:t>5</a:t>
            </a:r>
            <a:endParaRPr/>
          </a:p>
        </p:txBody>
      </p:sp>
      <p:sp>
        <p:nvSpPr>
          <p:cNvPr id="857" name="Google Shape;857;p40"/>
          <p:cNvSpPr/>
          <p:nvPr/>
        </p:nvSpPr>
        <p:spPr>
          <a:xfrm>
            <a:off x="2590800" y="2667000"/>
            <a:ext cx="381000" cy="381000"/>
          </a:xfrm>
          <a:prstGeom prst="ellipse">
            <a:avLst/>
          </a:prstGeom>
          <a:solidFill>
            <a:srgbClr val="FDF405"/>
          </a:solidFill>
          <a:ln w="9525" cap="flat" cmpd="sng">
            <a:solidFill>
              <a:schemeClr val="hlink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hlink"/>
                </a:solidFill>
                <a:latin typeface="Tahoma"/>
                <a:ea typeface="Tahoma"/>
                <a:cs typeface="Tahoma"/>
                <a:sym typeface="Tahoma"/>
              </a:rPr>
              <a:t>6</a:t>
            </a:r>
            <a:endParaRPr/>
          </a:p>
        </p:txBody>
      </p:sp>
      <p:sp>
        <p:nvSpPr>
          <p:cNvPr id="858" name="Google Shape;858;p40"/>
          <p:cNvSpPr/>
          <p:nvPr/>
        </p:nvSpPr>
        <p:spPr>
          <a:xfrm>
            <a:off x="3048000" y="2209800"/>
            <a:ext cx="381000" cy="381000"/>
          </a:xfrm>
          <a:prstGeom prst="ellipse">
            <a:avLst/>
          </a:prstGeom>
          <a:solidFill>
            <a:srgbClr val="FDF405"/>
          </a:solidFill>
          <a:ln w="9525" cap="flat" cmpd="sng">
            <a:solidFill>
              <a:schemeClr val="hlink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hlink"/>
                </a:solidFill>
                <a:latin typeface="Tahoma"/>
                <a:ea typeface="Tahoma"/>
                <a:cs typeface="Tahoma"/>
                <a:sym typeface="Tahoma"/>
              </a:rPr>
              <a:t>7</a:t>
            </a:r>
            <a:endParaRPr/>
          </a:p>
        </p:txBody>
      </p:sp>
      <p:sp>
        <p:nvSpPr>
          <p:cNvPr id="859" name="Google Shape;859;p40"/>
          <p:cNvSpPr/>
          <p:nvPr/>
        </p:nvSpPr>
        <p:spPr>
          <a:xfrm>
            <a:off x="3352800" y="5791200"/>
            <a:ext cx="381000" cy="381000"/>
          </a:xfrm>
          <a:prstGeom prst="ellipse">
            <a:avLst/>
          </a:prstGeom>
          <a:solidFill>
            <a:srgbClr val="FDF405"/>
          </a:solidFill>
          <a:ln w="9525" cap="flat" cmpd="sng">
            <a:solidFill>
              <a:schemeClr val="hlink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hlink"/>
                </a:solidFill>
                <a:latin typeface="Tahoma"/>
                <a:ea typeface="Tahoma"/>
                <a:cs typeface="Tahoma"/>
                <a:sym typeface="Tahoma"/>
              </a:rPr>
              <a:t>8</a:t>
            </a:r>
            <a:endParaRPr/>
          </a:p>
        </p:txBody>
      </p:sp>
      <p:pic>
        <p:nvPicPr>
          <p:cNvPr id="860" name="Google Shape;860;p40" descr="batteri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79612" y="981075"/>
            <a:ext cx="3182937" cy="5621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8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8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41"/>
          <p:cNvSpPr txBox="1">
            <a:spLocks noGrp="1"/>
          </p:cNvSpPr>
          <p:nvPr>
            <p:ph type="title"/>
          </p:nvPr>
        </p:nvSpPr>
        <p:spPr>
          <a:xfrm>
            <a:off x="755650" y="260350"/>
            <a:ext cx="8229600" cy="72072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24 - 36 ali 48 Volt?</a:t>
            </a:r>
            <a:endParaRPr/>
          </a:p>
        </p:txBody>
      </p:sp>
      <p:pic>
        <p:nvPicPr>
          <p:cNvPr id="866" name="Google Shape;866;p41" descr="Batt5fbe"/>
          <p:cNvPicPr preferRelativeResize="0"/>
          <p:nvPr/>
        </p:nvPicPr>
        <p:blipFill rotWithShape="1">
          <a:blip r:embed="rId3">
            <a:alphaModFix/>
          </a:blip>
          <a:srcRect l="23891" t="23228" r="3964" b="26995"/>
          <a:stretch/>
        </p:blipFill>
        <p:spPr>
          <a:xfrm>
            <a:off x="900112" y="1557337"/>
            <a:ext cx="4419600" cy="2286000"/>
          </a:xfrm>
          <a:prstGeom prst="rect">
            <a:avLst/>
          </a:prstGeom>
          <a:noFill/>
          <a:ln w="38100" cap="flat" cmpd="sng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867" name="Google Shape;867;p41" descr="BattCompE10"/>
          <p:cNvPicPr preferRelativeResize="0"/>
          <p:nvPr/>
        </p:nvPicPr>
        <p:blipFill rotWithShape="1">
          <a:blip r:embed="rId4">
            <a:alphaModFix/>
          </a:blip>
          <a:srcRect l="18656" t="16592" r="12931" b="17041"/>
          <a:stretch/>
        </p:blipFill>
        <p:spPr>
          <a:xfrm>
            <a:off x="4572000" y="3357562"/>
            <a:ext cx="4191000" cy="3048000"/>
          </a:xfrm>
          <a:prstGeom prst="rect">
            <a:avLst/>
          </a:prstGeom>
          <a:noFill/>
          <a:ln w="38100" cap="flat" cmpd="sng">
            <a:solidFill>
              <a:srgbClr val="000080"/>
            </a:solidFill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2" name="Google Shape;872;p42"/>
          <p:cNvGrpSpPr/>
          <p:nvPr/>
        </p:nvGrpSpPr>
        <p:grpSpPr>
          <a:xfrm>
            <a:off x="1631950" y="1412875"/>
            <a:ext cx="6319837" cy="4157662"/>
            <a:chOff x="1570" y="796"/>
            <a:chExt cx="3981" cy="2619"/>
          </a:xfrm>
        </p:grpSpPr>
        <p:pic>
          <p:nvPicPr>
            <p:cNvPr id="873" name="Google Shape;873;p42" descr="Image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792" y="2400"/>
              <a:ext cx="768" cy="581"/>
            </a:xfrm>
            <a:prstGeom prst="rect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</p:pic>
        <p:sp>
          <p:nvSpPr>
            <p:cNvPr id="874" name="Google Shape;874;p42"/>
            <p:cNvSpPr txBox="1"/>
            <p:nvPr/>
          </p:nvSpPr>
          <p:spPr>
            <a:xfrm>
              <a:off x="1570" y="1563"/>
              <a:ext cx="915" cy="4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Olje motorja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(MNZ)</a:t>
              </a:r>
              <a:endParaRPr/>
            </a:p>
          </p:txBody>
        </p:sp>
        <p:pic>
          <p:nvPicPr>
            <p:cNvPr id="875" name="Google Shape;875;p42"/>
            <p:cNvPicPr preferRelativeResize="0"/>
            <p:nvPr/>
          </p:nvPicPr>
          <p:blipFill rotWithShape="1">
            <a:blip r:embed="rId4">
              <a:alphaModFix/>
            </a:blip>
            <a:srcRect l="25000" t="27082" r="63281" b="57292"/>
            <a:stretch/>
          </p:blipFill>
          <p:spPr>
            <a:xfrm>
              <a:off x="1669" y="844"/>
              <a:ext cx="720" cy="720"/>
            </a:xfrm>
            <a:prstGeom prst="rect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</p:pic>
        <p:sp>
          <p:nvSpPr>
            <p:cNvPr id="876" name="Google Shape;876;p42"/>
            <p:cNvSpPr txBox="1"/>
            <p:nvPr/>
          </p:nvSpPr>
          <p:spPr>
            <a:xfrm>
              <a:off x="2900" y="1563"/>
              <a:ext cx="1202" cy="4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Hladilna tekočina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(MNZ)</a:t>
              </a:r>
              <a:endParaRPr/>
            </a:p>
          </p:txBody>
        </p:sp>
        <p:pic>
          <p:nvPicPr>
            <p:cNvPr id="877" name="Google Shape;877;p42"/>
            <p:cNvPicPr preferRelativeResize="0"/>
            <p:nvPr/>
          </p:nvPicPr>
          <p:blipFill rotWithShape="1">
            <a:blip r:embed="rId5">
              <a:alphaModFix/>
            </a:blip>
            <a:srcRect l="58593" t="54167" r="29687" b="30207"/>
            <a:stretch/>
          </p:blipFill>
          <p:spPr>
            <a:xfrm>
              <a:off x="3090" y="796"/>
              <a:ext cx="768" cy="768"/>
            </a:xfrm>
            <a:prstGeom prst="rect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</p:pic>
        <p:sp>
          <p:nvSpPr>
            <p:cNvPr id="878" name="Google Shape;878;p42"/>
            <p:cNvSpPr txBox="1"/>
            <p:nvPr/>
          </p:nvSpPr>
          <p:spPr>
            <a:xfrm>
              <a:off x="2132" y="3182"/>
              <a:ext cx="1095" cy="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Hidravlično olje</a:t>
              </a:r>
              <a:endParaRPr/>
            </a:p>
          </p:txBody>
        </p:sp>
        <p:pic>
          <p:nvPicPr>
            <p:cNvPr id="879" name="Google Shape;879;p42"/>
            <p:cNvPicPr preferRelativeResize="0"/>
            <p:nvPr/>
          </p:nvPicPr>
          <p:blipFill rotWithShape="1">
            <a:blip r:embed="rId6">
              <a:alphaModFix/>
            </a:blip>
            <a:srcRect l="41712" t="27168" r="46290" b="57438"/>
            <a:stretch/>
          </p:blipFill>
          <p:spPr>
            <a:xfrm>
              <a:off x="2285" y="2400"/>
              <a:ext cx="787" cy="757"/>
            </a:xfrm>
            <a:prstGeom prst="rect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</p:pic>
        <p:sp>
          <p:nvSpPr>
            <p:cNvPr id="880" name="Google Shape;880;p42"/>
            <p:cNvSpPr txBox="1"/>
            <p:nvPr/>
          </p:nvSpPr>
          <p:spPr>
            <a:xfrm>
              <a:off x="3655" y="3002"/>
              <a:ext cx="1053" cy="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Stanje baterije</a:t>
              </a:r>
              <a:endParaRPr/>
            </a:p>
          </p:txBody>
        </p:sp>
        <p:pic>
          <p:nvPicPr>
            <p:cNvPr id="881" name="Google Shape;881;p42" descr="Image7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560" y="939"/>
              <a:ext cx="768" cy="625"/>
            </a:xfrm>
            <a:prstGeom prst="rect">
              <a:avLst/>
            </a:prstGeom>
            <a:noFill/>
            <a:ln w="38100" cap="flat" cmpd="sng">
              <a:solidFill>
                <a:schemeClr val="dk2"/>
              </a:solidFill>
              <a:prstDash val="solid"/>
              <a:miter lim="800000"/>
              <a:headEnd type="none" w="sm" len="sm"/>
              <a:tailEnd type="none" w="sm" len="sm"/>
            </a:ln>
          </p:spPr>
        </p:pic>
        <p:sp>
          <p:nvSpPr>
            <p:cNvPr id="882" name="Google Shape;882;p42"/>
            <p:cNvSpPr txBox="1"/>
            <p:nvPr/>
          </p:nvSpPr>
          <p:spPr>
            <a:xfrm>
              <a:off x="4342" y="1563"/>
              <a:ext cx="1209" cy="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Zavorna tekočina</a:t>
              </a:r>
              <a:endParaRPr/>
            </a:p>
          </p:txBody>
        </p:sp>
      </p:grpSp>
      <p:sp>
        <p:nvSpPr>
          <p:cNvPr id="883" name="Google Shape;883;p42"/>
          <p:cNvSpPr txBox="1">
            <a:spLocks noGrp="1"/>
          </p:cNvSpPr>
          <p:nvPr>
            <p:ph type="title"/>
          </p:nvPr>
        </p:nvSpPr>
        <p:spPr>
          <a:xfrm>
            <a:off x="468312" y="260350"/>
            <a:ext cx="8229600" cy="6477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Vzdrževanje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43"/>
          <p:cNvSpPr txBox="1">
            <a:spLocks noGrp="1"/>
          </p:cNvSpPr>
          <p:nvPr>
            <p:ph type="body" idx="1"/>
          </p:nvPr>
        </p:nvSpPr>
        <p:spPr>
          <a:xfrm>
            <a:off x="468312" y="2781300"/>
            <a:ext cx="8229600" cy="1693164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sl-SI" sz="6000" b="1" i="1" u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Uporaba in ravnanje z viličarjem</a:t>
            </a:r>
            <a:endParaRPr dirty="0"/>
          </a:p>
        </p:txBody>
      </p:sp>
      <p:sp>
        <p:nvSpPr>
          <p:cNvPr id="889" name="Google Shape;889;p43"/>
          <p:cNvSpPr txBox="1"/>
          <p:nvPr/>
        </p:nvSpPr>
        <p:spPr>
          <a:xfrm>
            <a:off x="2268537" y="4076700"/>
            <a:ext cx="6477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lang="en-US" sz="14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Free lift</a:t>
            </a:r>
            <a:endParaRPr/>
          </a:p>
        </p:txBody>
      </p:sp>
      <p:sp>
        <p:nvSpPr>
          <p:cNvPr id="890" name="Google Shape;890;p43"/>
          <p:cNvSpPr txBox="1"/>
          <p:nvPr/>
        </p:nvSpPr>
        <p:spPr>
          <a:xfrm>
            <a:off x="2420937" y="4229100"/>
            <a:ext cx="647700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lang="en-US" sz="14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Free lift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5" name="Google Shape;895;p44"/>
          <p:cNvGrpSpPr/>
          <p:nvPr/>
        </p:nvGrpSpPr>
        <p:grpSpPr>
          <a:xfrm>
            <a:off x="1116012" y="1484312"/>
            <a:ext cx="1447800" cy="1397000"/>
            <a:chOff x="624" y="1680"/>
            <a:chExt cx="384" cy="384"/>
          </a:xfrm>
        </p:grpSpPr>
        <p:pic>
          <p:nvPicPr>
            <p:cNvPr id="896" name="Google Shape;896;p44" descr="marquage C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56" y="1759"/>
              <a:ext cx="320" cy="2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7" name="Google Shape;897;p44"/>
            <p:cNvSpPr/>
            <p:nvPr/>
          </p:nvSpPr>
          <p:spPr>
            <a:xfrm>
              <a:off x="624" y="1680"/>
              <a:ext cx="384" cy="384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8" name="Google Shape;898;p44"/>
          <p:cNvSpPr txBox="1"/>
          <p:nvPr/>
        </p:nvSpPr>
        <p:spPr>
          <a:xfrm>
            <a:off x="3059112" y="1882775"/>
            <a:ext cx="2420937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rPr lang="en-US" sz="1800" b="1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Ustreznost viličarja</a:t>
            </a:r>
            <a:endParaRPr/>
          </a:p>
        </p:txBody>
      </p:sp>
      <p:pic>
        <p:nvPicPr>
          <p:cNvPr id="899" name="Google Shape;899;p44" descr="Image10"/>
          <p:cNvPicPr preferRelativeResize="0"/>
          <p:nvPr/>
        </p:nvPicPr>
        <p:blipFill rotWithShape="1">
          <a:blip r:embed="rId4">
            <a:alphaModFix/>
          </a:blip>
          <a:srcRect l="13558" t="50980" r="15253" b="9802"/>
          <a:stretch/>
        </p:blipFill>
        <p:spPr>
          <a:xfrm>
            <a:off x="6070600" y="2514600"/>
            <a:ext cx="1397000" cy="1335087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900" name="Google Shape;900;p44"/>
          <p:cNvSpPr txBox="1"/>
          <p:nvPr/>
        </p:nvSpPr>
        <p:spPr>
          <a:xfrm>
            <a:off x="3222625" y="2863850"/>
            <a:ext cx="2663825" cy="369887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rPr lang="en-US" sz="1800" b="1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Navodila proizvajalca</a:t>
            </a:r>
            <a:endParaRPr/>
          </a:p>
        </p:txBody>
      </p:sp>
      <p:sp>
        <p:nvSpPr>
          <p:cNvPr id="901" name="Google Shape;901;p44"/>
          <p:cNvSpPr txBox="1"/>
          <p:nvPr/>
        </p:nvSpPr>
        <p:spPr>
          <a:xfrm>
            <a:off x="3924300" y="4681537"/>
            <a:ext cx="4970462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None/>
            </a:pPr>
            <a:r>
              <a:rPr lang="en-US" sz="1800" b="1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Označbe rednih pregledov/servisov</a:t>
            </a:r>
            <a:endParaRPr/>
          </a:p>
        </p:txBody>
      </p:sp>
      <p:grpSp>
        <p:nvGrpSpPr>
          <p:cNvPr id="902" name="Google Shape;902;p44"/>
          <p:cNvGrpSpPr/>
          <p:nvPr/>
        </p:nvGrpSpPr>
        <p:grpSpPr>
          <a:xfrm>
            <a:off x="1752600" y="4041775"/>
            <a:ext cx="2035175" cy="1901825"/>
            <a:chOff x="336" y="2463"/>
            <a:chExt cx="912" cy="849"/>
          </a:xfrm>
        </p:grpSpPr>
        <p:grpSp>
          <p:nvGrpSpPr>
            <p:cNvPr id="903" name="Google Shape;903;p44"/>
            <p:cNvGrpSpPr/>
            <p:nvPr/>
          </p:nvGrpSpPr>
          <p:grpSpPr>
            <a:xfrm>
              <a:off x="336" y="2463"/>
              <a:ext cx="912" cy="849"/>
              <a:chOff x="1872" y="384"/>
              <a:chExt cx="1548" cy="1440"/>
            </a:xfrm>
          </p:grpSpPr>
          <p:grpSp>
            <p:nvGrpSpPr>
              <p:cNvPr id="904" name="Google Shape;904;p44"/>
              <p:cNvGrpSpPr/>
              <p:nvPr/>
            </p:nvGrpSpPr>
            <p:grpSpPr>
              <a:xfrm>
                <a:off x="1872" y="384"/>
                <a:ext cx="1548" cy="1387"/>
                <a:chOff x="1872" y="480"/>
                <a:chExt cx="1548" cy="1387"/>
              </a:xfrm>
            </p:grpSpPr>
            <p:pic>
              <p:nvPicPr>
                <p:cNvPr id="905" name="Google Shape;905;p44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1872" y="480"/>
                  <a:ext cx="1548" cy="138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906" name="Google Shape;906;p44"/>
                <p:cNvSpPr txBox="1"/>
                <p:nvPr/>
              </p:nvSpPr>
              <p:spPr>
                <a:xfrm>
                  <a:off x="2304" y="1104"/>
                  <a:ext cx="624" cy="96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907" name="Google Shape;907;p44"/>
              <p:cNvSpPr txBox="1"/>
              <p:nvPr/>
            </p:nvSpPr>
            <p:spPr>
              <a:xfrm>
                <a:off x="3198" y="1632"/>
                <a:ext cx="192" cy="192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08" name="Google Shape;908;p44"/>
            <p:cNvSpPr txBox="1"/>
            <p:nvPr/>
          </p:nvSpPr>
          <p:spPr>
            <a:xfrm>
              <a:off x="672" y="3015"/>
              <a:ext cx="231" cy="47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09" name="Google Shape;909;p44"/>
          <p:cNvSpPr txBox="1">
            <a:spLocks noGrp="1"/>
          </p:cNvSpPr>
          <p:nvPr>
            <p:ph type="title"/>
          </p:nvPr>
        </p:nvSpPr>
        <p:spPr>
          <a:xfrm>
            <a:off x="457200" y="236537"/>
            <a:ext cx="8229600" cy="77787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Papirologija viličarjev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9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45"/>
          <p:cNvSpPr/>
          <p:nvPr/>
        </p:nvSpPr>
        <p:spPr>
          <a:xfrm>
            <a:off x="4724400" y="3352800"/>
            <a:ext cx="4343400" cy="2895600"/>
          </a:xfrm>
          <a:prstGeom prst="horizontalScroll">
            <a:avLst>
              <a:gd name="adj" fmla="val 12500"/>
            </a:avLst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p45"/>
          <p:cNvSpPr txBox="1"/>
          <p:nvPr/>
        </p:nvSpPr>
        <p:spPr>
          <a:xfrm>
            <a:off x="3716337" y="1420812"/>
            <a:ext cx="409575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Char char="•"/>
            </a:pPr>
            <a:r>
              <a:rPr lang="en-US" sz="1800" b="0" i="0" u="none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 Manj kot 6 mesecev</a:t>
            </a:r>
            <a:endParaRPr/>
          </a:p>
        </p:txBody>
      </p:sp>
      <p:grpSp>
        <p:nvGrpSpPr>
          <p:cNvPr id="916" name="Google Shape;916;p45"/>
          <p:cNvGrpSpPr/>
          <p:nvPr/>
        </p:nvGrpSpPr>
        <p:grpSpPr>
          <a:xfrm>
            <a:off x="1331912" y="1412875"/>
            <a:ext cx="2384425" cy="1558925"/>
            <a:chOff x="336" y="2463"/>
            <a:chExt cx="912" cy="849"/>
          </a:xfrm>
        </p:grpSpPr>
        <p:grpSp>
          <p:nvGrpSpPr>
            <p:cNvPr id="917" name="Google Shape;917;p45"/>
            <p:cNvGrpSpPr/>
            <p:nvPr/>
          </p:nvGrpSpPr>
          <p:grpSpPr>
            <a:xfrm>
              <a:off x="336" y="2463"/>
              <a:ext cx="912" cy="849"/>
              <a:chOff x="1872" y="384"/>
              <a:chExt cx="1548" cy="1440"/>
            </a:xfrm>
          </p:grpSpPr>
          <p:grpSp>
            <p:nvGrpSpPr>
              <p:cNvPr id="918" name="Google Shape;918;p45"/>
              <p:cNvGrpSpPr/>
              <p:nvPr/>
            </p:nvGrpSpPr>
            <p:grpSpPr>
              <a:xfrm>
                <a:off x="1872" y="384"/>
                <a:ext cx="1548" cy="1387"/>
                <a:chOff x="1872" y="480"/>
                <a:chExt cx="1548" cy="1387"/>
              </a:xfrm>
            </p:grpSpPr>
            <p:pic>
              <p:nvPicPr>
                <p:cNvPr id="919" name="Google Shape;919;p45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1872" y="480"/>
                  <a:ext cx="1548" cy="138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920" name="Google Shape;920;p45"/>
                <p:cNvSpPr txBox="1"/>
                <p:nvPr/>
              </p:nvSpPr>
              <p:spPr>
                <a:xfrm>
                  <a:off x="2304" y="1104"/>
                  <a:ext cx="624" cy="96"/>
                </a:xfrm>
                <a:prstGeom prst="rect">
                  <a:avLst/>
                </a:prstGeom>
                <a:solidFill>
                  <a:schemeClr val="lt1"/>
                </a:solidFill>
                <a:ln w="9525" cap="flat" cmpd="sng">
                  <a:solidFill>
                    <a:schemeClr val="lt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921" name="Google Shape;921;p45"/>
              <p:cNvSpPr txBox="1"/>
              <p:nvPr/>
            </p:nvSpPr>
            <p:spPr>
              <a:xfrm>
                <a:off x="3198" y="1632"/>
                <a:ext cx="192" cy="192"/>
              </a:xfrm>
              <a:prstGeom prst="rect">
                <a:avLst/>
              </a:pr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22" name="Google Shape;922;p45"/>
            <p:cNvSpPr txBox="1"/>
            <p:nvPr/>
          </p:nvSpPr>
          <p:spPr>
            <a:xfrm>
              <a:off x="672" y="3015"/>
              <a:ext cx="231" cy="47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3" name="Google Shape;923;p45"/>
          <p:cNvSpPr/>
          <p:nvPr/>
        </p:nvSpPr>
        <p:spPr>
          <a:xfrm>
            <a:off x="762000" y="3886200"/>
            <a:ext cx="3657600" cy="1828800"/>
          </a:xfrm>
          <a:prstGeom prst="cube">
            <a:avLst>
              <a:gd name="adj" fmla="val 18705"/>
            </a:avLst>
          </a:prstGeom>
          <a:solidFill>
            <a:srgbClr val="0099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45"/>
          <p:cNvSpPr/>
          <p:nvPr/>
        </p:nvSpPr>
        <p:spPr>
          <a:xfrm>
            <a:off x="1355725" y="4244975"/>
            <a:ext cx="2632075" cy="792162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FFFFFF"/>
                </a:solidFill>
                <a:latin typeface="Arial Black"/>
              </a:rPr>
              <a:t>Varnostna knjiga </a:t>
            </a:r>
          </a:p>
        </p:txBody>
      </p:sp>
      <p:pic>
        <p:nvPicPr>
          <p:cNvPr id="925" name="Google Shape;925;p45"/>
          <p:cNvPicPr preferRelativeResize="0"/>
          <p:nvPr/>
        </p:nvPicPr>
        <p:blipFill rotWithShape="1">
          <a:blip r:embed="rId4">
            <a:alphaModFix/>
          </a:blip>
          <a:srcRect l="2749" t="18994" r="5145" b="6619"/>
          <a:stretch/>
        </p:blipFill>
        <p:spPr>
          <a:xfrm>
            <a:off x="5164137" y="4114800"/>
            <a:ext cx="3903662" cy="1676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6" name="Google Shape;926;p45"/>
          <p:cNvCxnSpPr/>
          <p:nvPr/>
        </p:nvCxnSpPr>
        <p:spPr>
          <a:xfrm flipH="1">
            <a:off x="3382812" y="1790700"/>
            <a:ext cx="2381400" cy="2095500"/>
          </a:xfrm>
          <a:prstGeom prst="bentConnector3">
            <a:avLst>
              <a:gd name="adj1" fmla="val 50000"/>
            </a:avLst>
          </a:prstGeom>
          <a:noFill/>
          <a:ln w="38100" cap="flat" cmpd="sng">
            <a:solidFill>
              <a:srgbClr val="00008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927" name="Google Shape;927;p45"/>
          <p:cNvCxnSpPr/>
          <p:nvPr/>
        </p:nvCxnSpPr>
        <p:spPr>
          <a:xfrm rot="-5400000" flipH="1">
            <a:off x="5368063" y="2186850"/>
            <a:ext cx="1924200" cy="1131900"/>
          </a:xfrm>
          <a:prstGeom prst="bentConnector5">
            <a:avLst>
              <a:gd name="adj1" fmla="val 8768"/>
              <a:gd name="adj2" fmla="val 67404"/>
              <a:gd name="adj3" fmla="val 24164"/>
            </a:avLst>
          </a:prstGeom>
          <a:noFill/>
          <a:ln w="38100" cap="flat" cmpd="sng">
            <a:solidFill>
              <a:srgbClr val="00008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928" name="Google Shape;928;p4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832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Servisni intervali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3" name="Google Shape;933;p46"/>
          <p:cNvGrpSpPr/>
          <p:nvPr/>
        </p:nvGrpSpPr>
        <p:grpSpPr>
          <a:xfrm>
            <a:off x="838200" y="1268412"/>
            <a:ext cx="8126412" cy="5430837"/>
            <a:chOff x="480" y="505"/>
            <a:chExt cx="5119" cy="3421"/>
          </a:xfrm>
        </p:grpSpPr>
        <p:pic>
          <p:nvPicPr>
            <p:cNvPr id="934" name="Google Shape;934;p46"/>
            <p:cNvPicPr preferRelativeResize="0"/>
            <p:nvPr/>
          </p:nvPicPr>
          <p:blipFill rotWithShape="1">
            <a:blip r:embed="rId3">
              <a:alphaModFix/>
            </a:blip>
            <a:srcRect l="19876" r="18507"/>
            <a:stretch/>
          </p:blipFill>
          <p:spPr>
            <a:xfrm>
              <a:off x="480" y="1152"/>
              <a:ext cx="1219" cy="22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5" name="Google Shape;935;p46"/>
            <p:cNvSpPr txBox="1"/>
            <p:nvPr/>
          </p:nvSpPr>
          <p:spPr>
            <a:xfrm>
              <a:off x="1696" y="505"/>
              <a:ext cx="2417" cy="46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Zunanji izgled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Zunanjost viličarja, zaščitna oprema</a:t>
              </a:r>
              <a:endParaRPr/>
            </a:p>
          </p:txBody>
        </p:sp>
        <p:sp>
          <p:nvSpPr>
            <p:cNvPr id="936" name="Google Shape;936;p46"/>
            <p:cNvSpPr txBox="1"/>
            <p:nvPr/>
          </p:nvSpPr>
          <p:spPr>
            <a:xfrm>
              <a:off x="1696" y="1096"/>
              <a:ext cx="2443" cy="46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Kolesa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tlak, obraba, tujki, pritrjenost kolesa</a:t>
              </a:r>
              <a:endParaRPr/>
            </a:p>
          </p:txBody>
        </p:sp>
        <p:sp>
          <p:nvSpPr>
            <p:cNvPr id="937" name="Google Shape;937;p46"/>
            <p:cNvSpPr txBox="1"/>
            <p:nvPr/>
          </p:nvSpPr>
          <p:spPr>
            <a:xfrm>
              <a:off x="1696" y="1687"/>
              <a:ext cx="2260" cy="4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Vilice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pritrjenost, izkrivljenost</a:t>
              </a:r>
              <a:endParaRPr/>
            </a:p>
          </p:txBody>
        </p:sp>
        <p:sp>
          <p:nvSpPr>
            <p:cNvPr id="938" name="Google Shape;938;p46"/>
            <p:cNvSpPr txBox="1"/>
            <p:nvPr/>
          </p:nvSpPr>
          <p:spPr>
            <a:xfrm>
              <a:off x="1696" y="2184"/>
              <a:ext cx="3903" cy="46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Most in veriga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Osi in valji, napetost verige, cevi, tujki</a:t>
              </a:r>
              <a:endParaRPr/>
            </a:p>
          </p:txBody>
        </p:sp>
        <p:sp>
          <p:nvSpPr>
            <p:cNvPr id="939" name="Google Shape;939;p46"/>
            <p:cNvSpPr txBox="1"/>
            <p:nvPr/>
          </p:nvSpPr>
          <p:spPr>
            <a:xfrm>
              <a:off x="1696" y="2869"/>
              <a:ext cx="2548" cy="46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Baterija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pritrjenost, nivo elektrolita, oksidacija</a:t>
              </a:r>
              <a:endParaRPr/>
            </a:p>
          </p:txBody>
        </p:sp>
        <p:sp>
          <p:nvSpPr>
            <p:cNvPr id="940" name="Google Shape;940;p46"/>
            <p:cNvSpPr txBox="1"/>
            <p:nvPr/>
          </p:nvSpPr>
          <p:spPr>
            <a:xfrm>
              <a:off x="1696" y="3461"/>
              <a:ext cx="2940" cy="46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Diagram nosilnosti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</a:t>
              </a:r>
              <a:r>
                <a:rPr lang="en-US" sz="18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Ustreznost z opremo, prisotnost in berljivost</a:t>
              </a:r>
              <a:endParaRPr/>
            </a:p>
          </p:txBody>
        </p:sp>
      </p:grpSp>
      <p:sp>
        <p:nvSpPr>
          <p:cNvPr id="941" name="Google Shape;941;p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94773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Pregledi pred pričetkom dela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7" name="Google Shape;947;p47"/>
          <p:cNvGrpSpPr/>
          <p:nvPr/>
        </p:nvGrpSpPr>
        <p:grpSpPr>
          <a:xfrm>
            <a:off x="207962" y="981075"/>
            <a:ext cx="8936036" cy="5365750"/>
            <a:chOff x="188" y="586"/>
            <a:chExt cx="5629" cy="3380"/>
          </a:xfrm>
        </p:grpSpPr>
        <p:sp>
          <p:nvSpPr>
            <p:cNvPr id="948" name="Google Shape;948;p47"/>
            <p:cNvSpPr txBox="1"/>
            <p:nvPr/>
          </p:nvSpPr>
          <p:spPr>
            <a:xfrm>
              <a:off x="2614" y="2130"/>
              <a:ext cx="2989" cy="29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Zvočna opozorila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r>
                <a:rPr lang="en-US" sz="16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dobro delovanje</a:t>
              </a:r>
              <a:endParaRPr/>
            </a:p>
          </p:txBody>
        </p:sp>
        <p:sp>
          <p:nvSpPr>
            <p:cNvPr id="949" name="Google Shape;949;p47"/>
            <p:cNvSpPr txBox="1"/>
            <p:nvPr/>
          </p:nvSpPr>
          <p:spPr>
            <a:xfrm>
              <a:off x="1863" y="586"/>
              <a:ext cx="3025" cy="29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Naprava za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</a:t>
              </a:r>
              <a:r>
                <a:rPr lang="en-US" sz="16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prisotnost in dobro stanje</a:t>
              </a:r>
              <a:endParaRPr/>
            </a:p>
          </p:txBody>
        </p:sp>
        <p:sp>
          <p:nvSpPr>
            <p:cNvPr id="950" name="Google Shape;950;p47"/>
            <p:cNvSpPr txBox="1"/>
            <p:nvPr/>
          </p:nvSpPr>
          <p:spPr>
            <a:xfrm>
              <a:off x="2244" y="843"/>
              <a:ext cx="3408" cy="29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Napetost baterije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r>
                <a:rPr lang="en-US" sz="16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Indikator napolnjenosti</a:t>
              </a:r>
              <a:endParaRPr/>
            </a:p>
          </p:txBody>
        </p:sp>
        <p:sp>
          <p:nvSpPr>
            <p:cNvPr id="951" name="Google Shape;951;p47"/>
            <p:cNvSpPr txBox="1"/>
            <p:nvPr/>
          </p:nvSpPr>
          <p:spPr>
            <a:xfrm>
              <a:off x="3227" y="1100"/>
              <a:ext cx="2029" cy="29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Nivo gorivo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r>
                <a:rPr lang="en-US" sz="16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indikator</a:t>
              </a:r>
              <a:endParaRPr/>
            </a:p>
          </p:txBody>
        </p:sp>
        <p:sp>
          <p:nvSpPr>
            <p:cNvPr id="952" name="Google Shape;952;p47"/>
            <p:cNvSpPr txBox="1"/>
            <p:nvPr/>
          </p:nvSpPr>
          <p:spPr>
            <a:xfrm>
              <a:off x="3404" y="1358"/>
              <a:ext cx="2203" cy="29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Sedež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r>
                <a:rPr lang="en-US" sz="16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prilagojenost sedeža</a:t>
              </a:r>
              <a:endParaRPr/>
            </a:p>
          </p:txBody>
        </p:sp>
        <p:sp>
          <p:nvSpPr>
            <p:cNvPr id="953" name="Google Shape;953;p47"/>
            <p:cNvSpPr txBox="1"/>
            <p:nvPr/>
          </p:nvSpPr>
          <p:spPr>
            <a:xfrm>
              <a:off x="1583" y="1653"/>
              <a:ext cx="4234" cy="29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Nevtralna pozicija – ročna zavora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r>
                <a:rPr lang="en-US" sz="16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pozicija</a:t>
              </a:r>
              <a:endParaRPr/>
            </a:p>
          </p:txBody>
        </p:sp>
        <p:sp>
          <p:nvSpPr>
            <p:cNvPr id="954" name="Google Shape;954;p47"/>
            <p:cNvSpPr txBox="1"/>
            <p:nvPr/>
          </p:nvSpPr>
          <p:spPr>
            <a:xfrm>
              <a:off x="1953" y="1902"/>
              <a:ext cx="3726" cy="29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Vžig</a:t>
              </a:r>
              <a:r>
                <a:rPr lang="en-US" sz="18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– </a:t>
              </a: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kontrolne lučke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r>
                <a:rPr lang="en-US" sz="16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prižgane ob kontaktu</a:t>
              </a:r>
              <a:endParaRPr/>
            </a:p>
          </p:txBody>
        </p:sp>
        <p:sp>
          <p:nvSpPr>
            <p:cNvPr id="955" name="Google Shape;955;p47"/>
            <p:cNvSpPr txBox="1"/>
            <p:nvPr/>
          </p:nvSpPr>
          <p:spPr>
            <a:xfrm>
              <a:off x="2003" y="2387"/>
              <a:ext cx="3645" cy="29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Pri vžigu </a:t>
              </a:r>
              <a:r>
                <a:rPr lang="en-US" sz="18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– </a:t>
              </a: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kontrolne lučke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r>
                <a:rPr lang="en-US" sz="16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se ugasnejo</a:t>
              </a:r>
              <a:endParaRPr/>
            </a:p>
          </p:txBody>
        </p:sp>
        <p:sp>
          <p:nvSpPr>
            <p:cNvPr id="956" name="Google Shape;956;p47"/>
            <p:cNvSpPr txBox="1"/>
            <p:nvPr/>
          </p:nvSpPr>
          <p:spPr>
            <a:xfrm>
              <a:off x="3173" y="2645"/>
              <a:ext cx="2259" cy="29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Čudni zvoki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r>
                <a:rPr lang="en-US" sz="16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ustavi motor</a:t>
              </a:r>
              <a:endParaRPr/>
            </a:p>
          </p:txBody>
        </p:sp>
        <p:sp>
          <p:nvSpPr>
            <p:cNvPr id="957" name="Google Shape;957;p47"/>
            <p:cNvSpPr txBox="1"/>
            <p:nvPr/>
          </p:nvSpPr>
          <p:spPr>
            <a:xfrm>
              <a:off x="3564" y="2902"/>
              <a:ext cx="1753" cy="29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Most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r>
                <a:rPr lang="en-US" sz="16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višina in nagib</a:t>
              </a:r>
              <a:endParaRPr/>
            </a:p>
          </p:txBody>
        </p:sp>
        <p:sp>
          <p:nvSpPr>
            <p:cNvPr id="958" name="Google Shape;958;p47"/>
            <p:cNvSpPr txBox="1"/>
            <p:nvPr/>
          </p:nvSpPr>
          <p:spPr>
            <a:xfrm>
              <a:off x="3552" y="3170"/>
              <a:ext cx="2140" cy="29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Zavora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r>
                <a:rPr lang="en-US" sz="16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preizkus delovanja</a:t>
              </a:r>
              <a:endParaRPr/>
            </a:p>
          </p:txBody>
        </p:sp>
        <p:sp>
          <p:nvSpPr>
            <p:cNvPr id="959" name="Google Shape;959;p47"/>
            <p:cNvSpPr txBox="1"/>
            <p:nvPr/>
          </p:nvSpPr>
          <p:spPr>
            <a:xfrm>
              <a:off x="3179" y="3417"/>
              <a:ext cx="2248" cy="29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Ni puščanja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r>
                <a:rPr lang="en-US" sz="16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sledi na tleh</a:t>
              </a:r>
              <a:endParaRPr/>
            </a:p>
          </p:txBody>
        </p:sp>
        <p:sp>
          <p:nvSpPr>
            <p:cNvPr id="960" name="Google Shape;960;p47"/>
            <p:cNvSpPr txBox="1"/>
            <p:nvPr/>
          </p:nvSpPr>
          <p:spPr>
            <a:xfrm>
              <a:off x="1491" y="3675"/>
              <a:ext cx="3969" cy="29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Noto Sans Symbols"/>
                <a:buChar char="✔"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Oprema</a:t>
              </a: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: </a:t>
              </a:r>
              <a:r>
                <a:rPr lang="en-US" sz="1600" b="0" i="1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priprava vzratnih ogledal, test luči in smernikov</a:t>
              </a:r>
              <a:endParaRPr/>
            </a:p>
          </p:txBody>
        </p:sp>
        <p:pic>
          <p:nvPicPr>
            <p:cNvPr id="961" name="Google Shape;961;p4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88" y="1385"/>
              <a:ext cx="1487" cy="193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62" name="Google Shape;962;p4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3341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Kontrolni seznam v kabini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7" name="Google Shape;967;p48"/>
          <p:cNvGrpSpPr/>
          <p:nvPr/>
        </p:nvGrpSpPr>
        <p:grpSpPr>
          <a:xfrm>
            <a:off x="215900" y="1412875"/>
            <a:ext cx="8101012" cy="4681537"/>
            <a:chOff x="521" y="1026"/>
            <a:chExt cx="5103" cy="2949"/>
          </a:xfrm>
        </p:grpSpPr>
        <p:sp>
          <p:nvSpPr>
            <p:cNvPr id="968" name="Google Shape;968;p48"/>
            <p:cNvSpPr/>
            <p:nvPr/>
          </p:nvSpPr>
          <p:spPr>
            <a:xfrm>
              <a:off x="3764" y="1026"/>
              <a:ext cx="1836" cy="989"/>
            </a:xfrm>
            <a:prstGeom prst="wedgeRoundRectCallout">
              <a:avLst>
                <a:gd name="adj1" fmla="val -4425"/>
                <a:gd name="adj2" fmla="val 17034"/>
                <a:gd name="adj3" fmla="val 0"/>
              </a:avLst>
            </a:prstGeom>
            <a:solidFill>
              <a:srgbClr val="FFFF00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524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Tahoma"/>
                <a:buChar char="•"/>
              </a:pPr>
              <a:r>
                <a:rPr lang="en-US" sz="2400" b="1" i="0" u="none" dirty="0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	S sprednje </a:t>
              </a:r>
              <a:endParaRPr dirty="0"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Tahoma"/>
                <a:buNone/>
              </a:pPr>
              <a:r>
                <a:rPr lang="en-US" sz="2400" b="1" i="0" u="none" dirty="0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strani viličarja</a:t>
              </a:r>
              <a:endParaRPr dirty="0"/>
            </a:p>
            <a:p>
              <a:pPr marL="0" marR="0" lvl="0" indent="-1524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Tahoma"/>
                <a:buChar char="•"/>
              </a:pPr>
              <a:r>
                <a:rPr lang="en-US" sz="2400" b="1" i="0" u="none" dirty="0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	Z roko in nogo!</a:t>
              </a:r>
              <a:endParaRPr dirty="0"/>
            </a:p>
          </p:txBody>
        </p:sp>
        <p:pic>
          <p:nvPicPr>
            <p:cNvPr id="969" name="Google Shape;969;p48" descr="chut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269" y="1163"/>
              <a:ext cx="1769" cy="8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0" name="Google Shape;970;p48"/>
            <p:cNvSpPr txBox="1"/>
            <p:nvPr/>
          </p:nvSpPr>
          <p:spPr>
            <a:xfrm>
              <a:off x="521" y="2296"/>
              <a:ext cx="5103" cy="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3300"/>
                </a:buClr>
                <a:buSzPts val="2400"/>
                <a:buFont typeface="Tahoma"/>
                <a:buNone/>
              </a:pPr>
              <a:r>
                <a:rPr lang="en-US" sz="2400" b="1" i="0" u="none">
                  <a:solidFill>
                    <a:srgbClr val="FF3300"/>
                  </a:solidFill>
                  <a:latin typeface="Tahoma"/>
                  <a:ea typeface="Tahoma"/>
                  <a:cs typeface="Tahoma"/>
                  <a:sym typeface="Tahoma"/>
                </a:rPr>
                <a:t>Veliko nesreč se zgodi zaradi padca ali zdrsa.</a:t>
              </a:r>
              <a:endParaRPr/>
            </a:p>
          </p:txBody>
        </p:sp>
        <p:grpSp>
          <p:nvGrpSpPr>
            <p:cNvPr id="971" name="Google Shape;971;p48"/>
            <p:cNvGrpSpPr/>
            <p:nvPr/>
          </p:nvGrpSpPr>
          <p:grpSpPr>
            <a:xfrm>
              <a:off x="793" y="2976"/>
              <a:ext cx="3825" cy="999"/>
              <a:chOff x="1429" y="1026"/>
              <a:chExt cx="3825" cy="999"/>
            </a:xfrm>
          </p:grpSpPr>
          <p:pic>
            <p:nvPicPr>
              <p:cNvPr id="972" name="Google Shape;972;p48"/>
              <p:cNvPicPr preferRelativeResize="0"/>
              <p:nvPr/>
            </p:nvPicPr>
            <p:blipFill rotWithShape="1">
              <a:blip r:embed="rId4">
                <a:alphaModFix/>
              </a:blip>
              <a:srcRect l="21890" t="18949" r="17201" b="1967"/>
              <a:stretch/>
            </p:blipFill>
            <p:spPr>
              <a:xfrm>
                <a:off x="1429" y="1026"/>
                <a:ext cx="1027" cy="99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73" name="Google Shape;973;p48"/>
              <p:cNvSpPr txBox="1"/>
              <p:nvPr/>
            </p:nvSpPr>
            <p:spPr>
              <a:xfrm>
                <a:off x="2608" y="1254"/>
                <a:ext cx="2646" cy="4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79F"/>
                  </a:buClr>
                  <a:buSzPts val="1800"/>
                  <a:buFont typeface="Tahoma"/>
                  <a:buNone/>
                </a:pPr>
                <a:r>
                  <a:rPr lang="en-US" sz="1800" b="0" i="0" u="none">
                    <a:solidFill>
                      <a:srgbClr val="00279F"/>
                    </a:solidFill>
                    <a:latin typeface="Tahoma"/>
                    <a:ea typeface="Tahoma"/>
                    <a:cs typeface="Tahoma"/>
                    <a:sym typeface="Tahoma"/>
                  </a:rPr>
                  <a:t>Varnostni pas prepreči vašo „izstrelitev“</a:t>
                </a:r>
                <a:endParaRPr/>
              </a:p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279F"/>
                  </a:buClr>
                  <a:buSzPts val="1800"/>
                  <a:buFont typeface="Tahoma"/>
                  <a:buNone/>
                </a:pPr>
                <a:r>
                  <a:rPr lang="en-US" sz="1800" b="0" i="0" u="none">
                    <a:solidFill>
                      <a:srgbClr val="00279F"/>
                    </a:solidFill>
                    <a:latin typeface="Tahoma"/>
                    <a:ea typeface="Tahoma"/>
                    <a:cs typeface="Tahoma"/>
                    <a:sym typeface="Tahoma"/>
                  </a:rPr>
                  <a:t>iz kabine ob prevračanju.</a:t>
                </a:r>
                <a:endParaRPr/>
              </a:p>
            </p:txBody>
          </p:sp>
        </p:grpSp>
      </p:grpSp>
      <p:sp>
        <p:nvSpPr>
          <p:cNvPr id="974" name="Google Shape;974;p4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99377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Pristop h kabini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9" name="Google Shape;979;p49" descr="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31912" y="1258887"/>
            <a:ext cx="5976937" cy="5078412"/>
          </a:xfrm>
          <a:prstGeom prst="rect">
            <a:avLst/>
          </a:prstGeom>
          <a:noFill/>
          <a:ln>
            <a:noFill/>
          </a:ln>
        </p:spPr>
      </p:pic>
      <p:sp>
        <p:nvSpPr>
          <p:cNvPr id="980" name="Google Shape;980;p49"/>
          <p:cNvSpPr/>
          <p:nvPr/>
        </p:nvSpPr>
        <p:spPr>
          <a:xfrm>
            <a:off x="3160712" y="2944812"/>
            <a:ext cx="1668462" cy="496887"/>
          </a:xfrm>
          <a:prstGeom prst="irregularSeal2">
            <a:avLst/>
          </a:prstGeom>
          <a:solidFill>
            <a:srgbClr val="FFFF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1" name="Google Shape;981;p49"/>
          <p:cNvSpPr txBox="1"/>
          <p:nvPr/>
        </p:nvSpPr>
        <p:spPr>
          <a:xfrm>
            <a:off x="3524250" y="2997200"/>
            <a:ext cx="85407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Višina </a:t>
            </a:r>
            <a:endParaRPr/>
          </a:p>
        </p:txBody>
      </p:sp>
      <p:sp>
        <p:nvSpPr>
          <p:cNvPr id="982" name="Google Shape;982;p49"/>
          <p:cNvSpPr/>
          <p:nvPr/>
        </p:nvSpPr>
        <p:spPr>
          <a:xfrm>
            <a:off x="5218112" y="2944812"/>
            <a:ext cx="1668462" cy="496887"/>
          </a:xfrm>
          <a:prstGeom prst="irregularSeal2">
            <a:avLst/>
          </a:prstGeom>
          <a:solidFill>
            <a:srgbClr val="FFFF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3" name="Google Shape;983;p49"/>
          <p:cNvSpPr txBox="1"/>
          <p:nvPr/>
        </p:nvSpPr>
        <p:spPr>
          <a:xfrm>
            <a:off x="5530850" y="2997200"/>
            <a:ext cx="92392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Klanec </a:t>
            </a:r>
            <a:endParaRPr/>
          </a:p>
        </p:txBody>
      </p:sp>
      <p:sp>
        <p:nvSpPr>
          <p:cNvPr id="984" name="Google Shape;984;p49"/>
          <p:cNvSpPr/>
          <p:nvPr/>
        </p:nvSpPr>
        <p:spPr>
          <a:xfrm>
            <a:off x="1838325" y="3505200"/>
            <a:ext cx="1460500" cy="546100"/>
          </a:xfrm>
          <a:prstGeom prst="irregularSeal2">
            <a:avLst/>
          </a:prstGeom>
          <a:solidFill>
            <a:srgbClr val="FFFF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5" name="Google Shape;985;p49"/>
          <p:cNvSpPr txBox="1"/>
          <p:nvPr/>
        </p:nvSpPr>
        <p:spPr>
          <a:xfrm>
            <a:off x="2154237" y="3573462"/>
            <a:ext cx="75247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Širina</a:t>
            </a:r>
            <a:endParaRPr/>
          </a:p>
        </p:txBody>
      </p:sp>
      <p:sp>
        <p:nvSpPr>
          <p:cNvPr id="986" name="Google Shape;986;p49"/>
          <p:cNvSpPr/>
          <p:nvPr/>
        </p:nvSpPr>
        <p:spPr>
          <a:xfrm>
            <a:off x="1403350" y="1989137"/>
            <a:ext cx="1530350" cy="546100"/>
          </a:xfrm>
          <a:prstGeom prst="irregularSeal2">
            <a:avLst/>
          </a:prstGeom>
          <a:solidFill>
            <a:srgbClr val="FFFF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7" name="Google Shape;987;p49"/>
          <p:cNvSpPr txBox="1"/>
          <p:nvPr/>
        </p:nvSpPr>
        <p:spPr>
          <a:xfrm>
            <a:off x="1727200" y="2060575"/>
            <a:ext cx="76835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Vozila</a:t>
            </a:r>
            <a:endParaRPr/>
          </a:p>
        </p:txBody>
      </p:sp>
      <p:sp>
        <p:nvSpPr>
          <p:cNvPr id="988" name="Google Shape;988;p49"/>
          <p:cNvSpPr/>
          <p:nvPr/>
        </p:nvSpPr>
        <p:spPr>
          <a:xfrm>
            <a:off x="3160712" y="4184650"/>
            <a:ext cx="1555750" cy="754062"/>
          </a:xfrm>
          <a:prstGeom prst="irregularSeal2">
            <a:avLst/>
          </a:prstGeom>
          <a:solidFill>
            <a:srgbClr val="FFFF00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9" name="Google Shape;989;p49"/>
          <p:cNvSpPr txBox="1"/>
          <p:nvPr/>
        </p:nvSpPr>
        <p:spPr>
          <a:xfrm>
            <a:off x="3252787" y="4365625"/>
            <a:ext cx="1333500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ahoma"/>
              <a:buNone/>
            </a:pPr>
            <a:r>
              <a:rPr lang="en-US" sz="18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Pešci</a:t>
            </a:r>
            <a:endParaRPr/>
          </a:p>
        </p:txBody>
      </p:sp>
      <p:sp>
        <p:nvSpPr>
          <p:cNvPr id="990" name="Google Shape;990;p4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8509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Bodite pozorni na okolico!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5" name="Google Shape;995;p50"/>
          <p:cNvGrpSpPr/>
          <p:nvPr/>
        </p:nvGrpSpPr>
        <p:grpSpPr>
          <a:xfrm>
            <a:off x="1258887" y="1700212"/>
            <a:ext cx="7656512" cy="4319587"/>
            <a:chOff x="672" y="618"/>
            <a:chExt cx="4944" cy="3174"/>
          </a:xfrm>
        </p:grpSpPr>
        <p:pic>
          <p:nvPicPr>
            <p:cNvPr id="996" name="Google Shape;996;p50" descr="circulation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72" y="1248"/>
              <a:ext cx="4512" cy="25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7" name="Google Shape;997;p50"/>
            <p:cNvSpPr txBox="1"/>
            <p:nvPr/>
          </p:nvSpPr>
          <p:spPr>
            <a:xfrm>
              <a:off x="972" y="618"/>
              <a:ext cx="1551" cy="882"/>
            </a:xfrm>
            <a:prstGeom prst="rect">
              <a:avLst/>
            </a:prstGeom>
            <a:solidFill>
              <a:srgbClr val="000080"/>
            </a:solidFill>
            <a:ln w="38100" cap="flat" cmpd="sng">
              <a:solidFill>
                <a:srgbClr val="00279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1430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Char char="•"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 Rezervirane pasove,</a:t>
              </a:r>
              <a:endParaRPr/>
            </a:p>
            <a:p>
              <a:pPr marL="0" marR="0" lvl="0" indent="-11430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Char char="•"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 hitrostne omejitve,</a:t>
              </a:r>
              <a:endParaRPr/>
            </a:p>
            <a:p>
              <a:pPr marL="0" marR="0" lvl="0" indent="-11430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Char char="•"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 prednosti,</a:t>
              </a:r>
              <a:endParaRPr/>
            </a:p>
            <a:p>
              <a:pPr marL="0" marR="0" lvl="0" indent="-11430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Char char="•"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 prepovedi…</a:t>
              </a:r>
              <a:endParaRPr/>
            </a:p>
          </p:txBody>
        </p:sp>
        <p:grpSp>
          <p:nvGrpSpPr>
            <p:cNvPr id="998" name="Google Shape;998;p50"/>
            <p:cNvGrpSpPr/>
            <p:nvPr/>
          </p:nvGrpSpPr>
          <p:grpSpPr>
            <a:xfrm>
              <a:off x="4704" y="1824"/>
              <a:ext cx="894" cy="857"/>
              <a:chOff x="1344" y="1680"/>
              <a:chExt cx="894" cy="857"/>
            </a:xfrm>
          </p:grpSpPr>
          <p:sp>
            <p:nvSpPr>
              <p:cNvPr id="999" name="Google Shape;999;p50"/>
              <p:cNvSpPr txBox="1"/>
              <p:nvPr/>
            </p:nvSpPr>
            <p:spPr>
              <a:xfrm>
                <a:off x="1488" y="1968"/>
                <a:ext cx="576" cy="24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000" name="Google Shape;1000;p50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344" y="1680"/>
                <a:ext cx="894" cy="85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001" name="Google Shape;1001;p50"/>
            <p:cNvGrpSpPr/>
            <p:nvPr/>
          </p:nvGrpSpPr>
          <p:grpSpPr>
            <a:xfrm>
              <a:off x="3336" y="764"/>
              <a:ext cx="802" cy="783"/>
              <a:chOff x="384" y="1632"/>
              <a:chExt cx="802" cy="783"/>
            </a:xfrm>
          </p:grpSpPr>
          <p:pic>
            <p:nvPicPr>
              <p:cNvPr id="1002" name="Google Shape;1002;p50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384" y="1632"/>
                <a:ext cx="802" cy="78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03" name="Google Shape;1003;p50"/>
              <p:cNvSpPr/>
              <p:nvPr/>
            </p:nvSpPr>
            <p:spPr>
              <a:xfrm>
                <a:off x="552" y="1830"/>
                <a:ext cx="432" cy="432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Tahoma"/>
                  <a:buNone/>
                </a:pPr>
                <a:r>
                  <a:rPr lang="en-US" sz="3600" b="0" i="0" u="non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rPr>
                  <a:t>20</a:t>
                </a:r>
                <a:endParaRPr/>
              </a:p>
            </p:txBody>
          </p:sp>
        </p:grpSp>
        <p:pic>
          <p:nvPicPr>
            <p:cNvPr id="1004" name="Google Shape;1004;p5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752" y="768"/>
              <a:ext cx="864" cy="797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05" name="Google Shape;1005;p50"/>
            <p:cNvGrpSpPr/>
            <p:nvPr/>
          </p:nvGrpSpPr>
          <p:grpSpPr>
            <a:xfrm>
              <a:off x="3168" y="1632"/>
              <a:ext cx="768" cy="768"/>
              <a:chOff x="4416" y="2064"/>
              <a:chExt cx="1022" cy="1022"/>
            </a:xfrm>
          </p:grpSpPr>
          <p:sp>
            <p:nvSpPr>
              <p:cNvPr id="1006" name="Google Shape;1006;p50"/>
              <p:cNvSpPr/>
              <p:nvPr/>
            </p:nvSpPr>
            <p:spPr>
              <a:xfrm>
                <a:off x="4447" y="2095"/>
                <a:ext cx="960" cy="960"/>
              </a:xfrm>
              <a:prstGeom prst="ellipse">
                <a:avLst/>
              </a:pr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1007" name="Google Shape;1007;p50" descr="010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4416" y="2064"/>
                <a:ext cx="1022" cy="1022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008" name="Google Shape;1008;p50"/>
          <p:cNvSpPr txBox="1">
            <a:spLocks noGrp="1"/>
          </p:cNvSpPr>
          <p:nvPr>
            <p:ph type="title"/>
          </p:nvPr>
        </p:nvSpPr>
        <p:spPr>
          <a:xfrm>
            <a:off x="468312" y="260350"/>
            <a:ext cx="8229600" cy="79216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Spoštujte cestnoprometna pravila!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3" name="Google Shape;1183;p58"/>
          <p:cNvGrpSpPr/>
          <p:nvPr/>
        </p:nvGrpSpPr>
        <p:grpSpPr>
          <a:xfrm>
            <a:off x="684212" y="1412875"/>
            <a:ext cx="8058150" cy="5065712"/>
            <a:chOff x="480" y="713"/>
            <a:chExt cx="5208" cy="3277"/>
          </a:xfrm>
        </p:grpSpPr>
        <p:pic>
          <p:nvPicPr>
            <p:cNvPr id="1184" name="Google Shape;1184;p5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888" y="713"/>
              <a:ext cx="1152" cy="9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5" name="Google Shape;1185;p58"/>
            <p:cNvSpPr txBox="1"/>
            <p:nvPr/>
          </p:nvSpPr>
          <p:spPr>
            <a:xfrm>
              <a:off x="480" y="804"/>
              <a:ext cx="3408" cy="4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A kategorija: </a:t>
              </a:r>
              <a:endParaRPr/>
            </a:p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Viličarji za vleko, najvišja hitrost: 10 do 25 km/h</a:t>
              </a:r>
              <a:endParaRPr/>
            </a:p>
          </p:txBody>
        </p:sp>
        <p:sp>
          <p:nvSpPr>
            <p:cNvPr id="1186" name="Google Shape;1186;p58"/>
            <p:cNvSpPr txBox="1"/>
            <p:nvPr/>
          </p:nvSpPr>
          <p:spPr>
            <a:xfrm>
              <a:off x="2280" y="2006"/>
              <a:ext cx="3408" cy="3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700"/>
                <a:buFont typeface="Tahoma"/>
                <a:buNone/>
              </a:pPr>
              <a:r>
                <a:rPr lang="en-US" sz="17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B kategorija: </a:t>
              </a:r>
              <a:endParaRPr/>
            </a:p>
            <a:p>
              <a:pPr marL="0" marR="0" lvl="0" indent="-10795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700"/>
                <a:buFont typeface="Tahoma"/>
                <a:buChar char="•"/>
              </a:pPr>
              <a:r>
                <a:rPr lang="en-US" sz="17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 Klasični viličarji, najvišja hitrost do 25 km/h</a:t>
              </a:r>
              <a:endParaRPr/>
            </a:p>
          </p:txBody>
        </p:sp>
        <p:pic>
          <p:nvPicPr>
            <p:cNvPr id="1187" name="Google Shape;1187;p5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600" y="3200"/>
              <a:ext cx="1440" cy="79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8" name="Google Shape;1188;p58"/>
            <p:cNvSpPr txBox="1"/>
            <p:nvPr/>
          </p:nvSpPr>
          <p:spPr>
            <a:xfrm>
              <a:off x="1643" y="3477"/>
              <a:ext cx="1771" cy="2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C kategorija: prikolice</a:t>
              </a:r>
              <a:endParaRPr/>
            </a:p>
          </p:txBody>
        </p:sp>
        <p:grpSp>
          <p:nvGrpSpPr>
            <p:cNvPr id="1189" name="Google Shape;1189;p58"/>
            <p:cNvGrpSpPr/>
            <p:nvPr/>
          </p:nvGrpSpPr>
          <p:grpSpPr>
            <a:xfrm>
              <a:off x="480" y="1854"/>
              <a:ext cx="1800" cy="872"/>
              <a:chOff x="528" y="1740"/>
              <a:chExt cx="1800" cy="872"/>
            </a:xfrm>
          </p:grpSpPr>
          <p:pic>
            <p:nvPicPr>
              <p:cNvPr id="1190" name="Google Shape;1190;p58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528" y="1740"/>
                <a:ext cx="701" cy="87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91" name="Google Shape;1191;p58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320" y="1755"/>
                <a:ext cx="1008" cy="84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192" name="Google Shape;1192;p58"/>
          <p:cNvSpPr txBox="1">
            <a:spLocks noGrp="1"/>
          </p:cNvSpPr>
          <p:nvPr>
            <p:ph type="title"/>
          </p:nvPr>
        </p:nvSpPr>
        <p:spPr>
          <a:xfrm>
            <a:off x="468312" y="188912"/>
            <a:ext cx="8229600" cy="63817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Cestno prometna pravila za 3. kategorijo viličarjev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7" name="Google Shape;1197;p59" descr="aut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08175" y="3213100"/>
            <a:ext cx="5656262" cy="326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8" name="Google Shape;1198;p59"/>
          <p:cNvSpPr txBox="1"/>
          <p:nvPr/>
        </p:nvSpPr>
        <p:spPr>
          <a:xfrm>
            <a:off x="1084262" y="1863725"/>
            <a:ext cx="7646987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-114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80"/>
              </a:buClr>
              <a:buSzPts val="1800"/>
              <a:buFont typeface="Tahoma"/>
              <a:buChar char="•"/>
            </a:pPr>
            <a:r>
              <a:rPr lang="en-US" sz="1800" b="0" i="0" u="none" dirty="0">
                <a:solidFill>
                  <a:srgbClr val="000080"/>
                </a:solidFill>
                <a:latin typeface="Tahoma"/>
                <a:ea typeface="Tahoma"/>
                <a:cs typeface="Tahoma"/>
                <a:sym typeface="Tahoma"/>
              </a:rPr>
              <a:t> Za vožnjo viličarja morate imeti opravljen izpit za viličarja + vozniško dovoljenje za vsaj B kategorijo.</a:t>
            </a:r>
            <a:endParaRPr dirty="0"/>
          </a:p>
        </p:txBody>
      </p:sp>
      <p:sp>
        <p:nvSpPr>
          <p:cNvPr id="1199" name="Google Shape;1199;p5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3341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Vožnja A in B kategorije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4" name="Google Shape;1204;p60"/>
          <p:cNvGrpSpPr/>
          <p:nvPr/>
        </p:nvGrpSpPr>
        <p:grpSpPr>
          <a:xfrm>
            <a:off x="1614487" y="1811337"/>
            <a:ext cx="7529512" cy="4754562"/>
            <a:chOff x="1017" y="946"/>
            <a:chExt cx="4743" cy="2995"/>
          </a:xfrm>
        </p:grpSpPr>
        <p:pic>
          <p:nvPicPr>
            <p:cNvPr id="1205" name="Google Shape;1205;p60" descr="frontal"/>
            <p:cNvPicPr preferRelativeResize="0"/>
            <p:nvPr/>
          </p:nvPicPr>
          <p:blipFill rotWithShape="1">
            <a:blip r:embed="rId3">
              <a:alphaModFix/>
            </a:blip>
            <a:srcRect l="29705" t="10430" r="20463"/>
            <a:stretch/>
          </p:blipFill>
          <p:spPr>
            <a:xfrm>
              <a:off x="2016" y="946"/>
              <a:ext cx="2496" cy="21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6" name="Google Shape;1206;p60"/>
            <p:cNvSpPr txBox="1"/>
            <p:nvPr/>
          </p:nvSpPr>
          <p:spPr>
            <a:xfrm>
              <a:off x="1022" y="1416"/>
              <a:ext cx="1123" cy="23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Oznaka lastnika</a:t>
              </a:r>
              <a:endParaRPr/>
            </a:p>
          </p:txBody>
        </p:sp>
        <p:sp>
          <p:nvSpPr>
            <p:cNvPr id="1207" name="Google Shape;1207;p60"/>
            <p:cNvSpPr txBox="1"/>
            <p:nvPr/>
          </p:nvSpPr>
          <p:spPr>
            <a:xfrm>
              <a:off x="1122" y="2160"/>
              <a:ext cx="734" cy="23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Odsevniki	</a:t>
              </a:r>
              <a:endParaRPr/>
            </a:p>
          </p:txBody>
        </p:sp>
        <p:sp>
          <p:nvSpPr>
            <p:cNvPr id="1208" name="Google Shape;1208;p60"/>
            <p:cNvSpPr txBox="1"/>
            <p:nvPr/>
          </p:nvSpPr>
          <p:spPr>
            <a:xfrm>
              <a:off x="1017" y="2660"/>
              <a:ext cx="811" cy="23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Zadnje luči</a:t>
              </a:r>
              <a:endParaRPr/>
            </a:p>
          </p:txBody>
        </p:sp>
        <p:sp>
          <p:nvSpPr>
            <p:cNvPr id="1209" name="Google Shape;1209;p60"/>
            <p:cNvSpPr txBox="1"/>
            <p:nvPr/>
          </p:nvSpPr>
          <p:spPr>
            <a:xfrm>
              <a:off x="1056" y="3418"/>
              <a:ext cx="4128" cy="5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2400"/>
                <a:buFont typeface="Tahoma"/>
                <a:buNone/>
              </a:pPr>
              <a:r>
                <a:rPr lang="en-US" sz="2400" b="1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Če ne vozimo tovora, vilice zaščitimo z npr. prazno paleto</a:t>
              </a:r>
              <a:endParaRPr/>
            </a:p>
          </p:txBody>
        </p:sp>
        <p:sp>
          <p:nvSpPr>
            <p:cNvPr id="1210" name="Google Shape;1210;p60"/>
            <p:cNvSpPr txBox="1"/>
            <p:nvPr/>
          </p:nvSpPr>
          <p:spPr>
            <a:xfrm>
              <a:off x="4176" y="1950"/>
              <a:ext cx="1584" cy="23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Oznaka proizvajalca</a:t>
              </a:r>
              <a:endParaRPr/>
            </a:p>
          </p:txBody>
        </p:sp>
        <p:sp>
          <p:nvSpPr>
            <p:cNvPr id="1211" name="Google Shape;1211;p60"/>
            <p:cNvSpPr txBox="1"/>
            <p:nvPr/>
          </p:nvSpPr>
          <p:spPr>
            <a:xfrm>
              <a:off x="4253" y="1479"/>
              <a:ext cx="951" cy="23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Pozicijska luč</a:t>
              </a:r>
              <a:endParaRPr/>
            </a:p>
          </p:txBody>
        </p:sp>
        <p:sp>
          <p:nvSpPr>
            <p:cNvPr id="1212" name="Google Shape;1212;p60"/>
            <p:cNvSpPr txBox="1"/>
            <p:nvPr/>
          </p:nvSpPr>
          <p:spPr>
            <a:xfrm>
              <a:off x="4305" y="951"/>
              <a:ext cx="1025" cy="23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Opozorilna luč</a:t>
              </a:r>
              <a:endParaRPr/>
            </a:p>
          </p:txBody>
        </p:sp>
        <p:sp>
          <p:nvSpPr>
            <p:cNvPr id="1213" name="Google Shape;1213;p60"/>
            <p:cNvSpPr txBox="1"/>
            <p:nvPr/>
          </p:nvSpPr>
          <p:spPr>
            <a:xfrm>
              <a:off x="4486" y="2218"/>
              <a:ext cx="944" cy="23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Zvočni signal</a:t>
              </a:r>
              <a:endParaRPr/>
            </a:p>
          </p:txBody>
        </p:sp>
      </p:grpSp>
      <p:sp>
        <p:nvSpPr>
          <p:cNvPr id="1214" name="Google Shape;1214;p60"/>
          <p:cNvSpPr txBox="1">
            <a:spLocks noGrp="1"/>
          </p:cNvSpPr>
          <p:nvPr>
            <p:ph type="title"/>
          </p:nvPr>
        </p:nvSpPr>
        <p:spPr>
          <a:xfrm>
            <a:off x="395287" y="274637"/>
            <a:ext cx="8291512" cy="135413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Obvezna oprema viličarja za vožnjo po cesti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9" name="Google Shape;1219;p61"/>
          <p:cNvGrpSpPr/>
          <p:nvPr/>
        </p:nvGrpSpPr>
        <p:grpSpPr>
          <a:xfrm>
            <a:off x="1919287" y="1484312"/>
            <a:ext cx="5980112" cy="4621212"/>
            <a:chOff x="1162" y="528"/>
            <a:chExt cx="3815" cy="3302"/>
          </a:xfrm>
        </p:grpSpPr>
        <p:grpSp>
          <p:nvGrpSpPr>
            <p:cNvPr id="1220" name="Google Shape;1220;p61"/>
            <p:cNvGrpSpPr/>
            <p:nvPr/>
          </p:nvGrpSpPr>
          <p:grpSpPr>
            <a:xfrm>
              <a:off x="3913" y="528"/>
              <a:ext cx="832" cy="763"/>
              <a:chOff x="3396" y="528"/>
              <a:chExt cx="832" cy="763"/>
            </a:xfrm>
          </p:grpSpPr>
          <p:pic>
            <p:nvPicPr>
              <p:cNvPr id="1221" name="Google Shape;1221;p61" descr="PICT4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3396" y="528"/>
                <a:ext cx="832" cy="76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22" name="Google Shape;1222;p61"/>
              <p:cNvSpPr/>
              <p:nvPr/>
            </p:nvSpPr>
            <p:spPr>
              <a:xfrm>
                <a:off x="3500" y="574"/>
                <a:ext cx="594" cy="676"/>
              </a:xfrm>
              <a:prstGeom prst="foldedCorner">
                <a:avLst>
                  <a:gd name="adj" fmla="val 16667"/>
                </a:avLst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23" name="Google Shape;1223;p61"/>
            <p:cNvGrpSpPr/>
            <p:nvPr/>
          </p:nvGrpSpPr>
          <p:grpSpPr>
            <a:xfrm>
              <a:off x="2573" y="574"/>
              <a:ext cx="594" cy="676"/>
              <a:chOff x="2286" y="574"/>
              <a:chExt cx="594" cy="676"/>
            </a:xfrm>
          </p:grpSpPr>
          <p:pic>
            <p:nvPicPr>
              <p:cNvPr id="1224" name="Google Shape;1224;p61" descr="PICT2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334" y="591"/>
                <a:ext cx="520" cy="65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25" name="Google Shape;1225;p61"/>
              <p:cNvSpPr/>
              <p:nvPr/>
            </p:nvSpPr>
            <p:spPr>
              <a:xfrm>
                <a:off x="2286" y="574"/>
                <a:ext cx="594" cy="676"/>
              </a:xfrm>
              <a:prstGeom prst="foldedCorner">
                <a:avLst>
                  <a:gd name="adj" fmla="val 16667"/>
                </a:avLst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26" name="Google Shape;1226;p61"/>
            <p:cNvSpPr txBox="1"/>
            <p:nvPr/>
          </p:nvSpPr>
          <p:spPr>
            <a:xfrm>
              <a:off x="1162" y="1265"/>
              <a:ext cx="635" cy="2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4475" tIns="37225" rIns="74475" bIns="372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Lomljivo</a:t>
              </a:r>
              <a:endParaRPr/>
            </a:p>
          </p:txBody>
        </p:sp>
        <p:sp>
          <p:nvSpPr>
            <p:cNvPr id="1227" name="Google Shape;1227;p61"/>
            <p:cNvSpPr txBox="1"/>
            <p:nvPr/>
          </p:nvSpPr>
          <p:spPr>
            <a:xfrm>
              <a:off x="2284" y="1283"/>
              <a:ext cx="1172" cy="2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4475" tIns="37225" rIns="74475" bIns="372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Ta stran navzgor</a:t>
              </a:r>
              <a:endParaRPr/>
            </a:p>
          </p:txBody>
        </p:sp>
        <p:sp>
          <p:nvSpPr>
            <p:cNvPr id="1228" name="Google Shape;1228;p61"/>
            <p:cNvSpPr txBox="1"/>
            <p:nvPr/>
          </p:nvSpPr>
          <p:spPr>
            <a:xfrm>
              <a:off x="3687" y="1283"/>
              <a:ext cx="1290" cy="4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4475" tIns="37225" rIns="74475" bIns="372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Zaščititi pred 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vremenskimi vplivi</a:t>
              </a:r>
              <a:endParaRPr/>
            </a:p>
          </p:txBody>
        </p:sp>
        <p:sp>
          <p:nvSpPr>
            <p:cNvPr id="1229" name="Google Shape;1229;p61"/>
            <p:cNvSpPr txBox="1"/>
            <p:nvPr/>
          </p:nvSpPr>
          <p:spPr>
            <a:xfrm>
              <a:off x="3891" y="2340"/>
              <a:ext cx="997" cy="39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Položaj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vrvi</a:t>
              </a:r>
              <a:endParaRPr/>
            </a:p>
          </p:txBody>
        </p:sp>
        <p:grpSp>
          <p:nvGrpSpPr>
            <p:cNvPr id="1230" name="Google Shape;1230;p61"/>
            <p:cNvGrpSpPr/>
            <p:nvPr/>
          </p:nvGrpSpPr>
          <p:grpSpPr>
            <a:xfrm>
              <a:off x="1221" y="1584"/>
              <a:ext cx="1883" cy="746"/>
              <a:chOff x="1248" y="1584"/>
              <a:chExt cx="1883" cy="746"/>
            </a:xfrm>
          </p:grpSpPr>
          <p:grpSp>
            <p:nvGrpSpPr>
              <p:cNvPr id="1231" name="Google Shape;1231;p61"/>
              <p:cNvGrpSpPr/>
              <p:nvPr/>
            </p:nvGrpSpPr>
            <p:grpSpPr>
              <a:xfrm>
                <a:off x="1248" y="1584"/>
                <a:ext cx="812" cy="746"/>
                <a:chOff x="1344" y="1632"/>
                <a:chExt cx="812" cy="746"/>
              </a:xfrm>
            </p:grpSpPr>
            <p:sp>
              <p:nvSpPr>
                <p:cNvPr id="1232" name="Google Shape;1232;p61"/>
                <p:cNvSpPr/>
                <p:nvPr/>
              </p:nvSpPr>
              <p:spPr>
                <a:xfrm>
                  <a:off x="1443" y="1684"/>
                  <a:ext cx="594" cy="677"/>
                </a:xfrm>
                <a:prstGeom prst="foldedCorner">
                  <a:avLst>
                    <a:gd name="adj" fmla="val 16667"/>
                  </a:avLst>
                </a:prstGeom>
                <a:solidFill>
                  <a:schemeClr val="lt1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233" name="Google Shape;1233;p61"/>
                <p:cNvGrpSpPr/>
                <p:nvPr/>
              </p:nvGrpSpPr>
              <p:grpSpPr>
                <a:xfrm>
                  <a:off x="1344" y="1632"/>
                  <a:ext cx="812" cy="746"/>
                  <a:chOff x="2976" y="324"/>
                  <a:chExt cx="1272" cy="1194"/>
                </a:xfrm>
              </p:grpSpPr>
              <p:pic>
                <p:nvPicPr>
                  <p:cNvPr id="1234" name="Google Shape;1234;p61"/>
                  <p:cNvPicPr preferRelativeResize="0"/>
                  <p:nvPr/>
                </p:nvPicPr>
                <p:blipFill rotWithShape="1">
                  <a:blip r:embed="rId5">
                    <a:alphaModFix/>
                  </a:blip>
                  <a:srcRect/>
                  <a:stretch/>
                </p:blipFill>
                <p:spPr>
                  <a:xfrm>
                    <a:off x="2976" y="324"/>
                    <a:ext cx="1272" cy="119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grpSp>
                <p:nvGrpSpPr>
                  <p:cNvPr id="1235" name="Google Shape;1235;p61"/>
                  <p:cNvGrpSpPr/>
                  <p:nvPr/>
                </p:nvGrpSpPr>
                <p:grpSpPr>
                  <a:xfrm>
                    <a:off x="3157" y="507"/>
                    <a:ext cx="860" cy="901"/>
                    <a:chOff x="3157" y="507"/>
                    <a:chExt cx="860" cy="901"/>
                  </a:xfrm>
                </p:grpSpPr>
                <p:sp>
                  <p:nvSpPr>
                    <p:cNvPr id="1236" name="Google Shape;1236;p61"/>
                    <p:cNvSpPr txBox="1"/>
                    <p:nvPr/>
                  </p:nvSpPr>
                  <p:spPr>
                    <a:xfrm>
                      <a:off x="3157" y="923"/>
                      <a:ext cx="860" cy="82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237" name="Google Shape;1237;p61"/>
                    <p:cNvSpPr txBox="1"/>
                    <p:nvPr/>
                  </p:nvSpPr>
                  <p:spPr>
                    <a:xfrm rot="-5400000">
                      <a:off x="3131" y="918"/>
                      <a:ext cx="901" cy="78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 w="9525" cap="flat" cmpd="sng">
                      <a:solidFill>
                        <a:schemeClr val="dk1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</p:grpSp>
          <p:grpSp>
            <p:nvGrpSpPr>
              <p:cNvPr id="1238" name="Google Shape;1238;p61"/>
              <p:cNvGrpSpPr/>
              <p:nvPr/>
            </p:nvGrpSpPr>
            <p:grpSpPr>
              <a:xfrm>
                <a:off x="2414" y="1636"/>
                <a:ext cx="717" cy="677"/>
                <a:chOff x="2510" y="1684"/>
                <a:chExt cx="717" cy="677"/>
              </a:xfrm>
            </p:grpSpPr>
            <p:sp>
              <p:nvSpPr>
                <p:cNvPr id="1239" name="Google Shape;1239;p61"/>
                <p:cNvSpPr/>
                <p:nvPr/>
              </p:nvSpPr>
              <p:spPr>
                <a:xfrm>
                  <a:off x="2512" y="1684"/>
                  <a:ext cx="713" cy="677"/>
                </a:xfrm>
                <a:prstGeom prst="foldedCorner">
                  <a:avLst>
                    <a:gd name="adj" fmla="val 16667"/>
                  </a:avLst>
                </a:prstGeom>
                <a:solidFill>
                  <a:schemeClr val="lt1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240" name="Google Shape;1240;p61"/>
                <p:cNvGrpSpPr/>
                <p:nvPr/>
              </p:nvGrpSpPr>
              <p:grpSpPr>
                <a:xfrm>
                  <a:off x="2510" y="1741"/>
                  <a:ext cx="717" cy="599"/>
                  <a:chOff x="4112" y="3074"/>
                  <a:chExt cx="1088" cy="926"/>
                </a:xfrm>
              </p:grpSpPr>
              <p:sp>
                <p:nvSpPr>
                  <p:cNvPr id="1241" name="Google Shape;1241;p61"/>
                  <p:cNvSpPr/>
                  <p:nvPr/>
                </p:nvSpPr>
                <p:spPr>
                  <a:xfrm rot="1800000">
                    <a:off x="4176" y="3168"/>
                    <a:ext cx="480" cy="384"/>
                  </a:xfrm>
                  <a:prstGeom prst="rightArrow">
                    <a:avLst>
                      <a:gd name="adj1" fmla="val 50000"/>
                      <a:gd name="adj2" fmla="val 50000"/>
                    </a:avLst>
                  </a:pr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42" name="Google Shape;1242;p61"/>
                  <p:cNvSpPr/>
                  <p:nvPr/>
                </p:nvSpPr>
                <p:spPr>
                  <a:xfrm rot="-1800000" flipH="1">
                    <a:off x="4656" y="3168"/>
                    <a:ext cx="480" cy="384"/>
                  </a:xfrm>
                  <a:prstGeom prst="rightArrow">
                    <a:avLst>
                      <a:gd name="adj1" fmla="val 50000"/>
                      <a:gd name="adj2" fmla="val 50000"/>
                    </a:avLst>
                  </a:pr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43" name="Google Shape;1243;p61"/>
                  <p:cNvSpPr/>
                  <p:nvPr/>
                </p:nvSpPr>
                <p:spPr>
                  <a:xfrm rot="-5400000">
                    <a:off x="4416" y="3568"/>
                    <a:ext cx="480" cy="384"/>
                  </a:xfrm>
                  <a:prstGeom prst="rightArrow">
                    <a:avLst>
                      <a:gd name="adj1" fmla="val 50000"/>
                      <a:gd name="adj2" fmla="val 50000"/>
                    </a:avLst>
                  </a:pr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sp>
          <p:nvSpPr>
            <p:cNvPr id="1244" name="Google Shape;1244;p61"/>
            <p:cNvSpPr txBox="1"/>
            <p:nvPr/>
          </p:nvSpPr>
          <p:spPr>
            <a:xfrm>
              <a:off x="1689" y="2323"/>
              <a:ext cx="948" cy="2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4475" tIns="37225" rIns="74475" bIns="372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Točka težišča</a:t>
              </a:r>
              <a:endParaRPr/>
            </a:p>
          </p:txBody>
        </p:sp>
        <p:sp>
          <p:nvSpPr>
            <p:cNvPr id="1245" name="Google Shape;1245;p61"/>
            <p:cNvSpPr txBox="1"/>
            <p:nvPr/>
          </p:nvSpPr>
          <p:spPr>
            <a:xfrm>
              <a:off x="1253" y="3578"/>
              <a:ext cx="1803" cy="2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4475" tIns="37225" rIns="74475" bIns="372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Prepovedana uporaba vilic</a:t>
              </a:r>
              <a:endParaRPr/>
            </a:p>
          </p:txBody>
        </p:sp>
        <p:grpSp>
          <p:nvGrpSpPr>
            <p:cNvPr id="1246" name="Google Shape;1246;p61"/>
            <p:cNvGrpSpPr/>
            <p:nvPr/>
          </p:nvGrpSpPr>
          <p:grpSpPr>
            <a:xfrm>
              <a:off x="1560" y="2832"/>
              <a:ext cx="1188" cy="735"/>
              <a:chOff x="1548" y="2832"/>
              <a:chExt cx="1188" cy="735"/>
            </a:xfrm>
          </p:grpSpPr>
          <p:sp>
            <p:nvSpPr>
              <p:cNvPr id="1247" name="Google Shape;1247;p61"/>
              <p:cNvSpPr/>
              <p:nvPr/>
            </p:nvSpPr>
            <p:spPr>
              <a:xfrm>
                <a:off x="1548" y="2832"/>
                <a:ext cx="1188" cy="735"/>
              </a:xfrm>
              <a:prstGeom prst="foldedCorner">
                <a:avLst>
                  <a:gd name="adj" fmla="val 16667"/>
                </a:avLst>
              </a:prstGeom>
              <a:solidFill>
                <a:schemeClr val="lt1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248" name="Google Shape;1248;p61"/>
              <p:cNvGrpSpPr/>
              <p:nvPr/>
            </p:nvGrpSpPr>
            <p:grpSpPr>
              <a:xfrm>
                <a:off x="1684" y="2922"/>
                <a:ext cx="855" cy="551"/>
                <a:chOff x="1053" y="3360"/>
                <a:chExt cx="699" cy="577"/>
              </a:xfrm>
            </p:grpSpPr>
            <p:grpSp>
              <p:nvGrpSpPr>
                <p:cNvPr id="1249" name="Google Shape;1249;p61"/>
                <p:cNvGrpSpPr/>
                <p:nvPr/>
              </p:nvGrpSpPr>
              <p:grpSpPr>
                <a:xfrm>
                  <a:off x="1104" y="3360"/>
                  <a:ext cx="648" cy="443"/>
                  <a:chOff x="1352" y="1584"/>
                  <a:chExt cx="2808" cy="1920"/>
                </a:xfrm>
              </p:grpSpPr>
              <p:sp>
                <p:nvSpPr>
                  <p:cNvPr id="1250" name="Google Shape;1250;p61"/>
                  <p:cNvSpPr/>
                  <p:nvPr/>
                </p:nvSpPr>
                <p:spPr>
                  <a:xfrm>
                    <a:off x="3816" y="3072"/>
                    <a:ext cx="336" cy="432"/>
                  </a:xfrm>
                  <a:prstGeom prst="ellipse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grpSp>
                <p:nvGrpSpPr>
                  <p:cNvPr id="1251" name="Google Shape;1251;p61"/>
                  <p:cNvGrpSpPr/>
                  <p:nvPr/>
                </p:nvGrpSpPr>
                <p:grpSpPr>
                  <a:xfrm>
                    <a:off x="1352" y="1584"/>
                    <a:ext cx="2808" cy="1920"/>
                    <a:chOff x="1352" y="1584"/>
                    <a:chExt cx="2808" cy="1920"/>
                  </a:xfrm>
                </p:grpSpPr>
                <p:sp>
                  <p:nvSpPr>
                    <p:cNvPr id="1252" name="Google Shape;1252;p61"/>
                    <p:cNvSpPr/>
                    <p:nvPr/>
                  </p:nvSpPr>
                  <p:spPr>
                    <a:xfrm>
                      <a:off x="1392" y="3120"/>
                      <a:ext cx="2544" cy="192"/>
                    </a:xfrm>
                    <a:prstGeom prst="roundRect">
                      <a:avLst>
                        <a:gd name="adj" fmla="val 16667"/>
                      </a:avLst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253" name="Google Shape;1253;p61"/>
                    <p:cNvSpPr/>
                    <p:nvPr/>
                  </p:nvSpPr>
                  <p:spPr>
                    <a:xfrm>
                      <a:off x="1352" y="3120"/>
                      <a:ext cx="96" cy="192"/>
                    </a:xfrm>
                    <a:prstGeom prst="ellips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254" name="Google Shape;1254;p61"/>
                    <p:cNvSpPr txBox="1"/>
                    <p:nvPr/>
                  </p:nvSpPr>
                  <p:spPr>
                    <a:xfrm>
                      <a:off x="2208" y="3312"/>
                      <a:ext cx="1776" cy="192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255" name="Google Shape;1255;p61"/>
                    <p:cNvSpPr txBox="1"/>
                    <p:nvPr/>
                  </p:nvSpPr>
                  <p:spPr>
                    <a:xfrm>
                      <a:off x="3776" y="1584"/>
                      <a:ext cx="384" cy="1728"/>
                    </a:xfrm>
                    <a:prstGeom prst="rect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256" name="Google Shape;1256;p61"/>
                    <p:cNvSpPr/>
                    <p:nvPr/>
                  </p:nvSpPr>
                  <p:spPr>
                    <a:xfrm rot="10800000">
                      <a:off x="1384" y="3304"/>
                      <a:ext cx="816" cy="200"/>
                    </a:xfrm>
                    <a:prstGeom prst="rtTriangle">
                      <a:avLst/>
                    </a:pr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</p:grpSp>
            <p:grpSp>
              <p:nvGrpSpPr>
                <p:cNvPr id="1257" name="Google Shape;1257;p61"/>
                <p:cNvGrpSpPr/>
                <p:nvPr/>
              </p:nvGrpSpPr>
              <p:grpSpPr>
                <a:xfrm>
                  <a:off x="1053" y="3471"/>
                  <a:ext cx="679" cy="465"/>
                  <a:chOff x="1053" y="3357"/>
                  <a:chExt cx="679" cy="679"/>
                </a:xfrm>
              </p:grpSpPr>
              <p:sp>
                <p:nvSpPr>
                  <p:cNvPr id="1258" name="Google Shape;1258;p61"/>
                  <p:cNvSpPr txBox="1"/>
                  <p:nvPr/>
                </p:nvSpPr>
                <p:spPr>
                  <a:xfrm rot="2700000">
                    <a:off x="1344" y="3264"/>
                    <a:ext cx="96" cy="864"/>
                  </a:xfrm>
                  <a:prstGeom prst="rect">
                    <a:avLst/>
                  </a:prstGeom>
                  <a:solidFill>
                    <a:srgbClr val="FF3300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59" name="Google Shape;1259;p61"/>
                  <p:cNvSpPr txBox="1"/>
                  <p:nvPr/>
                </p:nvSpPr>
                <p:spPr>
                  <a:xfrm rot="8100000" flipH="1">
                    <a:off x="1344" y="3264"/>
                    <a:ext cx="96" cy="864"/>
                  </a:xfrm>
                  <a:prstGeom prst="rect">
                    <a:avLst/>
                  </a:prstGeom>
                  <a:solidFill>
                    <a:srgbClr val="FF3300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260" name="Google Shape;1260;p61"/>
            <p:cNvGrpSpPr/>
            <p:nvPr/>
          </p:nvGrpSpPr>
          <p:grpSpPr>
            <a:xfrm>
              <a:off x="4144" y="1744"/>
              <a:ext cx="491" cy="616"/>
              <a:chOff x="3694" y="1776"/>
              <a:chExt cx="491" cy="616"/>
            </a:xfrm>
          </p:grpSpPr>
          <p:pic>
            <p:nvPicPr>
              <p:cNvPr id="1261" name="Google Shape;1261;p61" descr="chaine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 flipH="1">
                <a:off x="3780" y="1776"/>
                <a:ext cx="307" cy="61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62" name="Google Shape;1262;p61"/>
              <p:cNvSpPr/>
              <p:nvPr/>
            </p:nvSpPr>
            <p:spPr>
              <a:xfrm>
                <a:off x="3694" y="1782"/>
                <a:ext cx="491" cy="579"/>
              </a:xfrm>
              <a:prstGeom prst="foldedCorner">
                <a:avLst>
                  <a:gd name="adj" fmla="val 16667"/>
                </a:avLst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63" name="Google Shape;1263;p61"/>
            <p:cNvGrpSpPr/>
            <p:nvPr/>
          </p:nvGrpSpPr>
          <p:grpSpPr>
            <a:xfrm>
              <a:off x="3581" y="2807"/>
              <a:ext cx="606" cy="803"/>
              <a:chOff x="3582" y="2807"/>
              <a:chExt cx="606" cy="803"/>
            </a:xfrm>
          </p:grpSpPr>
          <p:pic>
            <p:nvPicPr>
              <p:cNvPr id="1264" name="Google Shape;1264;p61" descr="PICT8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3628" y="2916"/>
                <a:ext cx="560" cy="69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65" name="Google Shape;1265;p61"/>
              <p:cNvSpPr txBox="1"/>
              <p:nvPr/>
            </p:nvSpPr>
            <p:spPr>
              <a:xfrm>
                <a:off x="3648" y="2807"/>
                <a:ext cx="497" cy="2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74475" tIns="37225" rIns="74475" bIns="372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Arial"/>
                  <a:buNone/>
                </a:pPr>
                <a:r>
                  <a:rPr lang="en-US" sz="1400" b="0" i="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2000 kg</a:t>
                </a:r>
                <a:endParaRPr/>
              </a:p>
            </p:txBody>
          </p:sp>
          <p:sp>
            <p:nvSpPr>
              <p:cNvPr id="1266" name="Google Shape;1266;p61"/>
              <p:cNvSpPr/>
              <p:nvPr/>
            </p:nvSpPr>
            <p:spPr>
              <a:xfrm>
                <a:off x="3582" y="2824"/>
                <a:ext cx="594" cy="736"/>
              </a:xfrm>
              <a:prstGeom prst="foldedCorner">
                <a:avLst>
                  <a:gd name="adj" fmla="val 16667"/>
                </a:avLst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67" name="Google Shape;1267;p61"/>
            <p:cNvSpPr txBox="1"/>
            <p:nvPr/>
          </p:nvSpPr>
          <p:spPr>
            <a:xfrm>
              <a:off x="3543" y="3567"/>
              <a:ext cx="683" cy="2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4475" tIns="37225" rIns="74475" bIns="3722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Nosilnost</a:t>
              </a:r>
              <a:endParaRPr/>
            </a:p>
          </p:txBody>
        </p:sp>
        <p:grpSp>
          <p:nvGrpSpPr>
            <p:cNvPr id="1268" name="Google Shape;1268;p61"/>
            <p:cNvGrpSpPr/>
            <p:nvPr/>
          </p:nvGrpSpPr>
          <p:grpSpPr>
            <a:xfrm>
              <a:off x="1200" y="574"/>
              <a:ext cx="594" cy="676"/>
              <a:chOff x="1200" y="574"/>
              <a:chExt cx="594" cy="676"/>
            </a:xfrm>
          </p:grpSpPr>
          <p:pic>
            <p:nvPicPr>
              <p:cNvPr id="1269" name="Google Shape;1269;p61" descr="PICT"/>
              <p:cNvPicPr preferRelativeResize="0"/>
              <p:nvPr/>
            </p:nvPicPr>
            <p:blipFill rotWithShape="1">
              <a:blip r:embed="rId8">
                <a:alphaModFix/>
              </a:blip>
              <a:srcRect b="9462"/>
              <a:stretch/>
            </p:blipFill>
            <p:spPr>
              <a:xfrm>
                <a:off x="1240" y="645"/>
                <a:ext cx="515" cy="55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70" name="Google Shape;1270;p61"/>
              <p:cNvSpPr/>
              <p:nvPr/>
            </p:nvSpPr>
            <p:spPr>
              <a:xfrm>
                <a:off x="1200" y="574"/>
                <a:ext cx="594" cy="676"/>
              </a:xfrm>
              <a:prstGeom prst="foldedCorner">
                <a:avLst>
                  <a:gd name="adj" fmla="val 16667"/>
                </a:avLst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71" name="Google Shape;1271;p6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69373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Napotki za tovor</a:t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6" name="Google Shape;1276;p62" descr="panneau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148262" y="1557337"/>
            <a:ext cx="3306762" cy="2182812"/>
          </a:xfrm>
          <a:prstGeom prst="rect">
            <a:avLst/>
          </a:prstGeom>
          <a:noFill/>
          <a:ln>
            <a:noFill/>
          </a:ln>
        </p:spPr>
      </p:pic>
      <p:sp>
        <p:nvSpPr>
          <p:cNvPr id="1277" name="Google Shape;1277;p62"/>
          <p:cNvSpPr txBox="1"/>
          <p:nvPr/>
        </p:nvSpPr>
        <p:spPr>
          <a:xfrm>
            <a:off x="323850" y="1909762"/>
            <a:ext cx="4679950" cy="1477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Vedno imeti nadzor nad viličarjem.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Opazovati prometne znake in pravila vožnje v podjetju.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Biti previden in se izogibati hitrim pospeškom, obratom in zaviranjem.</a:t>
            </a:r>
            <a:endParaRPr/>
          </a:p>
        </p:txBody>
      </p:sp>
      <p:sp>
        <p:nvSpPr>
          <p:cNvPr id="1278" name="Google Shape;1278;p62"/>
          <p:cNvSpPr txBox="1">
            <a:spLocks noGrp="1"/>
          </p:cNvSpPr>
          <p:nvPr>
            <p:ph type="title"/>
          </p:nvPr>
        </p:nvSpPr>
        <p:spPr>
          <a:xfrm>
            <a:off x="468312" y="260350"/>
            <a:ext cx="8229600" cy="119697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Splošna pravila rabe viličarjev</a:t>
            </a:r>
            <a:endParaRPr/>
          </a:p>
        </p:txBody>
      </p:sp>
      <p:pic>
        <p:nvPicPr>
          <p:cNvPr id="1279" name="Google Shape;1279;p62" descr="vitesseno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19700" y="4005262"/>
            <a:ext cx="3167062" cy="2239962"/>
          </a:xfrm>
          <a:prstGeom prst="rect">
            <a:avLst/>
          </a:prstGeom>
          <a:noFill/>
          <a:ln>
            <a:noFill/>
          </a:ln>
        </p:spPr>
      </p:pic>
      <p:sp>
        <p:nvSpPr>
          <p:cNvPr id="1280" name="Google Shape;1280;p62"/>
          <p:cNvSpPr txBox="1"/>
          <p:nvPr/>
        </p:nvSpPr>
        <p:spPr>
          <a:xfrm>
            <a:off x="179387" y="4868862"/>
            <a:ext cx="4608512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Upočasniti in opozarjati pešce na nevarnosti.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Nadzirati tovor, še posebej v ovinkih in ko je tovor velik in/ali nestabilen.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p6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04775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 sz="36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Splošna pravila rabe viličarjev</a:t>
            </a:r>
            <a:endParaRPr/>
          </a:p>
        </p:txBody>
      </p:sp>
      <p:pic>
        <p:nvPicPr>
          <p:cNvPr id="1286" name="Google Shape;1286;p63" descr="regadevant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292725" y="1479550"/>
            <a:ext cx="2870200" cy="1954212"/>
          </a:xfrm>
          <a:prstGeom prst="rect">
            <a:avLst/>
          </a:prstGeom>
          <a:noFill/>
          <a:ln>
            <a:noFill/>
          </a:ln>
        </p:spPr>
      </p:pic>
      <p:sp>
        <p:nvSpPr>
          <p:cNvPr id="1287" name="Google Shape;1287;p63"/>
          <p:cNvSpPr txBox="1"/>
          <p:nvPr/>
        </p:nvSpPr>
        <p:spPr>
          <a:xfrm>
            <a:off x="771525" y="2133600"/>
            <a:ext cx="4392612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∙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Gledati v smeri vožnje in imeti dober pregled nad cesto.</a:t>
            </a:r>
            <a:endParaRPr/>
          </a:p>
        </p:txBody>
      </p:sp>
      <p:sp>
        <p:nvSpPr>
          <p:cNvPr id="1288" name="Google Shape;1288;p63"/>
          <p:cNvSpPr txBox="1"/>
          <p:nvPr/>
        </p:nvSpPr>
        <p:spPr>
          <a:xfrm>
            <a:off x="900112" y="4643437"/>
            <a:ext cx="4133850" cy="922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 počasi približati klancem. 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Paziti na hitrost na vlažni, umazani podlagi.</a:t>
            </a:r>
            <a:endParaRPr/>
          </a:p>
        </p:txBody>
      </p:sp>
      <p:pic>
        <p:nvPicPr>
          <p:cNvPr id="1289" name="Google Shape;1289;p63" descr="vitesse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35600" y="3968750"/>
            <a:ext cx="2460625" cy="193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p64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90328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</a:pPr>
            <a:r>
              <a:rPr lang="en-US" sz="36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Splošna pravila rabe viličarjev</a:t>
            </a:r>
            <a:endParaRPr/>
          </a:p>
        </p:txBody>
      </p:sp>
      <p:pic>
        <p:nvPicPr>
          <p:cNvPr id="1295" name="Google Shape;1295;p64" descr="feuoui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084887" y="1412875"/>
            <a:ext cx="2352675" cy="2405062"/>
          </a:xfrm>
          <a:prstGeom prst="rect">
            <a:avLst/>
          </a:prstGeom>
          <a:noFill/>
          <a:ln>
            <a:noFill/>
          </a:ln>
        </p:spPr>
      </p:pic>
      <p:sp>
        <p:nvSpPr>
          <p:cNvPr id="1296" name="Google Shape;1296;p64"/>
          <p:cNvSpPr txBox="1"/>
          <p:nvPr/>
        </p:nvSpPr>
        <p:spPr>
          <a:xfrm>
            <a:off x="628650" y="1982787"/>
            <a:ext cx="4752975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Ko se približamo prehodom, se ustavimo in sprožimo zvočni signal ter se prepričamo, da je prehod varen. </a:t>
            </a:r>
            <a:endParaRPr/>
          </a:p>
        </p:txBody>
      </p:sp>
      <p:pic>
        <p:nvPicPr>
          <p:cNvPr id="1297" name="Google Shape;1297;p64" descr="chargpon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5962" y="4035425"/>
            <a:ext cx="2963862" cy="2092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8" name="Google Shape;1298;p64"/>
          <p:cNvSpPr txBox="1"/>
          <p:nvPr/>
        </p:nvSpPr>
        <p:spPr>
          <a:xfrm>
            <a:off x="468312" y="3694112"/>
            <a:ext cx="5256212" cy="2538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30075" tIns="45700" rIns="91425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1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Nakladalna brv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Nikoli ne vozimo po brvi, za katero nismo prepričani, da: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Ima zadostno nosilnost (tovor in viličar!), ki je označena. 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Vozilo na katero nakladamo ni zavarovano pred premiki.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Je dobro postavljena in zavarovana. 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p65"/>
          <p:cNvSpPr txBox="1">
            <a:spLocks noGrp="1"/>
          </p:cNvSpPr>
          <p:nvPr>
            <p:ph type="body" idx="1"/>
          </p:nvPr>
        </p:nvSpPr>
        <p:spPr>
          <a:xfrm>
            <a:off x="468312" y="2492375"/>
            <a:ext cx="5327650" cy="64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Vse dele telesa moramo imeti znotraj mer viličarja.</a:t>
            </a:r>
            <a:endParaRPr/>
          </a:p>
        </p:txBody>
      </p:sp>
      <p:sp>
        <p:nvSpPr>
          <p:cNvPr id="1304" name="Google Shape;1304;p65"/>
          <p:cNvSpPr txBox="1"/>
          <p:nvPr/>
        </p:nvSpPr>
        <p:spPr>
          <a:xfrm>
            <a:off x="468312" y="188912"/>
            <a:ext cx="8229600" cy="8636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Specifična pravila rabe viličarjev</a:t>
            </a:r>
            <a:endParaRPr/>
          </a:p>
        </p:txBody>
      </p:sp>
      <p:pic>
        <p:nvPicPr>
          <p:cNvPr id="1305" name="Google Shape;1305;p65" descr="gabarin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72225" y="4149725"/>
            <a:ext cx="1751012" cy="218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6" name="Google Shape;1306;p65" descr="braspi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3000" y="1628775"/>
            <a:ext cx="1774825" cy="2087562"/>
          </a:xfrm>
          <a:prstGeom prst="rect">
            <a:avLst/>
          </a:prstGeom>
          <a:noFill/>
          <a:ln>
            <a:noFill/>
          </a:ln>
        </p:spPr>
      </p:pic>
      <p:sp>
        <p:nvSpPr>
          <p:cNvPr id="1307" name="Google Shape;1307;p65"/>
          <p:cNvSpPr txBox="1"/>
          <p:nvPr/>
        </p:nvSpPr>
        <p:spPr>
          <a:xfrm>
            <a:off x="468312" y="5164137"/>
            <a:ext cx="5895975" cy="33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US" sz="1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Pazimo na višino prehodov.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2" name="Google Shape;1312;p66" descr="15c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35600" y="1628775"/>
            <a:ext cx="3382962" cy="2103437"/>
          </a:xfrm>
          <a:prstGeom prst="rect">
            <a:avLst/>
          </a:prstGeom>
          <a:noFill/>
          <a:ln>
            <a:noFill/>
          </a:ln>
        </p:spPr>
      </p:pic>
      <p:sp>
        <p:nvSpPr>
          <p:cNvPr id="1313" name="Google Shape;1313;p66"/>
          <p:cNvSpPr txBox="1"/>
          <p:nvPr/>
        </p:nvSpPr>
        <p:spPr>
          <a:xfrm>
            <a:off x="755650" y="2055812"/>
            <a:ext cx="4586287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Nikoli ne vozimo z visoko dvignjenimi vilicami, z ali brez tovora.</a:t>
            </a:r>
            <a:endParaRPr/>
          </a:p>
          <a:p>
            <a:pPr marL="0" marR="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Vilice naj bodo dvignjene 15 cm nad tlemi z rahlo nagnjenim mostom.</a:t>
            </a:r>
            <a:endParaRPr/>
          </a:p>
        </p:txBody>
      </p:sp>
      <p:pic>
        <p:nvPicPr>
          <p:cNvPr id="1314" name="Google Shape;1314;p66" descr="chargehau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48462" y="3789362"/>
            <a:ext cx="1728787" cy="288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5" name="Google Shape;1315;p66"/>
          <p:cNvSpPr txBox="1"/>
          <p:nvPr/>
        </p:nvSpPr>
        <p:spPr>
          <a:xfrm>
            <a:off x="684212" y="4700587"/>
            <a:ext cx="4805362" cy="92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 izogib prevrnitvi zavijamo pri majhni hitrosti in zaviramo progresivno.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Nikoli ne vozimo vzvratno po klancu navzgor.</a:t>
            </a:r>
            <a:endParaRPr/>
          </a:p>
        </p:txBody>
      </p:sp>
      <p:sp>
        <p:nvSpPr>
          <p:cNvPr id="1316" name="Google Shape;1316;p66"/>
          <p:cNvSpPr txBox="1"/>
          <p:nvPr/>
        </p:nvSpPr>
        <p:spPr>
          <a:xfrm>
            <a:off x="250825" y="188912"/>
            <a:ext cx="8229600" cy="71913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Specifična pravila rabe viličarjev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1" name="Google Shape;1321;p67" descr="montedesc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11187" y="1965325"/>
            <a:ext cx="7926387" cy="3648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2" name="Google Shape;1322;p67"/>
          <p:cNvSpPr txBox="1"/>
          <p:nvPr/>
        </p:nvSpPr>
        <p:spPr>
          <a:xfrm>
            <a:off x="468312" y="188912"/>
            <a:ext cx="8229600" cy="8636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Specifična pravila rabe viličarjev</a:t>
            </a:r>
            <a:endParaRPr/>
          </a:p>
        </p:txBody>
      </p:sp>
      <p:sp>
        <p:nvSpPr>
          <p:cNvPr id="1323" name="Google Shape;1323;p67"/>
          <p:cNvSpPr txBox="1"/>
          <p:nvPr/>
        </p:nvSpPr>
        <p:spPr>
          <a:xfrm>
            <a:off x="3170237" y="4724400"/>
            <a:ext cx="2808287" cy="6477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Tovor mora biti vedno nagnjen proti viličarju.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8" name="Google Shape;1328;p68" descr="troischariot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763712" y="1700212"/>
            <a:ext cx="6186487" cy="1101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9" name="Google Shape;1329;p68"/>
          <p:cNvSpPr txBox="1"/>
          <p:nvPr/>
        </p:nvSpPr>
        <p:spPr>
          <a:xfrm>
            <a:off x="468312" y="188912"/>
            <a:ext cx="8229600" cy="86360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Specifična pravila rabe viličarjev</a:t>
            </a:r>
            <a:endParaRPr/>
          </a:p>
        </p:txBody>
      </p:sp>
      <p:sp>
        <p:nvSpPr>
          <p:cNvPr id="1330" name="Google Shape;1330;p68"/>
          <p:cNvSpPr txBox="1"/>
          <p:nvPr/>
        </p:nvSpPr>
        <p:spPr>
          <a:xfrm>
            <a:off x="611187" y="2994025"/>
            <a:ext cx="7667625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Ohranjamo varnostno razdaljo med viličarji, ki se gibljejo v isto smer (vsaj 3 viličarji)</a:t>
            </a:r>
            <a:endParaRPr/>
          </a:p>
        </p:txBody>
      </p:sp>
      <p:sp>
        <p:nvSpPr>
          <p:cNvPr id="1331" name="Google Shape;1331;p68"/>
          <p:cNvSpPr txBox="1"/>
          <p:nvPr/>
        </p:nvSpPr>
        <p:spPr>
          <a:xfrm>
            <a:off x="395287" y="4573587"/>
            <a:ext cx="76422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Če parkiramo in zapustimo viličarja za dalj časa, motor ugasnemo in </a:t>
            </a: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odstranimo ključe za vžig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p69"/>
          <p:cNvSpPr txBox="1">
            <a:spLocks noGrp="1"/>
          </p:cNvSpPr>
          <p:nvPr>
            <p:ph type="title"/>
          </p:nvPr>
        </p:nvSpPr>
        <p:spPr>
          <a:xfrm>
            <a:off x="628650" y="327025"/>
            <a:ext cx="7886700" cy="80803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Viličar je kot tehtnica!</a:t>
            </a:r>
            <a:endParaRPr/>
          </a:p>
        </p:txBody>
      </p:sp>
      <p:grpSp>
        <p:nvGrpSpPr>
          <p:cNvPr id="1337" name="Google Shape;1337;p69"/>
          <p:cNvGrpSpPr/>
          <p:nvPr/>
        </p:nvGrpSpPr>
        <p:grpSpPr>
          <a:xfrm>
            <a:off x="471740" y="1916112"/>
            <a:ext cx="8456359" cy="4179887"/>
            <a:chOff x="515" y="576"/>
            <a:chExt cx="5245" cy="3264"/>
          </a:xfrm>
        </p:grpSpPr>
        <p:grpSp>
          <p:nvGrpSpPr>
            <p:cNvPr id="1338" name="Google Shape;1338;p69"/>
            <p:cNvGrpSpPr/>
            <p:nvPr/>
          </p:nvGrpSpPr>
          <p:grpSpPr>
            <a:xfrm>
              <a:off x="528" y="576"/>
              <a:ext cx="2448" cy="936"/>
              <a:chOff x="336" y="528"/>
              <a:chExt cx="2448" cy="936"/>
            </a:xfrm>
          </p:grpSpPr>
          <p:sp>
            <p:nvSpPr>
              <p:cNvPr id="1339" name="Google Shape;1339;p69"/>
              <p:cNvSpPr/>
              <p:nvPr/>
            </p:nvSpPr>
            <p:spPr>
              <a:xfrm>
                <a:off x="1224" y="984"/>
                <a:ext cx="576" cy="480"/>
              </a:xfrm>
              <a:prstGeom prst="triangle">
                <a:avLst>
                  <a:gd name="adj" fmla="val 50000"/>
                </a:avLst>
              </a:prstGeom>
              <a:solidFill>
                <a:srgbClr val="00279F"/>
              </a:solidFill>
              <a:ln w="9525" cap="flat" cmpd="sng">
                <a:solidFill>
                  <a:srgbClr val="00279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340" name="Google Shape;1340;p69"/>
              <p:cNvCxnSpPr/>
              <p:nvPr/>
            </p:nvCxnSpPr>
            <p:spPr>
              <a:xfrm>
                <a:off x="336" y="960"/>
                <a:ext cx="2448" cy="0"/>
              </a:xfrm>
              <a:prstGeom prst="straightConnector1">
                <a:avLst/>
              </a:prstGeom>
              <a:noFill/>
              <a:ln w="76200" cap="flat" cmpd="sng">
                <a:solidFill>
                  <a:srgbClr val="00279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1341" name="Google Shape;1341;p69"/>
              <p:cNvSpPr txBox="1"/>
              <p:nvPr/>
            </p:nvSpPr>
            <p:spPr>
              <a:xfrm>
                <a:off x="336" y="528"/>
                <a:ext cx="480" cy="384"/>
              </a:xfrm>
              <a:prstGeom prst="rect">
                <a:avLst/>
              </a:prstGeom>
              <a:solidFill>
                <a:srgbClr val="FDF405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ahoma"/>
                  <a:buNone/>
                </a:pPr>
                <a:r>
                  <a:rPr lang="en-US" sz="1800" b="0" i="0" u="non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rPr>
                  <a:t>200 kg</a:t>
                </a:r>
                <a:endParaRPr/>
              </a:p>
            </p:txBody>
          </p:sp>
          <p:sp>
            <p:nvSpPr>
              <p:cNvPr id="1342" name="Google Shape;1342;p69"/>
              <p:cNvSpPr txBox="1"/>
              <p:nvPr/>
            </p:nvSpPr>
            <p:spPr>
              <a:xfrm>
                <a:off x="2292" y="528"/>
                <a:ext cx="480" cy="384"/>
              </a:xfrm>
              <a:prstGeom prst="rect">
                <a:avLst/>
              </a:prstGeom>
              <a:solidFill>
                <a:srgbClr val="FDF405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Tahoma"/>
                  <a:buNone/>
                </a:pPr>
                <a:r>
                  <a:rPr lang="en-US" sz="1800" b="0" i="0" u="none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rPr>
                  <a:t>200 kg</a:t>
                </a:r>
                <a:endParaRPr/>
              </a:p>
            </p:txBody>
          </p:sp>
        </p:grpSp>
        <p:grpSp>
          <p:nvGrpSpPr>
            <p:cNvPr id="1343" name="Google Shape;1343;p69"/>
            <p:cNvGrpSpPr/>
            <p:nvPr/>
          </p:nvGrpSpPr>
          <p:grpSpPr>
            <a:xfrm>
              <a:off x="2928" y="1008"/>
              <a:ext cx="2832" cy="2400"/>
              <a:chOff x="2928" y="960"/>
              <a:chExt cx="2832" cy="2400"/>
            </a:xfrm>
          </p:grpSpPr>
          <p:pic>
            <p:nvPicPr>
              <p:cNvPr id="1344" name="Google Shape;1344;p69" descr="Cariste vide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928" y="960"/>
                <a:ext cx="2832" cy="215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45" name="Google Shape;1345;p69"/>
              <p:cNvSpPr txBox="1"/>
              <p:nvPr/>
            </p:nvSpPr>
            <p:spPr>
              <a:xfrm rot="-180000">
                <a:off x="4800" y="1968"/>
                <a:ext cx="816" cy="624"/>
              </a:xfrm>
              <a:prstGeom prst="rect">
                <a:avLst/>
              </a:prstGeom>
              <a:solidFill>
                <a:srgbClr val="FDF405"/>
              </a:solid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6" name="Google Shape;1346;p69"/>
              <p:cNvSpPr/>
              <p:nvPr/>
            </p:nvSpPr>
            <p:spPr>
              <a:xfrm>
                <a:off x="4080" y="2880"/>
                <a:ext cx="576" cy="480"/>
              </a:xfrm>
              <a:prstGeom prst="triangle">
                <a:avLst>
                  <a:gd name="adj" fmla="val 50000"/>
                </a:avLst>
              </a:prstGeom>
              <a:solidFill>
                <a:srgbClr val="00279F"/>
              </a:solidFill>
              <a:ln w="9525" cap="flat" cmpd="sng">
                <a:solidFill>
                  <a:srgbClr val="00279F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347" name="Google Shape;1347;p69"/>
              <p:cNvCxnSpPr/>
              <p:nvPr/>
            </p:nvCxnSpPr>
            <p:spPr>
              <a:xfrm rot="10800000" flipH="1">
                <a:off x="3132" y="2832"/>
                <a:ext cx="2448" cy="96"/>
              </a:xfrm>
              <a:prstGeom prst="straightConnector1">
                <a:avLst/>
              </a:prstGeom>
              <a:noFill/>
              <a:ln w="76200" cap="flat" cmpd="sng">
                <a:solidFill>
                  <a:srgbClr val="00279F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1348" name="Google Shape;1348;p69"/>
              <p:cNvCxnSpPr/>
              <p:nvPr/>
            </p:nvCxnSpPr>
            <p:spPr>
              <a:xfrm rot="10800000" flipH="1">
                <a:off x="4812" y="1968"/>
                <a:ext cx="756" cy="648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1349" name="Google Shape;1349;p69"/>
              <p:cNvCxnSpPr/>
              <p:nvPr/>
            </p:nvCxnSpPr>
            <p:spPr>
              <a:xfrm>
                <a:off x="4800" y="2016"/>
                <a:ext cx="816" cy="528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1350" name="Google Shape;1350;p69"/>
              <p:cNvCxnSpPr/>
              <p:nvPr/>
            </p:nvCxnSpPr>
            <p:spPr>
              <a:xfrm>
                <a:off x="4608" y="3024"/>
                <a:ext cx="576" cy="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miter lim="800000"/>
                <a:headEnd type="triangle" w="med" len="med"/>
                <a:tailEnd type="triangle" w="med" len="med"/>
              </a:ln>
            </p:spPr>
          </p:cxnSp>
          <p:cxnSp>
            <p:nvCxnSpPr>
              <p:cNvPr id="1351" name="Google Shape;1351;p69"/>
              <p:cNvCxnSpPr/>
              <p:nvPr/>
            </p:nvCxnSpPr>
            <p:spPr>
              <a:xfrm>
                <a:off x="3456" y="3024"/>
                <a:ext cx="576" cy="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dk1"/>
                </a:solidFill>
                <a:prstDash val="solid"/>
                <a:miter lim="800000"/>
                <a:headEnd type="triangle" w="med" len="med"/>
                <a:tailEnd type="triangle" w="med" len="med"/>
              </a:ln>
            </p:spPr>
          </p:cxnSp>
        </p:grpSp>
        <p:grpSp>
          <p:nvGrpSpPr>
            <p:cNvPr id="1352" name="Google Shape;1352;p69"/>
            <p:cNvGrpSpPr/>
            <p:nvPr/>
          </p:nvGrpSpPr>
          <p:grpSpPr>
            <a:xfrm>
              <a:off x="515" y="1499"/>
              <a:ext cx="2459" cy="1261"/>
              <a:chOff x="515" y="1499"/>
              <a:chExt cx="2459" cy="1261"/>
            </a:xfrm>
          </p:grpSpPr>
          <p:grpSp>
            <p:nvGrpSpPr>
              <p:cNvPr id="1353" name="Google Shape;1353;p69"/>
              <p:cNvGrpSpPr/>
              <p:nvPr/>
            </p:nvGrpSpPr>
            <p:grpSpPr>
              <a:xfrm>
                <a:off x="515" y="1499"/>
                <a:ext cx="2459" cy="1261"/>
                <a:chOff x="323" y="1451"/>
                <a:chExt cx="2459" cy="1261"/>
              </a:xfrm>
            </p:grpSpPr>
            <p:sp>
              <p:nvSpPr>
                <p:cNvPr id="1354" name="Google Shape;1354;p69"/>
                <p:cNvSpPr/>
                <p:nvPr/>
              </p:nvSpPr>
              <p:spPr>
                <a:xfrm>
                  <a:off x="1224" y="2232"/>
                  <a:ext cx="576" cy="48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 cap="flat" cmpd="sng">
                  <a:solidFill>
                    <a:srgbClr val="00279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1355" name="Google Shape;1355;p69"/>
                <p:cNvCxnSpPr/>
                <p:nvPr/>
              </p:nvCxnSpPr>
              <p:spPr>
                <a:xfrm rot="960000">
                  <a:off x="276" y="2199"/>
                  <a:ext cx="2448" cy="0"/>
                </a:xfrm>
                <a:prstGeom prst="straightConnector1">
                  <a:avLst/>
                </a:prstGeom>
                <a:noFill/>
                <a:ln w="76200" cap="flat" cmpd="sng">
                  <a:solidFill>
                    <a:srgbClr val="00279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sp>
              <p:nvSpPr>
                <p:cNvPr id="1356" name="Google Shape;1356;p69"/>
                <p:cNvSpPr txBox="1"/>
                <p:nvPr/>
              </p:nvSpPr>
              <p:spPr>
                <a:xfrm rot="900000">
                  <a:off x="380" y="1507"/>
                  <a:ext cx="480" cy="384"/>
                </a:xfrm>
                <a:prstGeom prst="rect">
                  <a:avLst/>
                </a:prstGeom>
                <a:solidFill>
                  <a:srgbClr val="FDF405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7" name="Google Shape;1357;p69"/>
                <p:cNvSpPr txBox="1"/>
                <p:nvPr/>
              </p:nvSpPr>
              <p:spPr>
                <a:xfrm rot="900000">
                  <a:off x="2261" y="2043"/>
                  <a:ext cx="480" cy="384"/>
                </a:xfrm>
                <a:prstGeom prst="rect">
                  <a:avLst/>
                </a:prstGeom>
                <a:solidFill>
                  <a:srgbClr val="FDF405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358" name="Google Shape;1358;p69"/>
              <p:cNvSpPr/>
              <p:nvPr/>
            </p:nvSpPr>
            <p:spPr>
              <a:xfrm rot="840000">
                <a:off x="616" y="1694"/>
                <a:ext cx="387" cy="122"/>
              </a:xfrm>
              <a:prstGeom prst="rect">
                <a:avLst/>
              </a:prstGeom>
            </p:spPr>
            <p:txBody>
              <a:bodyPr>
                <a:prstTxWarp prst="textPlain">
                  <a:avLst/>
                </a:prstTxWarp>
              </a:bodyPr>
              <a:lstStyle/>
              <a:p>
                <a:pPr lvl="0" algn="l"/>
                <a:r>
                  <a:rPr b="0" i="0">
                    <a:ln w="9525" cap="flat" cmpd="sng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  <a:solidFill>
                      <a:srgbClr val="000000"/>
                    </a:solidFill>
                    <a:latin typeface="Tahoma"/>
                  </a:rPr>
                  <a:t>200 kg </a:t>
                </a:r>
              </a:p>
            </p:txBody>
          </p:sp>
          <p:sp>
            <p:nvSpPr>
              <p:cNvPr id="1359" name="Google Shape;1359;p69"/>
              <p:cNvSpPr/>
              <p:nvPr/>
            </p:nvSpPr>
            <p:spPr>
              <a:xfrm rot="840000">
                <a:off x="2496" y="2232"/>
                <a:ext cx="387" cy="122"/>
              </a:xfrm>
              <a:prstGeom prst="rect">
                <a:avLst/>
              </a:prstGeom>
            </p:spPr>
            <p:txBody>
              <a:bodyPr>
                <a:prstTxWarp prst="textPlain">
                  <a:avLst/>
                </a:prstTxWarp>
              </a:bodyPr>
              <a:lstStyle/>
              <a:p>
                <a:pPr lvl="0" algn="l"/>
                <a:r>
                  <a:rPr b="0" i="0">
                    <a:ln w="9525" cap="flat" cmpd="sng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  <a:solidFill>
                      <a:srgbClr val="000000"/>
                    </a:solidFill>
                    <a:latin typeface="Tahoma"/>
                  </a:rPr>
                  <a:t>400 kg </a:t>
                </a:r>
              </a:p>
            </p:txBody>
          </p:sp>
        </p:grpSp>
        <p:grpSp>
          <p:nvGrpSpPr>
            <p:cNvPr id="1360" name="Google Shape;1360;p69"/>
            <p:cNvGrpSpPr/>
            <p:nvPr/>
          </p:nvGrpSpPr>
          <p:grpSpPr>
            <a:xfrm>
              <a:off x="515" y="2747"/>
              <a:ext cx="2459" cy="1093"/>
              <a:chOff x="515" y="2747"/>
              <a:chExt cx="2459" cy="1093"/>
            </a:xfrm>
          </p:grpSpPr>
          <p:grpSp>
            <p:nvGrpSpPr>
              <p:cNvPr id="1361" name="Google Shape;1361;p69"/>
              <p:cNvGrpSpPr/>
              <p:nvPr/>
            </p:nvGrpSpPr>
            <p:grpSpPr>
              <a:xfrm>
                <a:off x="515" y="2747"/>
                <a:ext cx="2459" cy="1093"/>
                <a:chOff x="323" y="2699"/>
                <a:chExt cx="2459" cy="1093"/>
              </a:xfrm>
            </p:grpSpPr>
            <p:sp>
              <p:nvSpPr>
                <p:cNvPr id="1362" name="Google Shape;1362;p69"/>
                <p:cNvSpPr/>
                <p:nvPr/>
              </p:nvSpPr>
              <p:spPr>
                <a:xfrm>
                  <a:off x="672" y="3312"/>
                  <a:ext cx="576" cy="480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 cap="flat" cmpd="sng">
                  <a:solidFill>
                    <a:srgbClr val="00279F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1363" name="Google Shape;1363;p69"/>
                <p:cNvCxnSpPr/>
                <p:nvPr/>
              </p:nvCxnSpPr>
              <p:spPr>
                <a:xfrm rot="960000">
                  <a:off x="276" y="3447"/>
                  <a:ext cx="2448" cy="0"/>
                </a:xfrm>
                <a:prstGeom prst="straightConnector1">
                  <a:avLst/>
                </a:prstGeom>
                <a:noFill/>
                <a:ln w="76200" cap="flat" cmpd="sng">
                  <a:solidFill>
                    <a:srgbClr val="00279F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sp>
              <p:nvSpPr>
                <p:cNvPr id="1364" name="Google Shape;1364;p69"/>
                <p:cNvSpPr txBox="1"/>
                <p:nvPr/>
              </p:nvSpPr>
              <p:spPr>
                <a:xfrm rot="900000">
                  <a:off x="380" y="2755"/>
                  <a:ext cx="480" cy="384"/>
                </a:xfrm>
                <a:prstGeom prst="rect">
                  <a:avLst/>
                </a:prstGeom>
                <a:solidFill>
                  <a:srgbClr val="FDF405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65" name="Google Shape;1365;p69"/>
                <p:cNvSpPr txBox="1"/>
                <p:nvPr/>
              </p:nvSpPr>
              <p:spPr>
                <a:xfrm rot="900000">
                  <a:off x="2261" y="3291"/>
                  <a:ext cx="480" cy="384"/>
                </a:xfrm>
                <a:prstGeom prst="rect">
                  <a:avLst/>
                </a:prstGeom>
                <a:solidFill>
                  <a:srgbClr val="FDF405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366" name="Google Shape;1366;p69"/>
              <p:cNvSpPr/>
              <p:nvPr/>
            </p:nvSpPr>
            <p:spPr>
              <a:xfrm rot="840000">
                <a:off x="624" y="2950"/>
                <a:ext cx="387" cy="122"/>
              </a:xfrm>
              <a:prstGeom prst="rect">
                <a:avLst/>
              </a:prstGeom>
            </p:spPr>
            <p:txBody>
              <a:bodyPr>
                <a:prstTxWarp prst="textPlain">
                  <a:avLst/>
                </a:prstTxWarp>
              </a:bodyPr>
              <a:lstStyle/>
              <a:p>
                <a:pPr lvl="0" algn="l"/>
                <a:r>
                  <a:rPr b="0" i="0">
                    <a:ln w="9525" cap="flat" cmpd="sng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  <a:solidFill>
                      <a:srgbClr val="000000"/>
                    </a:solidFill>
                    <a:latin typeface="Tahoma"/>
                  </a:rPr>
                  <a:t>200 kg </a:t>
                </a:r>
              </a:p>
            </p:txBody>
          </p:sp>
          <p:sp>
            <p:nvSpPr>
              <p:cNvPr id="1367" name="Google Shape;1367;p69"/>
              <p:cNvSpPr/>
              <p:nvPr/>
            </p:nvSpPr>
            <p:spPr>
              <a:xfrm rot="840000">
                <a:off x="2488" y="3486"/>
                <a:ext cx="387" cy="122"/>
              </a:xfrm>
              <a:prstGeom prst="rect">
                <a:avLst/>
              </a:prstGeom>
            </p:spPr>
            <p:txBody>
              <a:bodyPr>
                <a:prstTxWarp prst="textPlain">
                  <a:avLst/>
                </a:prstTxWarp>
              </a:bodyPr>
              <a:lstStyle/>
              <a:p>
                <a:pPr lvl="0" algn="l"/>
                <a:r>
                  <a:rPr b="0" i="0">
                    <a:ln w="9525" cap="flat" cmpd="sng">
                      <a:solidFill>
                        <a:srgbClr val="000000"/>
                      </a:solidFill>
                      <a:prstDash val="solid"/>
                      <a:miter lim="800000"/>
                      <a:headEnd type="none" w="sm" len="sm"/>
                      <a:tailEnd type="none" w="sm" len="sm"/>
                    </a:ln>
                    <a:solidFill>
                      <a:srgbClr val="000000"/>
                    </a:solidFill>
                    <a:latin typeface="Tahoma"/>
                  </a:rPr>
                  <a:t>200 kg </a:t>
                </a:r>
              </a:p>
            </p:txBody>
          </p:sp>
        </p:grpSp>
      </p:grp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70"/>
          <p:cNvSpPr txBox="1">
            <a:spLocks noGrp="1"/>
          </p:cNvSpPr>
          <p:nvPr>
            <p:ph type="title"/>
          </p:nvPr>
        </p:nvSpPr>
        <p:spPr>
          <a:xfrm>
            <a:off x="628650" y="309562"/>
            <a:ext cx="7886700" cy="958850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Spoštujmo nosilnost viličarja!</a:t>
            </a:r>
            <a:endParaRPr/>
          </a:p>
        </p:txBody>
      </p:sp>
      <p:pic>
        <p:nvPicPr>
          <p:cNvPr id="1373" name="Google Shape;1373;p70" descr="elephant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163637" y="1600200"/>
            <a:ext cx="6816725" cy="4525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p71"/>
          <p:cNvSpPr txBox="1">
            <a:spLocks noGrp="1"/>
          </p:cNvSpPr>
          <p:nvPr>
            <p:ph type="title"/>
          </p:nvPr>
        </p:nvSpPr>
        <p:spPr>
          <a:xfrm>
            <a:off x="468312" y="260350"/>
            <a:ext cx="8229600" cy="72072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Glavni razlogi za prevrnitev</a:t>
            </a:r>
            <a:endParaRPr/>
          </a:p>
        </p:txBody>
      </p:sp>
      <p:grpSp>
        <p:nvGrpSpPr>
          <p:cNvPr id="1379" name="Google Shape;1379;p71"/>
          <p:cNvGrpSpPr/>
          <p:nvPr/>
        </p:nvGrpSpPr>
        <p:grpSpPr>
          <a:xfrm>
            <a:off x="290512" y="1277937"/>
            <a:ext cx="8280400" cy="4938712"/>
            <a:chOff x="373" y="534"/>
            <a:chExt cx="5253" cy="3385"/>
          </a:xfrm>
        </p:grpSpPr>
        <p:pic>
          <p:nvPicPr>
            <p:cNvPr id="1380" name="Google Shape;1380;p71" descr="charg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76" y="542"/>
              <a:ext cx="1440" cy="1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1" name="Google Shape;1381;p71" descr="fourche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328" y="545"/>
              <a:ext cx="1440" cy="10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2" name="Google Shape;1382;p71" descr="haute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56" y="2217"/>
              <a:ext cx="1584" cy="12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3" name="Google Shape;1383;p71" descr="longue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138" y="534"/>
              <a:ext cx="1488" cy="10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4" name="Google Shape;1384;p71" descr="sol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4032" y="2268"/>
              <a:ext cx="1536" cy="1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5" name="Google Shape;1385;p71" descr="surcharge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576" y="2433"/>
              <a:ext cx="1392" cy="10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86" name="Google Shape;1386;p71"/>
            <p:cNvSpPr txBox="1"/>
            <p:nvPr/>
          </p:nvSpPr>
          <p:spPr>
            <a:xfrm>
              <a:off x="534" y="1662"/>
              <a:ext cx="1356" cy="4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Slabo pozicionirane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vilice</a:t>
              </a:r>
              <a:endParaRPr/>
            </a:p>
          </p:txBody>
        </p:sp>
        <p:sp>
          <p:nvSpPr>
            <p:cNvPr id="1387" name="Google Shape;1387;p71"/>
            <p:cNvSpPr txBox="1"/>
            <p:nvPr/>
          </p:nvSpPr>
          <p:spPr>
            <a:xfrm>
              <a:off x="2327" y="1755"/>
              <a:ext cx="1159" cy="25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Močno zaviranje</a:t>
              </a:r>
              <a:endParaRPr/>
            </a:p>
          </p:txBody>
        </p:sp>
        <p:sp>
          <p:nvSpPr>
            <p:cNvPr id="1388" name="Google Shape;1388;p71"/>
            <p:cNvSpPr txBox="1"/>
            <p:nvPr/>
          </p:nvSpPr>
          <p:spPr>
            <a:xfrm>
              <a:off x="4391" y="1758"/>
              <a:ext cx="980" cy="25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Predolg tovor</a:t>
              </a:r>
              <a:endParaRPr/>
            </a:p>
          </p:txBody>
        </p:sp>
        <p:sp>
          <p:nvSpPr>
            <p:cNvPr id="1389" name="Google Shape;1389;p71"/>
            <p:cNvSpPr txBox="1"/>
            <p:nvPr/>
          </p:nvSpPr>
          <p:spPr>
            <a:xfrm>
              <a:off x="373" y="3602"/>
              <a:ext cx="1545" cy="25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Prevelika obremenitev</a:t>
              </a:r>
              <a:endParaRPr/>
            </a:p>
          </p:txBody>
        </p:sp>
        <p:sp>
          <p:nvSpPr>
            <p:cNvPr id="1390" name="Google Shape;1390;p71"/>
            <p:cNvSpPr txBox="1"/>
            <p:nvPr/>
          </p:nvSpPr>
          <p:spPr>
            <a:xfrm>
              <a:off x="2171" y="3476"/>
              <a:ext cx="1372" cy="44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Previsoko dvignjen 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tovor</a:t>
              </a:r>
              <a:endParaRPr/>
            </a:p>
          </p:txBody>
        </p:sp>
        <p:sp>
          <p:nvSpPr>
            <p:cNvPr id="1391" name="Google Shape;1391;p71"/>
            <p:cNvSpPr txBox="1"/>
            <p:nvPr/>
          </p:nvSpPr>
          <p:spPr>
            <a:xfrm>
              <a:off x="4287" y="3603"/>
              <a:ext cx="1017" cy="25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Vplivi podlage</a:t>
              </a:r>
              <a:endParaRPr/>
            </a:p>
          </p:txBody>
        </p:sp>
      </p:grp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" name="Google Shape;1396;p7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0802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Težišče</a:t>
            </a:r>
            <a:endParaRPr/>
          </a:p>
        </p:txBody>
      </p:sp>
      <p:grpSp>
        <p:nvGrpSpPr>
          <p:cNvPr id="1397" name="Google Shape;1397;p72"/>
          <p:cNvGrpSpPr/>
          <p:nvPr/>
        </p:nvGrpSpPr>
        <p:grpSpPr>
          <a:xfrm>
            <a:off x="539750" y="1341437"/>
            <a:ext cx="8451850" cy="4981575"/>
            <a:chOff x="480" y="568"/>
            <a:chExt cx="5184" cy="3428"/>
          </a:xfrm>
        </p:grpSpPr>
        <p:grpSp>
          <p:nvGrpSpPr>
            <p:cNvPr id="1398" name="Google Shape;1398;p72"/>
            <p:cNvGrpSpPr/>
            <p:nvPr/>
          </p:nvGrpSpPr>
          <p:grpSpPr>
            <a:xfrm>
              <a:off x="720" y="568"/>
              <a:ext cx="705" cy="768"/>
              <a:chOff x="465" y="816"/>
              <a:chExt cx="705" cy="768"/>
            </a:xfrm>
          </p:grpSpPr>
          <p:sp>
            <p:nvSpPr>
              <p:cNvPr id="1399" name="Google Shape;1399;p72"/>
              <p:cNvSpPr txBox="1"/>
              <p:nvPr/>
            </p:nvSpPr>
            <p:spPr>
              <a:xfrm>
                <a:off x="480" y="816"/>
                <a:ext cx="668" cy="672"/>
              </a:xfrm>
              <a:prstGeom prst="rect">
                <a:avLst/>
              </a:prstGeom>
              <a:solidFill>
                <a:srgbClr val="FDF405"/>
              </a:solidFill>
              <a:ln w="1905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400" name="Google Shape;1400;p72"/>
              <p:cNvCxnSpPr/>
              <p:nvPr/>
            </p:nvCxnSpPr>
            <p:spPr>
              <a:xfrm rot="10800000" flipH="1">
                <a:off x="480" y="816"/>
                <a:ext cx="668" cy="672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1401" name="Google Shape;1401;p72"/>
              <p:cNvCxnSpPr/>
              <p:nvPr/>
            </p:nvCxnSpPr>
            <p:spPr>
              <a:xfrm>
                <a:off x="480" y="816"/>
                <a:ext cx="668" cy="672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grpSp>
            <p:nvGrpSpPr>
              <p:cNvPr id="1402" name="Google Shape;1402;p72"/>
              <p:cNvGrpSpPr/>
              <p:nvPr/>
            </p:nvGrpSpPr>
            <p:grpSpPr>
              <a:xfrm>
                <a:off x="465" y="1488"/>
                <a:ext cx="705" cy="96"/>
                <a:chOff x="912" y="3036"/>
                <a:chExt cx="3312" cy="372"/>
              </a:xfrm>
            </p:grpSpPr>
            <p:grpSp>
              <p:nvGrpSpPr>
                <p:cNvPr id="1403" name="Google Shape;1403;p72"/>
                <p:cNvGrpSpPr/>
                <p:nvPr/>
              </p:nvGrpSpPr>
              <p:grpSpPr>
                <a:xfrm>
                  <a:off x="912" y="3120"/>
                  <a:ext cx="3312" cy="240"/>
                  <a:chOff x="912" y="2928"/>
                  <a:chExt cx="3312" cy="240"/>
                </a:xfrm>
              </p:grpSpPr>
              <p:sp>
                <p:nvSpPr>
                  <p:cNvPr id="1404" name="Google Shape;1404;p72"/>
                  <p:cNvSpPr txBox="1"/>
                  <p:nvPr/>
                </p:nvSpPr>
                <p:spPr>
                  <a:xfrm>
                    <a:off x="912" y="2928"/>
                    <a:ext cx="3312" cy="2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5" name="Google Shape;1405;p72" descr="Chêne"/>
                  <p:cNvSpPr txBox="1"/>
                  <p:nvPr/>
                </p:nvSpPr>
                <p:spPr>
                  <a:xfrm>
                    <a:off x="912" y="2928"/>
                    <a:ext cx="288" cy="240"/>
                  </a:xfrm>
                  <a:prstGeom prst="rect">
                    <a:avLst/>
                  </a:prstGeom>
                  <a:blipFill rotWithShape="1">
                    <a:blip r:embed="rId3">
                      <a:alphaModFix/>
                    </a:blip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6" name="Google Shape;1406;p72" descr="Chêne"/>
                  <p:cNvSpPr txBox="1"/>
                  <p:nvPr/>
                </p:nvSpPr>
                <p:spPr>
                  <a:xfrm>
                    <a:off x="3936" y="2928"/>
                    <a:ext cx="288" cy="240"/>
                  </a:xfrm>
                  <a:prstGeom prst="rect">
                    <a:avLst/>
                  </a:prstGeom>
                  <a:blipFill rotWithShape="1">
                    <a:blip r:embed="rId3">
                      <a:alphaModFix/>
                    </a:blip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7" name="Google Shape;1407;p72" descr="Chêne"/>
                  <p:cNvSpPr txBox="1"/>
                  <p:nvPr/>
                </p:nvSpPr>
                <p:spPr>
                  <a:xfrm>
                    <a:off x="2400" y="2928"/>
                    <a:ext cx="288" cy="240"/>
                  </a:xfrm>
                  <a:prstGeom prst="rect">
                    <a:avLst/>
                  </a:prstGeom>
                  <a:blipFill rotWithShape="1">
                    <a:blip r:embed="rId3">
                      <a:alphaModFix/>
                    </a:blip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408" name="Google Shape;1408;p72" descr="Chêne"/>
                <p:cNvSpPr txBox="1"/>
                <p:nvPr/>
              </p:nvSpPr>
              <p:spPr>
                <a:xfrm>
                  <a:off x="912" y="3036"/>
                  <a:ext cx="3312" cy="84"/>
                </a:xfrm>
                <a:prstGeom prst="rect">
                  <a:avLst/>
                </a:prstGeom>
                <a:blipFill rotWithShape="1">
                  <a:blip r:embed="rId3">
                    <a:alphaModFix/>
                  </a:blip>
                  <a:stretch>
                    <a:fillRect/>
                  </a:stretch>
                </a:blip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9" name="Google Shape;1409;p72" descr="Chêne"/>
                <p:cNvSpPr txBox="1"/>
                <p:nvPr/>
              </p:nvSpPr>
              <p:spPr>
                <a:xfrm>
                  <a:off x="912" y="3324"/>
                  <a:ext cx="3312" cy="84"/>
                </a:xfrm>
                <a:prstGeom prst="rect">
                  <a:avLst/>
                </a:prstGeom>
                <a:blipFill rotWithShape="1">
                  <a:blip r:embed="rId3">
                    <a:alphaModFix/>
                  </a:blip>
                  <a:stretch>
                    <a:fillRect/>
                  </a:stretch>
                </a:blip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10" name="Google Shape;1410;p72"/>
            <p:cNvGrpSpPr/>
            <p:nvPr/>
          </p:nvGrpSpPr>
          <p:grpSpPr>
            <a:xfrm>
              <a:off x="2040" y="602"/>
              <a:ext cx="708" cy="734"/>
              <a:chOff x="1935" y="850"/>
              <a:chExt cx="708" cy="734"/>
            </a:xfrm>
          </p:grpSpPr>
          <p:grpSp>
            <p:nvGrpSpPr>
              <p:cNvPr id="1411" name="Google Shape;1411;p72"/>
              <p:cNvGrpSpPr/>
              <p:nvPr/>
            </p:nvGrpSpPr>
            <p:grpSpPr>
              <a:xfrm>
                <a:off x="1941" y="850"/>
                <a:ext cx="702" cy="636"/>
                <a:chOff x="3792" y="791"/>
                <a:chExt cx="1164" cy="1181"/>
              </a:xfrm>
            </p:grpSpPr>
            <p:sp>
              <p:nvSpPr>
                <p:cNvPr id="1412" name="Google Shape;1412;p72"/>
                <p:cNvSpPr/>
                <p:nvPr/>
              </p:nvSpPr>
              <p:spPr>
                <a:xfrm>
                  <a:off x="3792" y="791"/>
                  <a:ext cx="1164" cy="118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5" h="1477" extrusionOk="0">
                      <a:moveTo>
                        <a:pt x="732" y="0"/>
                      </a:moveTo>
                      <a:lnTo>
                        <a:pt x="0" y="1477"/>
                      </a:lnTo>
                      <a:lnTo>
                        <a:pt x="1465" y="1477"/>
                      </a:lnTo>
                      <a:lnTo>
                        <a:pt x="732" y="0"/>
                      </a:lnTo>
                      <a:close/>
                    </a:path>
                  </a:pathLst>
                </a:custGeom>
                <a:solidFill>
                  <a:srgbClr val="FDF405"/>
                </a:solidFill>
                <a:ln w="19050" cap="flat" cmpd="sng">
                  <a:solidFill>
                    <a:schemeClr val="dk1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cxnSp>
              <p:nvCxnSpPr>
                <p:cNvPr id="1413" name="Google Shape;1413;p72"/>
                <p:cNvCxnSpPr/>
                <p:nvPr/>
              </p:nvCxnSpPr>
              <p:spPr>
                <a:xfrm rot="10800000" flipH="1">
                  <a:off x="3792" y="1370"/>
                  <a:ext cx="864" cy="598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cxnSp>
              <p:nvCxnSpPr>
                <p:cNvPr id="1414" name="Google Shape;1414;p72"/>
                <p:cNvCxnSpPr/>
                <p:nvPr/>
              </p:nvCxnSpPr>
              <p:spPr>
                <a:xfrm rot="10800000">
                  <a:off x="4092" y="1370"/>
                  <a:ext cx="864" cy="598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cxnSp>
              <p:nvCxnSpPr>
                <p:cNvPr id="1415" name="Google Shape;1415;p72"/>
                <p:cNvCxnSpPr/>
                <p:nvPr/>
              </p:nvCxnSpPr>
              <p:spPr>
                <a:xfrm>
                  <a:off x="4368" y="816"/>
                  <a:ext cx="0" cy="1152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</p:grpSp>
          <p:grpSp>
            <p:nvGrpSpPr>
              <p:cNvPr id="1416" name="Google Shape;1416;p72"/>
              <p:cNvGrpSpPr/>
              <p:nvPr/>
            </p:nvGrpSpPr>
            <p:grpSpPr>
              <a:xfrm>
                <a:off x="1935" y="1488"/>
                <a:ext cx="705" cy="96"/>
                <a:chOff x="912" y="3036"/>
                <a:chExt cx="3312" cy="372"/>
              </a:xfrm>
            </p:grpSpPr>
            <p:grpSp>
              <p:nvGrpSpPr>
                <p:cNvPr id="1417" name="Google Shape;1417;p72"/>
                <p:cNvGrpSpPr/>
                <p:nvPr/>
              </p:nvGrpSpPr>
              <p:grpSpPr>
                <a:xfrm>
                  <a:off x="912" y="3120"/>
                  <a:ext cx="3312" cy="240"/>
                  <a:chOff x="912" y="2928"/>
                  <a:chExt cx="3312" cy="240"/>
                </a:xfrm>
              </p:grpSpPr>
              <p:sp>
                <p:nvSpPr>
                  <p:cNvPr id="1418" name="Google Shape;1418;p72"/>
                  <p:cNvSpPr txBox="1"/>
                  <p:nvPr/>
                </p:nvSpPr>
                <p:spPr>
                  <a:xfrm>
                    <a:off x="912" y="2928"/>
                    <a:ext cx="3312" cy="2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9" name="Google Shape;1419;p72" descr="Chêne"/>
                  <p:cNvSpPr txBox="1"/>
                  <p:nvPr/>
                </p:nvSpPr>
                <p:spPr>
                  <a:xfrm>
                    <a:off x="912" y="2928"/>
                    <a:ext cx="288" cy="240"/>
                  </a:xfrm>
                  <a:prstGeom prst="rect">
                    <a:avLst/>
                  </a:prstGeom>
                  <a:blipFill rotWithShape="1">
                    <a:blip r:embed="rId3">
                      <a:alphaModFix/>
                    </a:blip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0" name="Google Shape;1420;p72" descr="Chêne"/>
                  <p:cNvSpPr txBox="1"/>
                  <p:nvPr/>
                </p:nvSpPr>
                <p:spPr>
                  <a:xfrm>
                    <a:off x="3936" y="2928"/>
                    <a:ext cx="288" cy="240"/>
                  </a:xfrm>
                  <a:prstGeom prst="rect">
                    <a:avLst/>
                  </a:prstGeom>
                  <a:blipFill rotWithShape="1">
                    <a:blip r:embed="rId3">
                      <a:alphaModFix/>
                    </a:blip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1" name="Google Shape;1421;p72" descr="Chêne"/>
                  <p:cNvSpPr txBox="1"/>
                  <p:nvPr/>
                </p:nvSpPr>
                <p:spPr>
                  <a:xfrm>
                    <a:off x="2400" y="2928"/>
                    <a:ext cx="288" cy="240"/>
                  </a:xfrm>
                  <a:prstGeom prst="rect">
                    <a:avLst/>
                  </a:prstGeom>
                  <a:blipFill rotWithShape="1">
                    <a:blip r:embed="rId3">
                      <a:alphaModFix/>
                    </a:blip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422" name="Google Shape;1422;p72" descr="Chêne"/>
                <p:cNvSpPr txBox="1"/>
                <p:nvPr/>
              </p:nvSpPr>
              <p:spPr>
                <a:xfrm>
                  <a:off x="912" y="3036"/>
                  <a:ext cx="3312" cy="84"/>
                </a:xfrm>
                <a:prstGeom prst="rect">
                  <a:avLst/>
                </a:prstGeom>
                <a:blipFill rotWithShape="1">
                  <a:blip r:embed="rId3">
                    <a:alphaModFix/>
                  </a:blip>
                  <a:stretch>
                    <a:fillRect/>
                  </a:stretch>
                </a:blip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23" name="Google Shape;1423;p72" descr="Chêne"/>
                <p:cNvSpPr txBox="1"/>
                <p:nvPr/>
              </p:nvSpPr>
              <p:spPr>
                <a:xfrm>
                  <a:off x="912" y="3324"/>
                  <a:ext cx="3312" cy="84"/>
                </a:xfrm>
                <a:prstGeom prst="rect">
                  <a:avLst/>
                </a:prstGeom>
                <a:blipFill rotWithShape="1">
                  <a:blip r:embed="rId3">
                    <a:alphaModFix/>
                  </a:blip>
                  <a:stretch>
                    <a:fillRect/>
                  </a:stretch>
                </a:blip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24" name="Google Shape;1424;p72"/>
            <p:cNvGrpSpPr/>
            <p:nvPr/>
          </p:nvGrpSpPr>
          <p:grpSpPr>
            <a:xfrm>
              <a:off x="912" y="3365"/>
              <a:ext cx="1767" cy="136"/>
              <a:chOff x="912" y="3036"/>
              <a:chExt cx="3312" cy="372"/>
            </a:xfrm>
          </p:grpSpPr>
          <p:grpSp>
            <p:nvGrpSpPr>
              <p:cNvPr id="1425" name="Google Shape;1425;p72"/>
              <p:cNvGrpSpPr/>
              <p:nvPr/>
            </p:nvGrpSpPr>
            <p:grpSpPr>
              <a:xfrm>
                <a:off x="912" y="3120"/>
                <a:ext cx="3312" cy="240"/>
                <a:chOff x="912" y="2928"/>
                <a:chExt cx="3312" cy="240"/>
              </a:xfrm>
            </p:grpSpPr>
            <p:sp>
              <p:nvSpPr>
                <p:cNvPr id="1426" name="Google Shape;1426;p72"/>
                <p:cNvSpPr txBox="1"/>
                <p:nvPr/>
              </p:nvSpPr>
              <p:spPr>
                <a:xfrm>
                  <a:off x="912" y="2928"/>
                  <a:ext cx="3312" cy="24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27" name="Google Shape;1427;p72" descr="Chêne"/>
                <p:cNvSpPr txBox="1"/>
                <p:nvPr/>
              </p:nvSpPr>
              <p:spPr>
                <a:xfrm>
                  <a:off x="912" y="2928"/>
                  <a:ext cx="288" cy="240"/>
                </a:xfrm>
                <a:prstGeom prst="rect">
                  <a:avLst/>
                </a:prstGeom>
                <a:blipFill rotWithShape="1">
                  <a:blip r:embed="rId3">
                    <a:alphaModFix/>
                  </a:blip>
                  <a:stretch>
                    <a:fillRect/>
                  </a:stretch>
                </a:blip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28" name="Google Shape;1428;p72" descr="Chêne"/>
                <p:cNvSpPr txBox="1"/>
                <p:nvPr/>
              </p:nvSpPr>
              <p:spPr>
                <a:xfrm>
                  <a:off x="3936" y="2928"/>
                  <a:ext cx="288" cy="240"/>
                </a:xfrm>
                <a:prstGeom prst="rect">
                  <a:avLst/>
                </a:prstGeom>
                <a:blipFill rotWithShape="1">
                  <a:blip r:embed="rId3">
                    <a:alphaModFix/>
                  </a:blip>
                  <a:stretch>
                    <a:fillRect/>
                  </a:stretch>
                </a:blip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29" name="Google Shape;1429;p72" descr="Chêne"/>
                <p:cNvSpPr txBox="1"/>
                <p:nvPr/>
              </p:nvSpPr>
              <p:spPr>
                <a:xfrm>
                  <a:off x="2400" y="2928"/>
                  <a:ext cx="288" cy="240"/>
                </a:xfrm>
                <a:prstGeom prst="rect">
                  <a:avLst/>
                </a:prstGeom>
                <a:blipFill rotWithShape="1">
                  <a:blip r:embed="rId3">
                    <a:alphaModFix/>
                  </a:blip>
                  <a:stretch>
                    <a:fillRect/>
                  </a:stretch>
                </a:blip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430" name="Google Shape;1430;p72" descr="Chêne"/>
              <p:cNvSpPr txBox="1"/>
              <p:nvPr/>
            </p:nvSpPr>
            <p:spPr>
              <a:xfrm>
                <a:off x="912" y="3036"/>
                <a:ext cx="3312" cy="84"/>
              </a:xfrm>
              <a:prstGeom prst="rect">
                <a:avLst/>
              </a:prstGeom>
              <a:blipFill rotWithShape="1">
                <a:blip r:embed="rId3">
                  <a:alphaModFix/>
                </a:blip>
                <a:stretch>
                  <a:fillRect/>
                </a:stretch>
              </a:blip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1" name="Google Shape;1431;p72" descr="Chêne"/>
              <p:cNvSpPr txBox="1"/>
              <p:nvPr/>
            </p:nvSpPr>
            <p:spPr>
              <a:xfrm>
                <a:off x="912" y="3324"/>
                <a:ext cx="3312" cy="84"/>
              </a:xfrm>
              <a:prstGeom prst="rect">
                <a:avLst/>
              </a:prstGeom>
              <a:blipFill rotWithShape="1">
                <a:blip r:embed="rId3">
                  <a:alphaModFix/>
                </a:blip>
                <a:stretch>
                  <a:fillRect/>
                </a:stretch>
              </a:blip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32" name="Google Shape;1432;p72"/>
            <p:cNvGrpSpPr/>
            <p:nvPr/>
          </p:nvGrpSpPr>
          <p:grpSpPr>
            <a:xfrm>
              <a:off x="1920" y="2425"/>
              <a:ext cx="720" cy="923"/>
              <a:chOff x="1873" y="2425"/>
              <a:chExt cx="720" cy="923"/>
            </a:xfrm>
          </p:grpSpPr>
          <p:sp>
            <p:nvSpPr>
              <p:cNvPr id="1433" name="Google Shape;1433;p72"/>
              <p:cNvSpPr/>
              <p:nvPr/>
            </p:nvSpPr>
            <p:spPr>
              <a:xfrm>
                <a:off x="2445" y="2933"/>
                <a:ext cx="3" cy="1"/>
              </a:xfrm>
              <a:custGeom>
                <a:avLst/>
                <a:gdLst/>
                <a:ahLst/>
                <a:cxnLst/>
                <a:rect l="l" t="t" r="r" b="b"/>
                <a:pathLst>
                  <a:path w="23" h="18" extrusionOk="0">
                    <a:moveTo>
                      <a:pt x="20" y="18"/>
                    </a:moveTo>
                    <a:lnTo>
                      <a:pt x="22" y="17"/>
                    </a:lnTo>
                    <a:lnTo>
                      <a:pt x="22" y="15"/>
                    </a:lnTo>
                    <a:lnTo>
                      <a:pt x="23" y="14"/>
                    </a:lnTo>
                    <a:lnTo>
                      <a:pt x="23" y="13"/>
                    </a:lnTo>
                    <a:lnTo>
                      <a:pt x="23" y="12"/>
                    </a:lnTo>
                    <a:lnTo>
                      <a:pt x="22" y="11"/>
                    </a:lnTo>
                    <a:lnTo>
                      <a:pt x="22" y="9"/>
                    </a:lnTo>
                    <a:lnTo>
                      <a:pt x="22" y="8"/>
                    </a:lnTo>
                    <a:lnTo>
                      <a:pt x="22" y="7"/>
                    </a:lnTo>
                    <a:lnTo>
                      <a:pt x="20" y="6"/>
                    </a:lnTo>
                    <a:lnTo>
                      <a:pt x="20" y="5"/>
                    </a:lnTo>
                    <a:lnTo>
                      <a:pt x="19" y="5"/>
                    </a:lnTo>
                    <a:lnTo>
                      <a:pt x="18" y="3"/>
                    </a:lnTo>
                    <a:lnTo>
                      <a:pt x="17" y="2"/>
                    </a:lnTo>
                    <a:lnTo>
                      <a:pt x="16" y="2"/>
                    </a:lnTo>
                    <a:lnTo>
                      <a:pt x="14" y="1"/>
                    </a:lnTo>
                    <a:lnTo>
                      <a:pt x="13" y="1"/>
                    </a:lnTo>
                    <a:lnTo>
                      <a:pt x="12" y="1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20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4" name="Google Shape;1434;p72"/>
              <p:cNvSpPr/>
              <p:nvPr/>
            </p:nvSpPr>
            <p:spPr>
              <a:xfrm>
                <a:off x="2241" y="2933"/>
                <a:ext cx="207" cy="414"/>
              </a:xfrm>
              <a:custGeom>
                <a:avLst/>
                <a:gdLst/>
                <a:ahLst/>
                <a:cxnLst/>
                <a:rect l="l" t="t" r="r" b="b"/>
                <a:pathLst>
                  <a:path w="1748" h="3507" extrusionOk="0">
                    <a:moveTo>
                      <a:pt x="11" y="3502"/>
                    </a:moveTo>
                    <a:lnTo>
                      <a:pt x="22" y="3507"/>
                    </a:lnTo>
                    <a:lnTo>
                      <a:pt x="1748" y="11"/>
                    </a:lnTo>
                    <a:lnTo>
                      <a:pt x="1728" y="0"/>
                    </a:lnTo>
                    <a:lnTo>
                      <a:pt x="0" y="3496"/>
                    </a:lnTo>
                    <a:lnTo>
                      <a:pt x="11" y="350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5" name="Google Shape;1435;p72"/>
              <p:cNvSpPr/>
              <p:nvPr/>
            </p:nvSpPr>
            <p:spPr>
              <a:xfrm>
                <a:off x="2241" y="3345"/>
                <a:ext cx="3" cy="2"/>
              </a:xfrm>
              <a:custGeom>
                <a:avLst/>
                <a:gdLst/>
                <a:ahLst/>
                <a:cxnLst/>
                <a:rect l="l" t="t" r="r" b="b"/>
                <a:pathLst>
                  <a:path w="24" h="18" extrusionOk="0">
                    <a:moveTo>
                      <a:pt x="2" y="0"/>
                    </a:moveTo>
                    <a:lnTo>
                      <a:pt x="1" y="2"/>
                    </a:lnTo>
                    <a:lnTo>
                      <a:pt x="1" y="3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1" y="10"/>
                    </a:lnTo>
                    <a:lnTo>
                      <a:pt x="1" y="11"/>
                    </a:lnTo>
                    <a:lnTo>
                      <a:pt x="2" y="12"/>
                    </a:lnTo>
                    <a:lnTo>
                      <a:pt x="2" y="13"/>
                    </a:lnTo>
                    <a:lnTo>
                      <a:pt x="3" y="13"/>
                    </a:lnTo>
                    <a:lnTo>
                      <a:pt x="5" y="14"/>
                    </a:lnTo>
                    <a:lnTo>
                      <a:pt x="6" y="15"/>
                    </a:lnTo>
                    <a:lnTo>
                      <a:pt x="7" y="15"/>
                    </a:lnTo>
                    <a:lnTo>
                      <a:pt x="8" y="16"/>
                    </a:lnTo>
                    <a:lnTo>
                      <a:pt x="9" y="16"/>
                    </a:lnTo>
                    <a:lnTo>
                      <a:pt x="12" y="16"/>
                    </a:lnTo>
                    <a:lnTo>
                      <a:pt x="13" y="18"/>
                    </a:lnTo>
                    <a:lnTo>
                      <a:pt x="14" y="18"/>
                    </a:lnTo>
                    <a:lnTo>
                      <a:pt x="15" y="18"/>
                    </a:lnTo>
                    <a:lnTo>
                      <a:pt x="15" y="16"/>
                    </a:lnTo>
                    <a:lnTo>
                      <a:pt x="16" y="16"/>
                    </a:lnTo>
                    <a:lnTo>
                      <a:pt x="18" y="16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1" y="14"/>
                    </a:lnTo>
                    <a:lnTo>
                      <a:pt x="22" y="14"/>
                    </a:lnTo>
                    <a:lnTo>
                      <a:pt x="22" y="13"/>
                    </a:lnTo>
                    <a:lnTo>
                      <a:pt x="24" y="12"/>
                    </a:lnTo>
                    <a:lnTo>
                      <a:pt x="24" y="1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6" name="Google Shape;1436;p72"/>
              <p:cNvSpPr/>
              <p:nvPr/>
            </p:nvSpPr>
            <p:spPr>
              <a:xfrm>
                <a:off x="2326" y="2885"/>
                <a:ext cx="3" cy="1"/>
              </a:xfrm>
              <a:custGeom>
                <a:avLst/>
                <a:gdLst/>
                <a:ahLst/>
                <a:cxnLst/>
                <a:rect l="l" t="t" r="r" b="b"/>
                <a:pathLst>
                  <a:path w="25" h="14" extrusionOk="0">
                    <a:moveTo>
                      <a:pt x="24" y="14"/>
                    </a:moveTo>
                    <a:lnTo>
                      <a:pt x="24" y="12"/>
                    </a:lnTo>
                    <a:lnTo>
                      <a:pt x="25" y="11"/>
                    </a:lnTo>
                    <a:lnTo>
                      <a:pt x="24" y="10"/>
                    </a:lnTo>
                    <a:lnTo>
                      <a:pt x="24" y="9"/>
                    </a:lnTo>
                    <a:lnTo>
                      <a:pt x="24" y="8"/>
                    </a:lnTo>
                    <a:lnTo>
                      <a:pt x="24" y="6"/>
                    </a:lnTo>
                    <a:lnTo>
                      <a:pt x="23" y="5"/>
                    </a:lnTo>
                    <a:lnTo>
                      <a:pt x="23" y="4"/>
                    </a:lnTo>
                    <a:lnTo>
                      <a:pt x="22" y="4"/>
                    </a:lnTo>
                    <a:lnTo>
                      <a:pt x="19" y="3"/>
                    </a:lnTo>
                    <a:lnTo>
                      <a:pt x="19" y="2"/>
                    </a:lnTo>
                    <a:lnTo>
                      <a:pt x="18" y="2"/>
                    </a:lnTo>
                    <a:lnTo>
                      <a:pt x="17" y="2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5" y="2"/>
                    </a:lnTo>
                    <a:lnTo>
                      <a:pt x="4" y="2"/>
                    </a:lnTo>
                    <a:lnTo>
                      <a:pt x="4" y="3"/>
                    </a:lnTo>
                    <a:lnTo>
                      <a:pt x="3" y="4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24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7" name="Google Shape;1437;p72"/>
              <p:cNvSpPr/>
              <p:nvPr/>
            </p:nvSpPr>
            <p:spPr>
              <a:xfrm>
                <a:off x="2241" y="2886"/>
                <a:ext cx="88" cy="459"/>
              </a:xfrm>
              <a:custGeom>
                <a:avLst/>
                <a:gdLst/>
                <a:ahLst/>
                <a:cxnLst/>
                <a:rect l="l" t="t" r="r" b="b"/>
                <a:pathLst>
                  <a:path w="751" h="3908" extrusionOk="0">
                    <a:moveTo>
                      <a:pt x="11" y="3907"/>
                    </a:moveTo>
                    <a:lnTo>
                      <a:pt x="24" y="3908"/>
                    </a:lnTo>
                    <a:lnTo>
                      <a:pt x="751" y="4"/>
                    </a:lnTo>
                    <a:lnTo>
                      <a:pt x="727" y="0"/>
                    </a:lnTo>
                    <a:lnTo>
                      <a:pt x="0" y="3904"/>
                    </a:lnTo>
                    <a:lnTo>
                      <a:pt x="11" y="3907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8" name="Google Shape;1438;p72"/>
              <p:cNvSpPr/>
              <p:nvPr/>
            </p:nvSpPr>
            <p:spPr>
              <a:xfrm>
                <a:off x="2241" y="3345"/>
                <a:ext cx="3" cy="2"/>
              </a:xfrm>
              <a:custGeom>
                <a:avLst/>
                <a:gdLst/>
                <a:ahLst/>
                <a:cxnLst/>
                <a:rect l="l" t="t" r="r" b="b"/>
                <a:pathLst>
                  <a:path w="25" h="13" extrusionOk="0">
                    <a:moveTo>
                      <a:pt x="1" y="0"/>
                    </a:moveTo>
                    <a:lnTo>
                      <a:pt x="1" y="1"/>
                    </a:lnTo>
                    <a:lnTo>
                      <a:pt x="0" y="3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1" y="6"/>
                    </a:lnTo>
                    <a:lnTo>
                      <a:pt x="1" y="7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4" y="9"/>
                    </a:lnTo>
                    <a:lnTo>
                      <a:pt x="5" y="10"/>
                    </a:lnTo>
                    <a:lnTo>
                      <a:pt x="5" y="11"/>
                    </a:lnTo>
                    <a:lnTo>
                      <a:pt x="6" y="11"/>
                    </a:lnTo>
                    <a:lnTo>
                      <a:pt x="7" y="11"/>
                    </a:lnTo>
                    <a:lnTo>
                      <a:pt x="8" y="13"/>
                    </a:lnTo>
                    <a:lnTo>
                      <a:pt x="10" y="13"/>
                    </a:lnTo>
                    <a:lnTo>
                      <a:pt x="11" y="13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4" y="13"/>
                    </a:lnTo>
                    <a:lnTo>
                      <a:pt x="17" y="13"/>
                    </a:lnTo>
                    <a:lnTo>
                      <a:pt x="18" y="13"/>
                    </a:lnTo>
                    <a:lnTo>
                      <a:pt x="19" y="13"/>
                    </a:lnTo>
                    <a:lnTo>
                      <a:pt x="20" y="11"/>
                    </a:lnTo>
                    <a:lnTo>
                      <a:pt x="21" y="11"/>
                    </a:lnTo>
                    <a:lnTo>
                      <a:pt x="21" y="10"/>
                    </a:lnTo>
                    <a:lnTo>
                      <a:pt x="23" y="9"/>
                    </a:lnTo>
                    <a:lnTo>
                      <a:pt x="24" y="8"/>
                    </a:lnTo>
                    <a:lnTo>
                      <a:pt x="25" y="7"/>
                    </a:lnTo>
                    <a:lnTo>
                      <a:pt x="25" y="5"/>
                    </a:lnTo>
                    <a:lnTo>
                      <a:pt x="25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9" name="Google Shape;1439;p72"/>
              <p:cNvSpPr/>
              <p:nvPr/>
            </p:nvSpPr>
            <p:spPr>
              <a:xfrm>
                <a:off x="2127" y="2880"/>
                <a:ext cx="3" cy="2"/>
              </a:xfrm>
              <a:custGeom>
                <a:avLst/>
                <a:gdLst/>
                <a:ahLst/>
                <a:cxnLst/>
                <a:rect l="l" t="t" r="r" b="b"/>
                <a:pathLst>
                  <a:path w="24" h="15" extrusionOk="0">
                    <a:moveTo>
                      <a:pt x="24" y="9"/>
                    </a:moveTo>
                    <a:lnTo>
                      <a:pt x="24" y="8"/>
                    </a:lnTo>
                    <a:lnTo>
                      <a:pt x="22" y="7"/>
                    </a:lnTo>
                    <a:lnTo>
                      <a:pt x="22" y="6"/>
                    </a:lnTo>
                    <a:lnTo>
                      <a:pt x="21" y="5"/>
                    </a:lnTo>
                    <a:lnTo>
                      <a:pt x="21" y="3"/>
                    </a:lnTo>
                    <a:lnTo>
                      <a:pt x="20" y="3"/>
                    </a:lnTo>
                    <a:lnTo>
                      <a:pt x="19" y="2"/>
                    </a:lnTo>
                    <a:lnTo>
                      <a:pt x="18" y="2"/>
                    </a:lnTo>
                    <a:lnTo>
                      <a:pt x="18" y="1"/>
                    </a:lnTo>
                    <a:lnTo>
                      <a:pt x="16" y="1"/>
                    </a:lnTo>
                    <a:lnTo>
                      <a:pt x="15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10" y="1"/>
                    </a:lnTo>
                    <a:lnTo>
                      <a:pt x="9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4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2" y="7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1" y="15"/>
                    </a:lnTo>
                    <a:lnTo>
                      <a:pt x="24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0" name="Google Shape;1440;p72"/>
              <p:cNvSpPr/>
              <p:nvPr/>
            </p:nvSpPr>
            <p:spPr>
              <a:xfrm>
                <a:off x="2127" y="2880"/>
                <a:ext cx="117" cy="467"/>
              </a:xfrm>
              <a:custGeom>
                <a:avLst/>
                <a:gdLst/>
                <a:ahLst/>
                <a:cxnLst/>
                <a:rect l="l" t="t" r="r" b="b"/>
                <a:pathLst>
                  <a:path w="989" h="3954" extrusionOk="0">
                    <a:moveTo>
                      <a:pt x="976" y="3952"/>
                    </a:moveTo>
                    <a:lnTo>
                      <a:pt x="989" y="3949"/>
                    </a:lnTo>
                    <a:lnTo>
                      <a:pt x="23" y="0"/>
                    </a:lnTo>
                    <a:lnTo>
                      <a:pt x="0" y="6"/>
                    </a:lnTo>
                    <a:lnTo>
                      <a:pt x="965" y="3954"/>
                    </a:lnTo>
                    <a:lnTo>
                      <a:pt x="976" y="3952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1" name="Google Shape;1441;p72"/>
              <p:cNvSpPr/>
              <p:nvPr/>
            </p:nvSpPr>
            <p:spPr>
              <a:xfrm>
                <a:off x="2241" y="3345"/>
                <a:ext cx="3" cy="3"/>
              </a:xfrm>
              <a:custGeom>
                <a:avLst/>
                <a:gdLst/>
                <a:ahLst/>
                <a:cxnLst/>
                <a:rect l="l" t="t" r="r" b="b"/>
                <a:pathLst>
                  <a:path w="25" h="15" extrusionOk="0">
                    <a:moveTo>
                      <a:pt x="0" y="5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1" y="9"/>
                    </a:lnTo>
                    <a:lnTo>
                      <a:pt x="2" y="10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5" y="12"/>
                    </a:lnTo>
                    <a:lnTo>
                      <a:pt x="6" y="12"/>
                    </a:lnTo>
                    <a:lnTo>
                      <a:pt x="6" y="13"/>
                    </a:lnTo>
                    <a:lnTo>
                      <a:pt x="7" y="13"/>
                    </a:lnTo>
                    <a:lnTo>
                      <a:pt x="8" y="13"/>
                    </a:lnTo>
                    <a:lnTo>
                      <a:pt x="9" y="13"/>
                    </a:lnTo>
                    <a:lnTo>
                      <a:pt x="11" y="15"/>
                    </a:lnTo>
                    <a:lnTo>
                      <a:pt x="12" y="13"/>
                    </a:lnTo>
                    <a:lnTo>
                      <a:pt x="13" y="13"/>
                    </a:lnTo>
                    <a:lnTo>
                      <a:pt x="14" y="13"/>
                    </a:lnTo>
                    <a:lnTo>
                      <a:pt x="15" y="13"/>
                    </a:lnTo>
                    <a:lnTo>
                      <a:pt x="18" y="13"/>
                    </a:lnTo>
                    <a:lnTo>
                      <a:pt x="18" y="12"/>
                    </a:lnTo>
                    <a:lnTo>
                      <a:pt x="19" y="12"/>
                    </a:lnTo>
                    <a:lnTo>
                      <a:pt x="20" y="11"/>
                    </a:lnTo>
                    <a:lnTo>
                      <a:pt x="21" y="11"/>
                    </a:lnTo>
                    <a:lnTo>
                      <a:pt x="21" y="10"/>
                    </a:lnTo>
                    <a:lnTo>
                      <a:pt x="22" y="9"/>
                    </a:lnTo>
                    <a:lnTo>
                      <a:pt x="22" y="7"/>
                    </a:lnTo>
                    <a:lnTo>
                      <a:pt x="24" y="6"/>
                    </a:lnTo>
                    <a:lnTo>
                      <a:pt x="24" y="5"/>
                    </a:lnTo>
                    <a:lnTo>
                      <a:pt x="25" y="4"/>
                    </a:lnTo>
                    <a:lnTo>
                      <a:pt x="25" y="2"/>
                    </a:lnTo>
                    <a:lnTo>
                      <a:pt x="24" y="1"/>
                    </a:lnTo>
                    <a:lnTo>
                      <a:pt x="24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2" name="Google Shape;1442;p72"/>
              <p:cNvSpPr/>
              <p:nvPr/>
            </p:nvSpPr>
            <p:spPr>
              <a:xfrm>
                <a:off x="2181" y="2426"/>
                <a:ext cx="286" cy="463"/>
              </a:xfrm>
              <a:custGeom>
                <a:avLst/>
                <a:gdLst/>
                <a:ahLst/>
                <a:cxnLst/>
                <a:rect l="l" t="t" r="r" b="b"/>
                <a:pathLst>
                  <a:path w="2422" h="3923" extrusionOk="0">
                    <a:moveTo>
                      <a:pt x="1128" y="3644"/>
                    </a:moveTo>
                    <a:lnTo>
                      <a:pt x="1136" y="3678"/>
                    </a:lnTo>
                    <a:lnTo>
                      <a:pt x="1129" y="3717"/>
                    </a:lnTo>
                    <a:lnTo>
                      <a:pt x="1086" y="3799"/>
                    </a:lnTo>
                    <a:lnTo>
                      <a:pt x="1044" y="3872"/>
                    </a:lnTo>
                    <a:lnTo>
                      <a:pt x="1038" y="3898"/>
                    </a:lnTo>
                    <a:lnTo>
                      <a:pt x="1050" y="3913"/>
                    </a:lnTo>
                    <a:lnTo>
                      <a:pt x="1082" y="3922"/>
                    </a:lnTo>
                    <a:lnTo>
                      <a:pt x="1125" y="3923"/>
                    </a:lnTo>
                    <a:lnTo>
                      <a:pt x="1226" y="3911"/>
                    </a:lnTo>
                    <a:lnTo>
                      <a:pt x="1333" y="3893"/>
                    </a:lnTo>
                    <a:lnTo>
                      <a:pt x="1428" y="3883"/>
                    </a:lnTo>
                    <a:lnTo>
                      <a:pt x="1452" y="3872"/>
                    </a:lnTo>
                    <a:lnTo>
                      <a:pt x="1459" y="3862"/>
                    </a:lnTo>
                    <a:lnTo>
                      <a:pt x="1460" y="3850"/>
                    </a:lnTo>
                    <a:lnTo>
                      <a:pt x="1449" y="3834"/>
                    </a:lnTo>
                    <a:lnTo>
                      <a:pt x="1428" y="3819"/>
                    </a:lnTo>
                    <a:lnTo>
                      <a:pt x="1397" y="3815"/>
                    </a:lnTo>
                    <a:lnTo>
                      <a:pt x="1366" y="3819"/>
                    </a:lnTo>
                    <a:lnTo>
                      <a:pt x="1341" y="3813"/>
                    </a:lnTo>
                    <a:lnTo>
                      <a:pt x="1312" y="3797"/>
                    </a:lnTo>
                    <a:lnTo>
                      <a:pt x="1287" y="3773"/>
                    </a:lnTo>
                    <a:lnTo>
                      <a:pt x="1271" y="3740"/>
                    </a:lnTo>
                    <a:lnTo>
                      <a:pt x="1268" y="3696"/>
                    </a:lnTo>
                    <a:lnTo>
                      <a:pt x="1272" y="3673"/>
                    </a:lnTo>
                    <a:lnTo>
                      <a:pt x="1287" y="3644"/>
                    </a:lnTo>
                    <a:lnTo>
                      <a:pt x="1788" y="3210"/>
                    </a:lnTo>
                    <a:lnTo>
                      <a:pt x="1923" y="3089"/>
                    </a:lnTo>
                    <a:lnTo>
                      <a:pt x="2045" y="2944"/>
                    </a:lnTo>
                    <a:lnTo>
                      <a:pt x="2151" y="2780"/>
                    </a:lnTo>
                    <a:lnTo>
                      <a:pt x="2241" y="2600"/>
                    </a:lnTo>
                    <a:lnTo>
                      <a:pt x="2313" y="2406"/>
                    </a:lnTo>
                    <a:lnTo>
                      <a:pt x="2368" y="2201"/>
                    </a:lnTo>
                    <a:lnTo>
                      <a:pt x="2405" y="1988"/>
                    </a:lnTo>
                    <a:lnTo>
                      <a:pt x="2422" y="1771"/>
                    </a:lnTo>
                    <a:lnTo>
                      <a:pt x="2418" y="1552"/>
                    </a:lnTo>
                    <a:lnTo>
                      <a:pt x="2395" y="1334"/>
                    </a:lnTo>
                    <a:lnTo>
                      <a:pt x="2351" y="1119"/>
                    </a:lnTo>
                    <a:lnTo>
                      <a:pt x="2320" y="1014"/>
                    </a:lnTo>
                    <a:lnTo>
                      <a:pt x="2284" y="911"/>
                    </a:lnTo>
                    <a:lnTo>
                      <a:pt x="2242" y="810"/>
                    </a:lnTo>
                    <a:lnTo>
                      <a:pt x="2194" y="713"/>
                    </a:lnTo>
                    <a:lnTo>
                      <a:pt x="2142" y="618"/>
                    </a:lnTo>
                    <a:lnTo>
                      <a:pt x="2082" y="527"/>
                    </a:lnTo>
                    <a:lnTo>
                      <a:pt x="2017" y="441"/>
                    </a:lnTo>
                    <a:lnTo>
                      <a:pt x="1947" y="357"/>
                    </a:lnTo>
                    <a:lnTo>
                      <a:pt x="1868" y="279"/>
                    </a:lnTo>
                    <a:lnTo>
                      <a:pt x="1785" y="205"/>
                    </a:lnTo>
                    <a:lnTo>
                      <a:pt x="1707" y="153"/>
                    </a:lnTo>
                    <a:lnTo>
                      <a:pt x="1628" y="108"/>
                    </a:lnTo>
                    <a:lnTo>
                      <a:pt x="1550" y="71"/>
                    </a:lnTo>
                    <a:lnTo>
                      <a:pt x="1470" y="43"/>
                    </a:lnTo>
                    <a:lnTo>
                      <a:pt x="1314" y="7"/>
                    </a:lnTo>
                    <a:lnTo>
                      <a:pt x="1162" y="0"/>
                    </a:lnTo>
                    <a:lnTo>
                      <a:pt x="1015" y="19"/>
                    </a:lnTo>
                    <a:lnTo>
                      <a:pt x="946" y="38"/>
                    </a:lnTo>
                    <a:lnTo>
                      <a:pt x="878" y="63"/>
                    </a:lnTo>
                    <a:lnTo>
                      <a:pt x="748" y="129"/>
                    </a:lnTo>
                    <a:lnTo>
                      <a:pt x="632" y="215"/>
                    </a:lnTo>
                    <a:lnTo>
                      <a:pt x="550" y="285"/>
                    </a:lnTo>
                    <a:lnTo>
                      <a:pt x="474" y="360"/>
                    </a:lnTo>
                    <a:lnTo>
                      <a:pt x="403" y="441"/>
                    </a:lnTo>
                    <a:lnTo>
                      <a:pt x="339" y="526"/>
                    </a:lnTo>
                    <a:lnTo>
                      <a:pt x="280" y="615"/>
                    </a:lnTo>
                    <a:lnTo>
                      <a:pt x="226" y="710"/>
                    </a:lnTo>
                    <a:lnTo>
                      <a:pt x="180" y="807"/>
                    </a:lnTo>
                    <a:lnTo>
                      <a:pt x="139" y="907"/>
                    </a:lnTo>
                    <a:lnTo>
                      <a:pt x="102" y="1010"/>
                    </a:lnTo>
                    <a:lnTo>
                      <a:pt x="71" y="1116"/>
                    </a:lnTo>
                    <a:lnTo>
                      <a:pt x="28" y="1333"/>
                    </a:lnTo>
                    <a:lnTo>
                      <a:pt x="3" y="1554"/>
                    </a:lnTo>
                    <a:lnTo>
                      <a:pt x="0" y="1777"/>
                    </a:lnTo>
                    <a:lnTo>
                      <a:pt x="17" y="1998"/>
                    </a:lnTo>
                    <a:lnTo>
                      <a:pt x="54" y="2214"/>
                    </a:lnTo>
                    <a:lnTo>
                      <a:pt x="109" y="2423"/>
                    </a:lnTo>
                    <a:lnTo>
                      <a:pt x="183" y="2620"/>
                    </a:lnTo>
                    <a:lnTo>
                      <a:pt x="275" y="2801"/>
                    </a:lnTo>
                    <a:lnTo>
                      <a:pt x="385" y="2965"/>
                    </a:lnTo>
                    <a:lnTo>
                      <a:pt x="511" y="3109"/>
                    </a:lnTo>
                    <a:lnTo>
                      <a:pt x="580" y="3172"/>
                    </a:lnTo>
                    <a:lnTo>
                      <a:pt x="653" y="3227"/>
                    </a:lnTo>
                    <a:lnTo>
                      <a:pt x="1128" y="3644"/>
                    </a:lnTo>
                    <a:close/>
                  </a:path>
                </a:pathLst>
              </a:custGeom>
              <a:solidFill>
                <a:srgbClr val="00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3" name="Google Shape;1443;p72"/>
              <p:cNvSpPr/>
              <p:nvPr/>
            </p:nvSpPr>
            <p:spPr>
              <a:xfrm>
                <a:off x="2302" y="2855"/>
                <a:ext cx="13" cy="34"/>
              </a:xfrm>
              <a:custGeom>
                <a:avLst/>
                <a:gdLst/>
                <a:ahLst/>
                <a:cxnLst/>
                <a:rect l="l" t="t" r="r" b="b"/>
                <a:pathLst>
                  <a:path w="111" h="279" extrusionOk="0">
                    <a:moveTo>
                      <a:pt x="20" y="267"/>
                    </a:moveTo>
                    <a:lnTo>
                      <a:pt x="21" y="267"/>
                    </a:lnTo>
                    <a:lnTo>
                      <a:pt x="18" y="264"/>
                    </a:lnTo>
                    <a:lnTo>
                      <a:pt x="15" y="262"/>
                    </a:lnTo>
                    <a:lnTo>
                      <a:pt x="14" y="259"/>
                    </a:lnTo>
                    <a:lnTo>
                      <a:pt x="13" y="256"/>
                    </a:lnTo>
                    <a:lnTo>
                      <a:pt x="13" y="251"/>
                    </a:lnTo>
                    <a:lnTo>
                      <a:pt x="14" y="246"/>
                    </a:lnTo>
                    <a:lnTo>
                      <a:pt x="15" y="240"/>
                    </a:lnTo>
                    <a:lnTo>
                      <a:pt x="19" y="232"/>
                    </a:lnTo>
                    <a:lnTo>
                      <a:pt x="21" y="225"/>
                    </a:lnTo>
                    <a:lnTo>
                      <a:pt x="26" y="216"/>
                    </a:lnTo>
                    <a:lnTo>
                      <a:pt x="31" y="208"/>
                    </a:lnTo>
                    <a:lnTo>
                      <a:pt x="36" y="200"/>
                    </a:lnTo>
                    <a:lnTo>
                      <a:pt x="42" y="190"/>
                    </a:lnTo>
                    <a:lnTo>
                      <a:pt x="48" y="179"/>
                    </a:lnTo>
                    <a:lnTo>
                      <a:pt x="54" y="170"/>
                    </a:lnTo>
                    <a:lnTo>
                      <a:pt x="61" y="160"/>
                    </a:lnTo>
                    <a:lnTo>
                      <a:pt x="67" y="151"/>
                    </a:lnTo>
                    <a:lnTo>
                      <a:pt x="73" y="140"/>
                    </a:lnTo>
                    <a:lnTo>
                      <a:pt x="79" y="129"/>
                    </a:lnTo>
                    <a:lnTo>
                      <a:pt x="85" y="118"/>
                    </a:lnTo>
                    <a:lnTo>
                      <a:pt x="91" y="108"/>
                    </a:lnTo>
                    <a:lnTo>
                      <a:pt x="96" y="98"/>
                    </a:lnTo>
                    <a:lnTo>
                      <a:pt x="100" y="87"/>
                    </a:lnTo>
                    <a:lnTo>
                      <a:pt x="104" y="76"/>
                    </a:lnTo>
                    <a:lnTo>
                      <a:pt x="108" y="66"/>
                    </a:lnTo>
                    <a:lnTo>
                      <a:pt x="110" y="56"/>
                    </a:lnTo>
                    <a:lnTo>
                      <a:pt x="111" y="45"/>
                    </a:lnTo>
                    <a:lnTo>
                      <a:pt x="111" y="36"/>
                    </a:lnTo>
                    <a:lnTo>
                      <a:pt x="111" y="27"/>
                    </a:lnTo>
                    <a:lnTo>
                      <a:pt x="109" y="18"/>
                    </a:lnTo>
                    <a:lnTo>
                      <a:pt x="106" y="8"/>
                    </a:lnTo>
                    <a:lnTo>
                      <a:pt x="102" y="0"/>
                    </a:lnTo>
                    <a:lnTo>
                      <a:pt x="91" y="6"/>
                    </a:lnTo>
                    <a:lnTo>
                      <a:pt x="96" y="14"/>
                    </a:lnTo>
                    <a:lnTo>
                      <a:pt x="98" y="21"/>
                    </a:lnTo>
                    <a:lnTo>
                      <a:pt x="99" y="29"/>
                    </a:lnTo>
                    <a:lnTo>
                      <a:pt x="99" y="36"/>
                    </a:lnTo>
                    <a:lnTo>
                      <a:pt x="99" y="44"/>
                    </a:lnTo>
                    <a:lnTo>
                      <a:pt x="98" y="54"/>
                    </a:lnTo>
                    <a:lnTo>
                      <a:pt x="96" y="62"/>
                    </a:lnTo>
                    <a:lnTo>
                      <a:pt x="92" y="73"/>
                    </a:lnTo>
                    <a:lnTo>
                      <a:pt x="88" y="82"/>
                    </a:lnTo>
                    <a:lnTo>
                      <a:pt x="85" y="92"/>
                    </a:lnTo>
                    <a:lnTo>
                      <a:pt x="80" y="103"/>
                    </a:lnTo>
                    <a:lnTo>
                      <a:pt x="74" y="112"/>
                    </a:lnTo>
                    <a:lnTo>
                      <a:pt x="69" y="122"/>
                    </a:lnTo>
                    <a:lnTo>
                      <a:pt x="63" y="134"/>
                    </a:lnTo>
                    <a:lnTo>
                      <a:pt x="56" y="143"/>
                    </a:lnTo>
                    <a:lnTo>
                      <a:pt x="49" y="154"/>
                    </a:lnTo>
                    <a:lnTo>
                      <a:pt x="43" y="164"/>
                    </a:lnTo>
                    <a:lnTo>
                      <a:pt x="37" y="173"/>
                    </a:lnTo>
                    <a:lnTo>
                      <a:pt x="31" y="184"/>
                    </a:lnTo>
                    <a:lnTo>
                      <a:pt x="26" y="194"/>
                    </a:lnTo>
                    <a:lnTo>
                      <a:pt x="20" y="202"/>
                    </a:lnTo>
                    <a:lnTo>
                      <a:pt x="15" y="210"/>
                    </a:lnTo>
                    <a:lnTo>
                      <a:pt x="11" y="219"/>
                    </a:lnTo>
                    <a:lnTo>
                      <a:pt x="7" y="227"/>
                    </a:lnTo>
                    <a:lnTo>
                      <a:pt x="5" y="234"/>
                    </a:lnTo>
                    <a:lnTo>
                      <a:pt x="1" y="243"/>
                    </a:lnTo>
                    <a:lnTo>
                      <a:pt x="0" y="250"/>
                    </a:lnTo>
                    <a:lnTo>
                      <a:pt x="0" y="257"/>
                    </a:lnTo>
                    <a:lnTo>
                      <a:pt x="1" y="263"/>
                    </a:lnTo>
                    <a:lnTo>
                      <a:pt x="6" y="269"/>
                    </a:lnTo>
                    <a:lnTo>
                      <a:pt x="9" y="274"/>
                    </a:lnTo>
                    <a:lnTo>
                      <a:pt x="15" y="277"/>
                    </a:lnTo>
                    <a:lnTo>
                      <a:pt x="17" y="277"/>
                    </a:lnTo>
                    <a:lnTo>
                      <a:pt x="15" y="277"/>
                    </a:lnTo>
                    <a:lnTo>
                      <a:pt x="17" y="277"/>
                    </a:lnTo>
                    <a:lnTo>
                      <a:pt x="18" y="277"/>
                    </a:lnTo>
                    <a:lnTo>
                      <a:pt x="18" y="279"/>
                    </a:lnTo>
                    <a:lnTo>
                      <a:pt x="19" y="279"/>
                    </a:lnTo>
                    <a:lnTo>
                      <a:pt x="20" y="277"/>
                    </a:lnTo>
                    <a:lnTo>
                      <a:pt x="21" y="277"/>
                    </a:lnTo>
                    <a:lnTo>
                      <a:pt x="23" y="276"/>
                    </a:lnTo>
                    <a:lnTo>
                      <a:pt x="24" y="275"/>
                    </a:lnTo>
                    <a:lnTo>
                      <a:pt x="24" y="274"/>
                    </a:lnTo>
                    <a:lnTo>
                      <a:pt x="24" y="273"/>
                    </a:lnTo>
                    <a:lnTo>
                      <a:pt x="25" y="273"/>
                    </a:lnTo>
                    <a:lnTo>
                      <a:pt x="25" y="271"/>
                    </a:lnTo>
                    <a:lnTo>
                      <a:pt x="24" y="270"/>
                    </a:lnTo>
                    <a:lnTo>
                      <a:pt x="24" y="269"/>
                    </a:lnTo>
                    <a:lnTo>
                      <a:pt x="23" y="268"/>
                    </a:lnTo>
                    <a:lnTo>
                      <a:pt x="21" y="267"/>
                    </a:lnTo>
                    <a:lnTo>
                      <a:pt x="20" y="2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4" name="Google Shape;1444;p72"/>
              <p:cNvSpPr/>
              <p:nvPr/>
            </p:nvSpPr>
            <p:spPr>
              <a:xfrm>
                <a:off x="2304" y="2883"/>
                <a:ext cx="47" cy="6"/>
              </a:xfrm>
              <a:custGeom>
                <a:avLst/>
                <a:gdLst/>
                <a:ahLst/>
                <a:cxnLst/>
                <a:rect l="l" t="t" r="r" b="b"/>
                <a:pathLst>
                  <a:path w="387" h="53" extrusionOk="0">
                    <a:moveTo>
                      <a:pt x="378" y="2"/>
                    </a:moveTo>
                    <a:lnTo>
                      <a:pt x="380" y="0"/>
                    </a:lnTo>
                    <a:lnTo>
                      <a:pt x="369" y="2"/>
                    </a:lnTo>
                    <a:lnTo>
                      <a:pt x="357" y="2"/>
                    </a:lnTo>
                    <a:lnTo>
                      <a:pt x="346" y="3"/>
                    </a:lnTo>
                    <a:lnTo>
                      <a:pt x="334" y="5"/>
                    </a:lnTo>
                    <a:lnTo>
                      <a:pt x="321" y="6"/>
                    </a:lnTo>
                    <a:lnTo>
                      <a:pt x="309" y="7"/>
                    </a:lnTo>
                    <a:lnTo>
                      <a:pt x="297" y="10"/>
                    </a:lnTo>
                    <a:lnTo>
                      <a:pt x="284" y="11"/>
                    </a:lnTo>
                    <a:lnTo>
                      <a:pt x="271" y="13"/>
                    </a:lnTo>
                    <a:lnTo>
                      <a:pt x="257" y="16"/>
                    </a:lnTo>
                    <a:lnTo>
                      <a:pt x="244" y="17"/>
                    </a:lnTo>
                    <a:lnTo>
                      <a:pt x="230" y="19"/>
                    </a:lnTo>
                    <a:lnTo>
                      <a:pt x="217" y="22"/>
                    </a:lnTo>
                    <a:lnTo>
                      <a:pt x="203" y="24"/>
                    </a:lnTo>
                    <a:lnTo>
                      <a:pt x="190" y="27"/>
                    </a:lnTo>
                    <a:lnTo>
                      <a:pt x="178" y="29"/>
                    </a:lnTo>
                    <a:lnTo>
                      <a:pt x="165" y="31"/>
                    </a:lnTo>
                    <a:lnTo>
                      <a:pt x="150" y="33"/>
                    </a:lnTo>
                    <a:lnTo>
                      <a:pt x="137" y="35"/>
                    </a:lnTo>
                    <a:lnTo>
                      <a:pt x="125" y="36"/>
                    </a:lnTo>
                    <a:lnTo>
                      <a:pt x="113" y="37"/>
                    </a:lnTo>
                    <a:lnTo>
                      <a:pt x="101" y="39"/>
                    </a:lnTo>
                    <a:lnTo>
                      <a:pt x="88" y="40"/>
                    </a:lnTo>
                    <a:lnTo>
                      <a:pt x="77" y="41"/>
                    </a:lnTo>
                    <a:lnTo>
                      <a:pt x="67" y="41"/>
                    </a:lnTo>
                    <a:lnTo>
                      <a:pt x="56" y="41"/>
                    </a:lnTo>
                    <a:lnTo>
                      <a:pt x="46" y="41"/>
                    </a:lnTo>
                    <a:lnTo>
                      <a:pt x="36" y="40"/>
                    </a:lnTo>
                    <a:lnTo>
                      <a:pt x="27" y="39"/>
                    </a:lnTo>
                    <a:lnTo>
                      <a:pt x="19" y="37"/>
                    </a:lnTo>
                    <a:lnTo>
                      <a:pt x="10" y="35"/>
                    </a:lnTo>
                    <a:lnTo>
                      <a:pt x="3" y="33"/>
                    </a:lnTo>
                    <a:lnTo>
                      <a:pt x="0" y="43"/>
                    </a:lnTo>
                    <a:lnTo>
                      <a:pt x="7" y="47"/>
                    </a:lnTo>
                    <a:lnTo>
                      <a:pt x="15" y="48"/>
                    </a:lnTo>
                    <a:lnTo>
                      <a:pt x="25" y="51"/>
                    </a:lnTo>
                    <a:lnTo>
                      <a:pt x="34" y="52"/>
                    </a:lnTo>
                    <a:lnTo>
                      <a:pt x="45" y="53"/>
                    </a:lnTo>
                    <a:lnTo>
                      <a:pt x="56" y="53"/>
                    </a:lnTo>
                    <a:lnTo>
                      <a:pt x="67" y="53"/>
                    </a:lnTo>
                    <a:lnTo>
                      <a:pt x="77" y="53"/>
                    </a:lnTo>
                    <a:lnTo>
                      <a:pt x="89" y="52"/>
                    </a:lnTo>
                    <a:lnTo>
                      <a:pt x="102" y="51"/>
                    </a:lnTo>
                    <a:lnTo>
                      <a:pt x="114" y="49"/>
                    </a:lnTo>
                    <a:lnTo>
                      <a:pt x="126" y="48"/>
                    </a:lnTo>
                    <a:lnTo>
                      <a:pt x="140" y="47"/>
                    </a:lnTo>
                    <a:lnTo>
                      <a:pt x="153" y="45"/>
                    </a:lnTo>
                    <a:lnTo>
                      <a:pt x="166" y="42"/>
                    </a:lnTo>
                    <a:lnTo>
                      <a:pt x="179" y="41"/>
                    </a:lnTo>
                    <a:lnTo>
                      <a:pt x="192" y="39"/>
                    </a:lnTo>
                    <a:lnTo>
                      <a:pt x="205" y="36"/>
                    </a:lnTo>
                    <a:lnTo>
                      <a:pt x="220" y="34"/>
                    </a:lnTo>
                    <a:lnTo>
                      <a:pt x="233" y="31"/>
                    </a:lnTo>
                    <a:lnTo>
                      <a:pt x="246" y="29"/>
                    </a:lnTo>
                    <a:lnTo>
                      <a:pt x="259" y="27"/>
                    </a:lnTo>
                    <a:lnTo>
                      <a:pt x="273" y="25"/>
                    </a:lnTo>
                    <a:lnTo>
                      <a:pt x="285" y="23"/>
                    </a:lnTo>
                    <a:lnTo>
                      <a:pt x="299" y="21"/>
                    </a:lnTo>
                    <a:lnTo>
                      <a:pt x="311" y="19"/>
                    </a:lnTo>
                    <a:lnTo>
                      <a:pt x="323" y="18"/>
                    </a:lnTo>
                    <a:lnTo>
                      <a:pt x="336" y="17"/>
                    </a:lnTo>
                    <a:lnTo>
                      <a:pt x="348" y="16"/>
                    </a:lnTo>
                    <a:lnTo>
                      <a:pt x="358" y="15"/>
                    </a:lnTo>
                    <a:lnTo>
                      <a:pt x="369" y="15"/>
                    </a:lnTo>
                    <a:lnTo>
                      <a:pt x="380" y="15"/>
                    </a:lnTo>
                    <a:lnTo>
                      <a:pt x="382" y="13"/>
                    </a:lnTo>
                    <a:lnTo>
                      <a:pt x="380" y="15"/>
                    </a:lnTo>
                    <a:lnTo>
                      <a:pt x="380" y="13"/>
                    </a:lnTo>
                    <a:lnTo>
                      <a:pt x="382" y="13"/>
                    </a:lnTo>
                    <a:lnTo>
                      <a:pt x="383" y="13"/>
                    </a:lnTo>
                    <a:lnTo>
                      <a:pt x="385" y="13"/>
                    </a:lnTo>
                    <a:lnTo>
                      <a:pt x="385" y="12"/>
                    </a:lnTo>
                    <a:lnTo>
                      <a:pt x="386" y="12"/>
                    </a:lnTo>
                    <a:lnTo>
                      <a:pt x="386" y="11"/>
                    </a:lnTo>
                    <a:lnTo>
                      <a:pt x="386" y="10"/>
                    </a:lnTo>
                    <a:lnTo>
                      <a:pt x="386" y="9"/>
                    </a:lnTo>
                    <a:lnTo>
                      <a:pt x="387" y="9"/>
                    </a:lnTo>
                    <a:lnTo>
                      <a:pt x="387" y="7"/>
                    </a:lnTo>
                    <a:lnTo>
                      <a:pt x="386" y="7"/>
                    </a:lnTo>
                    <a:lnTo>
                      <a:pt x="386" y="6"/>
                    </a:lnTo>
                    <a:lnTo>
                      <a:pt x="386" y="5"/>
                    </a:lnTo>
                    <a:lnTo>
                      <a:pt x="386" y="3"/>
                    </a:lnTo>
                    <a:lnTo>
                      <a:pt x="385" y="3"/>
                    </a:lnTo>
                    <a:lnTo>
                      <a:pt x="385" y="2"/>
                    </a:lnTo>
                    <a:lnTo>
                      <a:pt x="383" y="2"/>
                    </a:lnTo>
                    <a:lnTo>
                      <a:pt x="382" y="2"/>
                    </a:lnTo>
                    <a:lnTo>
                      <a:pt x="380" y="0"/>
                    </a:lnTo>
                    <a:lnTo>
                      <a:pt x="378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5" name="Google Shape;1445;p72"/>
              <p:cNvSpPr/>
              <p:nvPr/>
            </p:nvSpPr>
            <p:spPr>
              <a:xfrm>
                <a:off x="2349" y="2879"/>
                <a:ext cx="4" cy="6"/>
              </a:xfrm>
              <a:custGeom>
                <a:avLst/>
                <a:gdLst/>
                <a:ahLst/>
                <a:cxnLst/>
                <a:rect l="l" t="t" r="r" b="b"/>
                <a:pathLst>
                  <a:path w="40" h="45" extrusionOk="0">
                    <a:moveTo>
                      <a:pt x="27" y="6"/>
                    </a:moveTo>
                    <a:lnTo>
                      <a:pt x="28" y="8"/>
                    </a:lnTo>
                    <a:lnTo>
                      <a:pt x="28" y="10"/>
                    </a:lnTo>
                    <a:lnTo>
                      <a:pt x="28" y="11"/>
                    </a:lnTo>
                    <a:lnTo>
                      <a:pt x="28" y="12"/>
                    </a:lnTo>
                    <a:lnTo>
                      <a:pt x="28" y="13"/>
                    </a:lnTo>
                    <a:lnTo>
                      <a:pt x="28" y="14"/>
                    </a:lnTo>
                    <a:lnTo>
                      <a:pt x="27" y="16"/>
                    </a:lnTo>
                    <a:lnTo>
                      <a:pt x="27" y="17"/>
                    </a:lnTo>
                    <a:lnTo>
                      <a:pt x="27" y="18"/>
                    </a:lnTo>
                    <a:lnTo>
                      <a:pt x="26" y="18"/>
                    </a:lnTo>
                    <a:lnTo>
                      <a:pt x="26" y="19"/>
                    </a:lnTo>
                    <a:lnTo>
                      <a:pt x="25" y="20"/>
                    </a:lnTo>
                    <a:lnTo>
                      <a:pt x="23" y="22"/>
                    </a:lnTo>
                    <a:lnTo>
                      <a:pt x="22" y="23"/>
                    </a:lnTo>
                    <a:lnTo>
                      <a:pt x="21" y="24"/>
                    </a:lnTo>
                    <a:lnTo>
                      <a:pt x="20" y="24"/>
                    </a:lnTo>
                    <a:lnTo>
                      <a:pt x="19" y="25"/>
                    </a:lnTo>
                    <a:lnTo>
                      <a:pt x="17" y="26"/>
                    </a:lnTo>
                    <a:lnTo>
                      <a:pt x="16" y="26"/>
                    </a:lnTo>
                    <a:lnTo>
                      <a:pt x="15" y="28"/>
                    </a:lnTo>
                    <a:lnTo>
                      <a:pt x="14" y="28"/>
                    </a:lnTo>
                    <a:lnTo>
                      <a:pt x="13" y="29"/>
                    </a:lnTo>
                    <a:lnTo>
                      <a:pt x="11" y="30"/>
                    </a:lnTo>
                    <a:lnTo>
                      <a:pt x="9" y="30"/>
                    </a:lnTo>
                    <a:lnTo>
                      <a:pt x="8" y="31"/>
                    </a:lnTo>
                    <a:lnTo>
                      <a:pt x="7" y="31"/>
                    </a:lnTo>
                    <a:lnTo>
                      <a:pt x="5" y="32"/>
                    </a:lnTo>
                    <a:lnTo>
                      <a:pt x="4" y="32"/>
                    </a:lnTo>
                    <a:lnTo>
                      <a:pt x="1" y="32"/>
                    </a:lnTo>
                    <a:lnTo>
                      <a:pt x="0" y="34"/>
                    </a:lnTo>
                    <a:lnTo>
                      <a:pt x="4" y="45"/>
                    </a:lnTo>
                    <a:lnTo>
                      <a:pt x="5" y="45"/>
                    </a:lnTo>
                    <a:lnTo>
                      <a:pt x="8" y="44"/>
                    </a:lnTo>
                    <a:lnTo>
                      <a:pt x="9" y="44"/>
                    </a:lnTo>
                    <a:lnTo>
                      <a:pt x="11" y="43"/>
                    </a:lnTo>
                    <a:lnTo>
                      <a:pt x="13" y="43"/>
                    </a:lnTo>
                    <a:lnTo>
                      <a:pt x="14" y="42"/>
                    </a:lnTo>
                    <a:lnTo>
                      <a:pt x="16" y="42"/>
                    </a:lnTo>
                    <a:lnTo>
                      <a:pt x="17" y="41"/>
                    </a:lnTo>
                    <a:lnTo>
                      <a:pt x="20" y="39"/>
                    </a:lnTo>
                    <a:lnTo>
                      <a:pt x="21" y="39"/>
                    </a:lnTo>
                    <a:lnTo>
                      <a:pt x="22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4"/>
                    </a:lnTo>
                    <a:lnTo>
                      <a:pt x="28" y="34"/>
                    </a:lnTo>
                    <a:lnTo>
                      <a:pt x="31" y="32"/>
                    </a:lnTo>
                    <a:lnTo>
                      <a:pt x="32" y="31"/>
                    </a:lnTo>
                    <a:lnTo>
                      <a:pt x="33" y="29"/>
                    </a:lnTo>
                    <a:lnTo>
                      <a:pt x="34" y="28"/>
                    </a:lnTo>
                    <a:lnTo>
                      <a:pt x="35" y="26"/>
                    </a:lnTo>
                    <a:lnTo>
                      <a:pt x="37" y="25"/>
                    </a:lnTo>
                    <a:lnTo>
                      <a:pt x="37" y="24"/>
                    </a:lnTo>
                    <a:lnTo>
                      <a:pt x="38" y="22"/>
                    </a:lnTo>
                    <a:lnTo>
                      <a:pt x="39" y="20"/>
                    </a:lnTo>
                    <a:lnTo>
                      <a:pt x="39" y="18"/>
                    </a:lnTo>
                    <a:lnTo>
                      <a:pt x="40" y="17"/>
                    </a:lnTo>
                    <a:lnTo>
                      <a:pt x="40" y="14"/>
                    </a:lnTo>
                    <a:lnTo>
                      <a:pt x="40" y="13"/>
                    </a:lnTo>
                    <a:lnTo>
                      <a:pt x="40" y="11"/>
                    </a:lnTo>
                    <a:lnTo>
                      <a:pt x="40" y="8"/>
                    </a:lnTo>
                    <a:lnTo>
                      <a:pt x="40" y="7"/>
                    </a:lnTo>
                    <a:lnTo>
                      <a:pt x="39" y="5"/>
                    </a:lnTo>
                    <a:lnTo>
                      <a:pt x="40" y="6"/>
                    </a:lnTo>
                    <a:lnTo>
                      <a:pt x="39" y="5"/>
                    </a:lnTo>
                    <a:lnTo>
                      <a:pt x="39" y="4"/>
                    </a:lnTo>
                    <a:lnTo>
                      <a:pt x="38" y="2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5" y="1"/>
                    </a:lnTo>
                    <a:lnTo>
                      <a:pt x="34" y="1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3" y="1"/>
                    </a:lnTo>
                    <a:lnTo>
                      <a:pt x="32" y="1"/>
                    </a:lnTo>
                    <a:lnTo>
                      <a:pt x="31" y="1"/>
                    </a:lnTo>
                    <a:lnTo>
                      <a:pt x="29" y="1"/>
                    </a:lnTo>
                    <a:lnTo>
                      <a:pt x="29" y="2"/>
                    </a:lnTo>
                    <a:lnTo>
                      <a:pt x="28" y="2"/>
                    </a:lnTo>
                    <a:lnTo>
                      <a:pt x="28" y="4"/>
                    </a:lnTo>
                    <a:lnTo>
                      <a:pt x="28" y="5"/>
                    </a:lnTo>
                    <a:lnTo>
                      <a:pt x="27" y="6"/>
                    </a:lnTo>
                    <a:lnTo>
                      <a:pt x="27" y="7"/>
                    </a:lnTo>
                    <a:lnTo>
                      <a:pt x="28" y="7"/>
                    </a:lnTo>
                    <a:lnTo>
                      <a:pt x="28" y="8"/>
                    </a:lnTo>
                    <a:lnTo>
                      <a:pt x="27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6" name="Google Shape;1446;p72"/>
              <p:cNvSpPr/>
              <p:nvPr/>
            </p:nvSpPr>
            <p:spPr>
              <a:xfrm>
                <a:off x="2348" y="2876"/>
                <a:ext cx="5" cy="4"/>
              </a:xfrm>
              <a:custGeom>
                <a:avLst/>
                <a:gdLst/>
                <a:ahLst/>
                <a:cxnLst/>
                <a:rect l="l" t="t" r="r" b="b"/>
                <a:pathLst>
                  <a:path w="45" h="37" extrusionOk="0">
                    <a:moveTo>
                      <a:pt x="3" y="13"/>
                    </a:moveTo>
                    <a:lnTo>
                      <a:pt x="3" y="13"/>
                    </a:lnTo>
                    <a:lnTo>
                      <a:pt x="5" y="13"/>
                    </a:lnTo>
                    <a:lnTo>
                      <a:pt x="6" y="14"/>
                    </a:lnTo>
                    <a:lnTo>
                      <a:pt x="7" y="15"/>
                    </a:lnTo>
                    <a:lnTo>
                      <a:pt x="10" y="15"/>
                    </a:lnTo>
                    <a:lnTo>
                      <a:pt x="12" y="17"/>
                    </a:lnTo>
                    <a:lnTo>
                      <a:pt x="13" y="18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20"/>
                    </a:lnTo>
                    <a:lnTo>
                      <a:pt x="18" y="21"/>
                    </a:lnTo>
                    <a:lnTo>
                      <a:pt x="19" y="21"/>
                    </a:lnTo>
                    <a:lnTo>
                      <a:pt x="20" y="23"/>
                    </a:lnTo>
                    <a:lnTo>
                      <a:pt x="21" y="24"/>
                    </a:lnTo>
                    <a:lnTo>
                      <a:pt x="22" y="24"/>
                    </a:lnTo>
                    <a:lnTo>
                      <a:pt x="24" y="25"/>
                    </a:lnTo>
                    <a:lnTo>
                      <a:pt x="25" y="26"/>
                    </a:lnTo>
                    <a:lnTo>
                      <a:pt x="26" y="26"/>
                    </a:lnTo>
                    <a:lnTo>
                      <a:pt x="26" y="27"/>
                    </a:lnTo>
                    <a:lnTo>
                      <a:pt x="27" y="29"/>
                    </a:lnTo>
                    <a:lnTo>
                      <a:pt x="28" y="30"/>
                    </a:lnTo>
                    <a:lnTo>
                      <a:pt x="30" y="31"/>
                    </a:lnTo>
                    <a:lnTo>
                      <a:pt x="31" y="32"/>
                    </a:lnTo>
                    <a:lnTo>
                      <a:pt x="31" y="33"/>
                    </a:lnTo>
                    <a:lnTo>
                      <a:pt x="32" y="33"/>
                    </a:lnTo>
                    <a:lnTo>
                      <a:pt x="32" y="35"/>
                    </a:lnTo>
                    <a:lnTo>
                      <a:pt x="32" y="36"/>
                    </a:lnTo>
                    <a:lnTo>
                      <a:pt x="32" y="37"/>
                    </a:lnTo>
                    <a:lnTo>
                      <a:pt x="45" y="37"/>
                    </a:lnTo>
                    <a:lnTo>
                      <a:pt x="44" y="36"/>
                    </a:lnTo>
                    <a:lnTo>
                      <a:pt x="44" y="35"/>
                    </a:lnTo>
                    <a:lnTo>
                      <a:pt x="44" y="33"/>
                    </a:lnTo>
                    <a:lnTo>
                      <a:pt x="44" y="31"/>
                    </a:lnTo>
                    <a:lnTo>
                      <a:pt x="43" y="30"/>
                    </a:lnTo>
                    <a:lnTo>
                      <a:pt x="43" y="29"/>
                    </a:lnTo>
                    <a:lnTo>
                      <a:pt x="42" y="27"/>
                    </a:lnTo>
                    <a:lnTo>
                      <a:pt x="40" y="26"/>
                    </a:lnTo>
                    <a:lnTo>
                      <a:pt x="40" y="25"/>
                    </a:lnTo>
                    <a:lnTo>
                      <a:pt x="39" y="24"/>
                    </a:lnTo>
                    <a:lnTo>
                      <a:pt x="38" y="23"/>
                    </a:lnTo>
                    <a:lnTo>
                      <a:pt x="37" y="21"/>
                    </a:lnTo>
                    <a:lnTo>
                      <a:pt x="36" y="20"/>
                    </a:lnTo>
                    <a:lnTo>
                      <a:pt x="34" y="19"/>
                    </a:lnTo>
                    <a:lnTo>
                      <a:pt x="33" y="18"/>
                    </a:lnTo>
                    <a:lnTo>
                      <a:pt x="32" y="17"/>
                    </a:lnTo>
                    <a:lnTo>
                      <a:pt x="31" y="15"/>
                    </a:lnTo>
                    <a:lnTo>
                      <a:pt x="30" y="14"/>
                    </a:lnTo>
                    <a:lnTo>
                      <a:pt x="28" y="14"/>
                    </a:lnTo>
                    <a:lnTo>
                      <a:pt x="27" y="13"/>
                    </a:lnTo>
                    <a:lnTo>
                      <a:pt x="26" y="12"/>
                    </a:lnTo>
                    <a:lnTo>
                      <a:pt x="25" y="11"/>
                    </a:lnTo>
                    <a:lnTo>
                      <a:pt x="22" y="8"/>
                    </a:lnTo>
                    <a:lnTo>
                      <a:pt x="21" y="8"/>
                    </a:lnTo>
                    <a:lnTo>
                      <a:pt x="20" y="7"/>
                    </a:lnTo>
                    <a:lnTo>
                      <a:pt x="19" y="6"/>
                    </a:lnTo>
                    <a:lnTo>
                      <a:pt x="18" y="6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3" y="4"/>
                    </a:lnTo>
                    <a:lnTo>
                      <a:pt x="12" y="2"/>
                    </a:lnTo>
                    <a:lnTo>
                      <a:pt x="10" y="1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1" y="8"/>
                    </a:lnTo>
                    <a:lnTo>
                      <a:pt x="1" y="11"/>
                    </a:lnTo>
                    <a:lnTo>
                      <a:pt x="2" y="12"/>
                    </a:lnTo>
                    <a:lnTo>
                      <a:pt x="2" y="13"/>
                    </a:lnTo>
                    <a:lnTo>
                      <a:pt x="3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7" name="Google Shape;1447;p72"/>
              <p:cNvSpPr/>
              <p:nvPr/>
            </p:nvSpPr>
            <p:spPr>
              <a:xfrm>
                <a:off x="2341" y="2875"/>
                <a:ext cx="8" cy="2"/>
              </a:xfrm>
              <a:custGeom>
                <a:avLst/>
                <a:gdLst/>
                <a:ahLst/>
                <a:cxnLst/>
                <a:rect l="l" t="t" r="r" b="b"/>
                <a:pathLst>
                  <a:path w="72" h="18" extrusionOk="0">
                    <a:moveTo>
                      <a:pt x="6" y="18"/>
                    </a:moveTo>
                    <a:lnTo>
                      <a:pt x="7" y="18"/>
                    </a:lnTo>
                    <a:lnTo>
                      <a:pt x="8" y="17"/>
                    </a:lnTo>
                    <a:lnTo>
                      <a:pt x="10" y="17"/>
                    </a:lnTo>
                    <a:lnTo>
                      <a:pt x="13" y="17"/>
                    </a:lnTo>
                    <a:lnTo>
                      <a:pt x="15" y="17"/>
                    </a:lnTo>
                    <a:lnTo>
                      <a:pt x="17" y="17"/>
                    </a:lnTo>
                    <a:lnTo>
                      <a:pt x="20" y="17"/>
                    </a:lnTo>
                    <a:lnTo>
                      <a:pt x="21" y="16"/>
                    </a:lnTo>
                    <a:lnTo>
                      <a:pt x="23" y="16"/>
                    </a:lnTo>
                    <a:lnTo>
                      <a:pt x="26" y="16"/>
                    </a:lnTo>
                    <a:lnTo>
                      <a:pt x="27" y="16"/>
                    </a:lnTo>
                    <a:lnTo>
                      <a:pt x="29" y="15"/>
                    </a:lnTo>
                    <a:lnTo>
                      <a:pt x="32" y="15"/>
                    </a:lnTo>
                    <a:lnTo>
                      <a:pt x="33" y="15"/>
                    </a:lnTo>
                    <a:lnTo>
                      <a:pt x="35" y="15"/>
                    </a:lnTo>
                    <a:lnTo>
                      <a:pt x="37" y="15"/>
                    </a:lnTo>
                    <a:lnTo>
                      <a:pt x="39" y="15"/>
                    </a:lnTo>
                    <a:lnTo>
                      <a:pt x="40" y="12"/>
                    </a:lnTo>
                    <a:lnTo>
                      <a:pt x="43" y="12"/>
                    </a:lnTo>
                    <a:lnTo>
                      <a:pt x="44" y="12"/>
                    </a:lnTo>
                    <a:lnTo>
                      <a:pt x="46" y="12"/>
                    </a:lnTo>
                    <a:lnTo>
                      <a:pt x="47" y="12"/>
                    </a:lnTo>
                    <a:lnTo>
                      <a:pt x="50" y="12"/>
                    </a:lnTo>
                    <a:lnTo>
                      <a:pt x="51" y="12"/>
                    </a:lnTo>
                    <a:lnTo>
                      <a:pt x="53" y="12"/>
                    </a:lnTo>
                    <a:lnTo>
                      <a:pt x="55" y="15"/>
                    </a:lnTo>
                    <a:lnTo>
                      <a:pt x="56" y="15"/>
                    </a:lnTo>
                    <a:lnTo>
                      <a:pt x="58" y="15"/>
                    </a:lnTo>
                    <a:lnTo>
                      <a:pt x="59" y="15"/>
                    </a:lnTo>
                    <a:lnTo>
                      <a:pt x="62" y="16"/>
                    </a:lnTo>
                    <a:lnTo>
                      <a:pt x="63" y="16"/>
                    </a:lnTo>
                    <a:lnTo>
                      <a:pt x="64" y="17"/>
                    </a:lnTo>
                    <a:lnTo>
                      <a:pt x="65" y="17"/>
                    </a:lnTo>
                    <a:lnTo>
                      <a:pt x="72" y="5"/>
                    </a:lnTo>
                    <a:lnTo>
                      <a:pt x="69" y="4"/>
                    </a:lnTo>
                    <a:lnTo>
                      <a:pt x="67" y="4"/>
                    </a:lnTo>
                    <a:lnTo>
                      <a:pt x="64" y="3"/>
                    </a:lnTo>
                    <a:lnTo>
                      <a:pt x="63" y="3"/>
                    </a:lnTo>
                    <a:lnTo>
                      <a:pt x="61" y="2"/>
                    </a:lnTo>
                    <a:lnTo>
                      <a:pt x="58" y="2"/>
                    </a:lnTo>
                    <a:lnTo>
                      <a:pt x="56" y="2"/>
                    </a:lnTo>
                    <a:lnTo>
                      <a:pt x="55" y="0"/>
                    </a:lnTo>
                    <a:lnTo>
                      <a:pt x="52" y="0"/>
                    </a:lnTo>
                    <a:lnTo>
                      <a:pt x="50" y="0"/>
                    </a:lnTo>
                    <a:lnTo>
                      <a:pt x="47" y="0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1" y="0"/>
                    </a:lnTo>
                    <a:lnTo>
                      <a:pt x="40" y="0"/>
                    </a:lnTo>
                    <a:lnTo>
                      <a:pt x="38" y="0"/>
                    </a:lnTo>
                    <a:lnTo>
                      <a:pt x="35" y="2"/>
                    </a:lnTo>
                    <a:lnTo>
                      <a:pt x="34" y="2"/>
                    </a:lnTo>
                    <a:lnTo>
                      <a:pt x="32" y="2"/>
                    </a:lnTo>
                    <a:lnTo>
                      <a:pt x="29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3" y="3"/>
                    </a:lnTo>
                    <a:lnTo>
                      <a:pt x="22" y="3"/>
                    </a:lnTo>
                    <a:lnTo>
                      <a:pt x="20" y="3"/>
                    </a:lnTo>
                    <a:lnTo>
                      <a:pt x="19" y="4"/>
                    </a:lnTo>
                    <a:lnTo>
                      <a:pt x="16" y="4"/>
                    </a:lnTo>
                    <a:lnTo>
                      <a:pt x="13" y="4"/>
                    </a:lnTo>
                    <a:lnTo>
                      <a:pt x="12" y="4"/>
                    </a:lnTo>
                    <a:lnTo>
                      <a:pt x="9" y="4"/>
                    </a:lnTo>
                    <a:lnTo>
                      <a:pt x="8" y="4"/>
                    </a:lnTo>
                    <a:lnTo>
                      <a:pt x="6" y="4"/>
                    </a:lnTo>
                    <a:lnTo>
                      <a:pt x="7" y="4"/>
                    </a:lnTo>
                    <a:lnTo>
                      <a:pt x="6" y="4"/>
                    </a:lnTo>
                    <a:lnTo>
                      <a:pt x="6" y="5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1" y="8"/>
                    </a:lnTo>
                    <a:lnTo>
                      <a:pt x="1" y="9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1" y="11"/>
                    </a:lnTo>
                    <a:lnTo>
                      <a:pt x="1" y="12"/>
                    </a:lnTo>
                    <a:lnTo>
                      <a:pt x="1" y="15"/>
                    </a:lnTo>
                    <a:lnTo>
                      <a:pt x="2" y="16"/>
                    </a:lnTo>
                    <a:lnTo>
                      <a:pt x="3" y="17"/>
                    </a:lnTo>
                    <a:lnTo>
                      <a:pt x="4" y="17"/>
                    </a:lnTo>
                    <a:lnTo>
                      <a:pt x="6" y="17"/>
                    </a:lnTo>
                    <a:lnTo>
                      <a:pt x="6" y="18"/>
                    </a:lnTo>
                    <a:lnTo>
                      <a:pt x="7" y="18"/>
                    </a:lnTo>
                    <a:lnTo>
                      <a:pt x="6" y="1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8" name="Google Shape;1448;p72"/>
              <p:cNvSpPr/>
              <p:nvPr/>
            </p:nvSpPr>
            <p:spPr>
              <a:xfrm>
                <a:off x="2329" y="2866"/>
                <a:ext cx="13" cy="11"/>
              </a:xfrm>
              <a:custGeom>
                <a:avLst/>
                <a:gdLst/>
                <a:ahLst/>
                <a:cxnLst/>
                <a:rect l="l" t="t" r="r" b="b"/>
                <a:pathLst>
                  <a:path w="102" h="93" extrusionOk="0">
                    <a:moveTo>
                      <a:pt x="0" y="6"/>
                    </a:moveTo>
                    <a:lnTo>
                      <a:pt x="1" y="8"/>
                    </a:lnTo>
                    <a:lnTo>
                      <a:pt x="2" y="13"/>
                    </a:lnTo>
                    <a:lnTo>
                      <a:pt x="4" y="17"/>
                    </a:lnTo>
                    <a:lnTo>
                      <a:pt x="6" y="22"/>
                    </a:lnTo>
                    <a:lnTo>
                      <a:pt x="7" y="26"/>
                    </a:lnTo>
                    <a:lnTo>
                      <a:pt x="10" y="30"/>
                    </a:lnTo>
                    <a:lnTo>
                      <a:pt x="12" y="36"/>
                    </a:lnTo>
                    <a:lnTo>
                      <a:pt x="16" y="39"/>
                    </a:lnTo>
                    <a:lnTo>
                      <a:pt x="18" y="43"/>
                    </a:lnTo>
                    <a:lnTo>
                      <a:pt x="20" y="47"/>
                    </a:lnTo>
                    <a:lnTo>
                      <a:pt x="24" y="50"/>
                    </a:lnTo>
                    <a:lnTo>
                      <a:pt x="28" y="54"/>
                    </a:lnTo>
                    <a:lnTo>
                      <a:pt x="30" y="57"/>
                    </a:lnTo>
                    <a:lnTo>
                      <a:pt x="34" y="60"/>
                    </a:lnTo>
                    <a:lnTo>
                      <a:pt x="37" y="63"/>
                    </a:lnTo>
                    <a:lnTo>
                      <a:pt x="41" y="66"/>
                    </a:lnTo>
                    <a:lnTo>
                      <a:pt x="44" y="68"/>
                    </a:lnTo>
                    <a:lnTo>
                      <a:pt x="48" y="71"/>
                    </a:lnTo>
                    <a:lnTo>
                      <a:pt x="52" y="73"/>
                    </a:lnTo>
                    <a:lnTo>
                      <a:pt x="56" y="75"/>
                    </a:lnTo>
                    <a:lnTo>
                      <a:pt x="60" y="78"/>
                    </a:lnTo>
                    <a:lnTo>
                      <a:pt x="63" y="80"/>
                    </a:lnTo>
                    <a:lnTo>
                      <a:pt x="67" y="81"/>
                    </a:lnTo>
                    <a:lnTo>
                      <a:pt x="72" y="84"/>
                    </a:lnTo>
                    <a:lnTo>
                      <a:pt x="75" y="85"/>
                    </a:lnTo>
                    <a:lnTo>
                      <a:pt x="78" y="86"/>
                    </a:lnTo>
                    <a:lnTo>
                      <a:pt x="81" y="87"/>
                    </a:lnTo>
                    <a:lnTo>
                      <a:pt x="85" y="90"/>
                    </a:lnTo>
                    <a:lnTo>
                      <a:pt x="89" y="91"/>
                    </a:lnTo>
                    <a:lnTo>
                      <a:pt x="92" y="92"/>
                    </a:lnTo>
                    <a:lnTo>
                      <a:pt x="95" y="92"/>
                    </a:lnTo>
                    <a:lnTo>
                      <a:pt x="98" y="92"/>
                    </a:lnTo>
                    <a:lnTo>
                      <a:pt x="101" y="93"/>
                    </a:lnTo>
                    <a:lnTo>
                      <a:pt x="102" y="79"/>
                    </a:lnTo>
                    <a:lnTo>
                      <a:pt x="99" y="79"/>
                    </a:lnTo>
                    <a:lnTo>
                      <a:pt x="97" y="79"/>
                    </a:lnTo>
                    <a:lnTo>
                      <a:pt x="95" y="79"/>
                    </a:lnTo>
                    <a:lnTo>
                      <a:pt x="91" y="78"/>
                    </a:lnTo>
                    <a:lnTo>
                      <a:pt x="89" y="77"/>
                    </a:lnTo>
                    <a:lnTo>
                      <a:pt x="86" y="77"/>
                    </a:lnTo>
                    <a:lnTo>
                      <a:pt x="83" y="75"/>
                    </a:lnTo>
                    <a:lnTo>
                      <a:pt x="79" y="74"/>
                    </a:lnTo>
                    <a:lnTo>
                      <a:pt x="77" y="73"/>
                    </a:lnTo>
                    <a:lnTo>
                      <a:pt x="73" y="71"/>
                    </a:lnTo>
                    <a:lnTo>
                      <a:pt x="69" y="69"/>
                    </a:lnTo>
                    <a:lnTo>
                      <a:pt x="66" y="67"/>
                    </a:lnTo>
                    <a:lnTo>
                      <a:pt x="62" y="66"/>
                    </a:lnTo>
                    <a:lnTo>
                      <a:pt x="60" y="63"/>
                    </a:lnTo>
                    <a:lnTo>
                      <a:pt x="56" y="61"/>
                    </a:lnTo>
                    <a:lnTo>
                      <a:pt x="52" y="59"/>
                    </a:lnTo>
                    <a:lnTo>
                      <a:pt x="48" y="56"/>
                    </a:lnTo>
                    <a:lnTo>
                      <a:pt x="44" y="54"/>
                    </a:lnTo>
                    <a:lnTo>
                      <a:pt x="42" y="51"/>
                    </a:lnTo>
                    <a:lnTo>
                      <a:pt x="38" y="48"/>
                    </a:lnTo>
                    <a:lnTo>
                      <a:pt x="36" y="45"/>
                    </a:lnTo>
                    <a:lnTo>
                      <a:pt x="32" y="42"/>
                    </a:lnTo>
                    <a:lnTo>
                      <a:pt x="30" y="39"/>
                    </a:lnTo>
                    <a:lnTo>
                      <a:pt x="28" y="36"/>
                    </a:lnTo>
                    <a:lnTo>
                      <a:pt x="25" y="31"/>
                    </a:lnTo>
                    <a:lnTo>
                      <a:pt x="23" y="28"/>
                    </a:lnTo>
                    <a:lnTo>
                      <a:pt x="20" y="24"/>
                    </a:lnTo>
                    <a:lnTo>
                      <a:pt x="18" y="20"/>
                    </a:lnTo>
                    <a:lnTo>
                      <a:pt x="17" y="17"/>
                    </a:lnTo>
                    <a:lnTo>
                      <a:pt x="14" y="13"/>
                    </a:lnTo>
                    <a:lnTo>
                      <a:pt x="13" y="10"/>
                    </a:lnTo>
                    <a:lnTo>
                      <a:pt x="12" y="5"/>
                    </a:lnTo>
                    <a:lnTo>
                      <a:pt x="13" y="6"/>
                    </a:lnTo>
                    <a:lnTo>
                      <a:pt x="12" y="5"/>
                    </a:lnTo>
                    <a:lnTo>
                      <a:pt x="12" y="4"/>
                    </a:lnTo>
                    <a:lnTo>
                      <a:pt x="11" y="2"/>
                    </a:lnTo>
                    <a:lnTo>
                      <a:pt x="10" y="1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2" y="2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1" y="7"/>
                    </a:lnTo>
                    <a:lnTo>
                      <a:pt x="1" y="8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9" name="Google Shape;1449;p72"/>
              <p:cNvSpPr/>
              <p:nvPr/>
            </p:nvSpPr>
            <p:spPr>
              <a:xfrm>
                <a:off x="2329" y="2855"/>
                <a:ext cx="5" cy="13"/>
              </a:xfrm>
              <a:custGeom>
                <a:avLst/>
                <a:gdLst/>
                <a:ahLst/>
                <a:cxnLst/>
                <a:rect l="l" t="t" r="r" b="b"/>
                <a:pathLst>
                  <a:path w="31" h="102" extrusionOk="0">
                    <a:moveTo>
                      <a:pt x="20" y="3"/>
                    </a:moveTo>
                    <a:lnTo>
                      <a:pt x="19" y="4"/>
                    </a:lnTo>
                    <a:lnTo>
                      <a:pt x="16" y="8"/>
                    </a:lnTo>
                    <a:lnTo>
                      <a:pt x="14" y="11"/>
                    </a:lnTo>
                    <a:lnTo>
                      <a:pt x="12" y="16"/>
                    </a:lnTo>
                    <a:lnTo>
                      <a:pt x="10" y="19"/>
                    </a:lnTo>
                    <a:lnTo>
                      <a:pt x="8" y="23"/>
                    </a:lnTo>
                    <a:lnTo>
                      <a:pt x="7" y="27"/>
                    </a:lnTo>
                    <a:lnTo>
                      <a:pt x="6" y="30"/>
                    </a:lnTo>
                    <a:lnTo>
                      <a:pt x="4" y="34"/>
                    </a:lnTo>
                    <a:lnTo>
                      <a:pt x="3" y="37"/>
                    </a:lnTo>
                    <a:lnTo>
                      <a:pt x="2" y="40"/>
                    </a:lnTo>
                    <a:lnTo>
                      <a:pt x="2" y="43"/>
                    </a:lnTo>
                    <a:lnTo>
                      <a:pt x="1" y="46"/>
                    </a:lnTo>
                    <a:lnTo>
                      <a:pt x="1" y="49"/>
                    </a:lnTo>
                    <a:lnTo>
                      <a:pt x="1" y="52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0" y="64"/>
                    </a:lnTo>
                    <a:lnTo>
                      <a:pt x="0" y="66"/>
                    </a:lnTo>
                    <a:lnTo>
                      <a:pt x="1" y="70"/>
                    </a:lnTo>
                    <a:lnTo>
                      <a:pt x="1" y="73"/>
                    </a:lnTo>
                    <a:lnTo>
                      <a:pt x="1" y="76"/>
                    </a:lnTo>
                    <a:lnTo>
                      <a:pt x="1" y="78"/>
                    </a:lnTo>
                    <a:lnTo>
                      <a:pt x="1" y="82"/>
                    </a:lnTo>
                    <a:lnTo>
                      <a:pt x="2" y="84"/>
                    </a:lnTo>
                    <a:lnTo>
                      <a:pt x="2" y="86"/>
                    </a:lnTo>
                    <a:lnTo>
                      <a:pt x="2" y="89"/>
                    </a:lnTo>
                    <a:lnTo>
                      <a:pt x="2" y="91"/>
                    </a:lnTo>
                    <a:lnTo>
                      <a:pt x="2" y="95"/>
                    </a:lnTo>
                    <a:lnTo>
                      <a:pt x="2" y="97"/>
                    </a:lnTo>
                    <a:lnTo>
                      <a:pt x="2" y="100"/>
                    </a:lnTo>
                    <a:lnTo>
                      <a:pt x="2" y="102"/>
                    </a:lnTo>
                    <a:lnTo>
                      <a:pt x="15" y="102"/>
                    </a:lnTo>
                    <a:lnTo>
                      <a:pt x="15" y="100"/>
                    </a:lnTo>
                    <a:lnTo>
                      <a:pt x="14" y="97"/>
                    </a:lnTo>
                    <a:lnTo>
                      <a:pt x="14" y="94"/>
                    </a:lnTo>
                    <a:lnTo>
                      <a:pt x="14" y="91"/>
                    </a:lnTo>
                    <a:lnTo>
                      <a:pt x="14" y="88"/>
                    </a:lnTo>
                    <a:lnTo>
                      <a:pt x="14" y="85"/>
                    </a:lnTo>
                    <a:lnTo>
                      <a:pt x="14" y="83"/>
                    </a:lnTo>
                    <a:lnTo>
                      <a:pt x="13" y="80"/>
                    </a:lnTo>
                    <a:lnTo>
                      <a:pt x="13" y="77"/>
                    </a:lnTo>
                    <a:lnTo>
                      <a:pt x="13" y="74"/>
                    </a:lnTo>
                    <a:lnTo>
                      <a:pt x="13" y="71"/>
                    </a:lnTo>
                    <a:lnTo>
                      <a:pt x="13" y="69"/>
                    </a:lnTo>
                    <a:lnTo>
                      <a:pt x="12" y="66"/>
                    </a:lnTo>
                    <a:lnTo>
                      <a:pt x="12" y="64"/>
                    </a:lnTo>
                    <a:lnTo>
                      <a:pt x="12" y="61"/>
                    </a:lnTo>
                    <a:lnTo>
                      <a:pt x="12" y="59"/>
                    </a:lnTo>
                    <a:lnTo>
                      <a:pt x="12" y="57"/>
                    </a:lnTo>
                    <a:lnTo>
                      <a:pt x="13" y="53"/>
                    </a:lnTo>
                    <a:lnTo>
                      <a:pt x="13" y="51"/>
                    </a:lnTo>
                    <a:lnTo>
                      <a:pt x="13" y="48"/>
                    </a:lnTo>
                    <a:lnTo>
                      <a:pt x="14" y="46"/>
                    </a:lnTo>
                    <a:lnTo>
                      <a:pt x="14" y="43"/>
                    </a:lnTo>
                    <a:lnTo>
                      <a:pt x="15" y="40"/>
                    </a:lnTo>
                    <a:lnTo>
                      <a:pt x="16" y="37"/>
                    </a:lnTo>
                    <a:lnTo>
                      <a:pt x="16" y="35"/>
                    </a:lnTo>
                    <a:lnTo>
                      <a:pt x="18" y="31"/>
                    </a:lnTo>
                    <a:lnTo>
                      <a:pt x="20" y="28"/>
                    </a:lnTo>
                    <a:lnTo>
                      <a:pt x="21" y="25"/>
                    </a:lnTo>
                    <a:lnTo>
                      <a:pt x="22" y="22"/>
                    </a:lnTo>
                    <a:lnTo>
                      <a:pt x="25" y="18"/>
                    </a:lnTo>
                    <a:lnTo>
                      <a:pt x="27" y="14"/>
                    </a:lnTo>
                    <a:lnTo>
                      <a:pt x="30" y="10"/>
                    </a:lnTo>
                    <a:lnTo>
                      <a:pt x="28" y="11"/>
                    </a:lnTo>
                    <a:lnTo>
                      <a:pt x="30" y="10"/>
                    </a:lnTo>
                    <a:lnTo>
                      <a:pt x="30" y="9"/>
                    </a:lnTo>
                    <a:lnTo>
                      <a:pt x="31" y="8"/>
                    </a:lnTo>
                    <a:lnTo>
                      <a:pt x="31" y="6"/>
                    </a:lnTo>
                    <a:lnTo>
                      <a:pt x="30" y="5"/>
                    </a:lnTo>
                    <a:lnTo>
                      <a:pt x="30" y="4"/>
                    </a:lnTo>
                    <a:lnTo>
                      <a:pt x="28" y="3"/>
                    </a:lnTo>
                    <a:lnTo>
                      <a:pt x="27" y="2"/>
                    </a:lnTo>
                    <a:lnTo>
                      <a:pt x="26" y="2"/>
                    </a:lnTo>
                    <a:lnTo>
                      <a:pt x="25" y="0"/>
                    </a:lnTo>
                    <a:lnTo>
                      <a:pt x="24" y="0"/>
                    </a:lnTo>
                    <a:lnTo>
                      <a:pt x="22" y="2"/>
                    </a:lnTo>
                    <a:lnTo>
                      <a:pt x="21" y="2"/>
                    </a:lnTo>
                    <a:lnTo>
                      <a:pt x="20" y="2"/>
                    </a:lnTo>
                    <a:lnTo>
                      <a:pt x="20" y="3"/>
                    </a:lnTo>
                    <a:lnTo>
                      <a:pt x="19" y="4"/>
                    </a:lnTo>
                    <a:lnTo>
                      <a:pt x="2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0" name="Google Shape;1450;p72"/>
              <p:cNvSpPr/>
              <p:nvPr/>
            </p:nvSpPr>
            <p:spPr>
              <a:xfrm>
                <a:off x="2332" y="2804"/>
                <a:ext cx="60" cy="52"/>
              </a:xfrm>
              <a:custGeom>
                <a:avLst/>
                <a:gdLst/>
                <a:ahLst/>
                <a:cxnLst/>
                <a:rect l="l" t="t" r="r" b="b"/>
                <a:pathLst>
                  <a:path w="512" h="445" extrusionOk="0">
                    <a:moveTo>
                      <a:pt x="501" y="3"/>
                    </a:moveTo>
                    <a:lnTo>
                      <a:pt x="501" y="3"/>
                    </a:lnTo>
                    <a:lnTo>
                      <a:pt x="0" y="437"/>
                    </a:lnTo>
                    <a:lnTo>
                      <a:pt x="8" y="445"/>
                    </a:lnTo>
                    <a:lnTo>
                      <a:pt x="509" y="11"/>
                    </a:lnTo>
                    <a:lnTo>
                      <a:pt x="511" y="10"/>
                    </a:lnTo>
                    <a:lnTo>
                      <a:pt x="511" y="9"/>
                    </a:lnTo>
                    <a:lnTo>
                      <a:pt x="512" y="7"/>
                    </a:lnTo>
                    <a:lnTo>
                      <a:pt x="512" y="6"/>
                    </a:lnTo>
                    <a:lnTo>
                      <a:pt x="511" y="5"/>
                    </a:lnTo>
                    <a:lnTo>
                      <a:pt x="511" y="4"/>
                    </a:lnTo>
                    <a:lnTo>
                      <a:pt x="509" y="3"/>
                    </a:lnTo>
                    <a:lnTo>
                      <a:pt x="508" y="1"/>
                    </a:lnTo>
                    <a:lnTo>
                      <a:pt x="507" y="1"/>
                    </a:lnTo>
                    <a:lnTo>
                      <a:pt x="506" y="0"/>
                    </a:lnTo>
                    <a:lnTo>
                      <a:pt x="505" y="0"/>
                    </a:lnTo>
                    <a:lnTo>
                      <a:pt x="503" y="1"/>
                    </a:lnTo>
                    <a:lnTo>
                      <a:pt x="502" y="1"/>
                    </a:lnTo>
                    <a:lnTo>
                      <a:pt x="501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1" name="Google Shape;1451;p72"/>
              <p:cNvSpPr/>
              <p:nvPr/>
            </p:nvSpPr>
            <p:spPr>
              <a:xfrm>
                <a:off x="2390" y="2449"/>
                <a:ext cx="77" cy="356"/>
              </a:xfrm>
              <a:custGeom>
                <a:avLst/>
                <a:gdLst/>
                <a:ahLst/>
                <a:cxnLst/>
                <a:rect l="l" t="t" r="r" b="b"/>
                <a:pathLst>
                  <a:path w="651" h="3016" extrusionOk="0">
                    <a:moveTo>
                      <a:pt x="4" y="12"/>
                    </a:moveTo>
                    <a:lnTo>
                      <a:pt x="3" y="11"/>
                    </a:lnTo>
                    <a:lnTo>
                      <a:pt x="86" y="84"/>
                    </a:lnTo>
                    <a:lnTo>
                      <a:pt x="164" y="162"/>
                    </a:lnTo>
                    <a:lnTo>
                      <a:pt x="235" y="245"/>
                    </a:lnTo>
                    <a:lnTo>
                      <a:pt x="299" y="332"/>
                    </a:lnTo>
                    <a:lnTo>
                      <a:pt x="358" y="422"/>
                    </a:lnTo>
                    <a:lnTo>
                      <a:pt x="412" y="517"/>
                    </a:lnTo>
                    <a:lnTo>
                      <a:pt x="459" y="614"/>
                    </a:lnTo>
                    <a:lnTo>
                      <a:pt x="501" y="714"/>
                    </a:lnTo>
                    <a:lnTo>
                      <a:pt x="536" y="817"/>
                    </a:lnTo>
                    <a:lnTo>
                      <a:pt x="567" y="921"/>
                    </a:lnTo>
                    <a:lnTo>
                      <a:pt x="591" y="1029"/>
                    </a:lnTo>
                    <a:lnTo>
                      <a:pt x="611" y="1136"/>
                    </a:lnTo>
                    <a:lnTo>
                      <a:pt x="626" y="1245"/>
                    </a:lnTo>
                    <a:lnTo>
                      <a:pt x="634" y="1353"/>
                    </a:lnTo>
                    <a:lnTo>
                      <a:pt x="639" y="1463"/>
                    </a:lnTo>
                    <a:lnTo>
                      <a:pt x="638" y="1572"/>
                    </a:lnTo>
                    <a:lnTo>
                      <a:pt x="632" y="1680"/>
                    </a:lnTo>
                    <a:lnTo>
                      <a:pt x="621" y="1789"/>
                    </a:lnTo>
                    <a:lnTo>
                      <a:pt x="604" y="1896"/>
                    </a:lnTo>
                    <a:lnTo>
                      <a:pt x="584" y="2001"/>
                    </a:lnTo>
                    <a:lnTo>
                      <a:pt x="560" y="2105"/>
                    </a:lnTo>
                    <a:lnTo>
                      <a:pt x="529" y="2204"/>
                    </a:lnTo>
                    <a:lnTo>
                      <a:pt x="496" y="2303"/>
                    </a:lnTo>
                    <a:lnTo>
                      <a:pt x="457" y="2399"/>
                    </a:lnTo>
                    <a:lnTo>
                      <a:pt x="414" y="2490"/>
                    </a:lnTo>
                    <a:lnTo>
                      <a:pt x="367" y="2578"/>
                    </a:lnTo>
                    <a:lnTo>
                      <a:pt x="317" y="2662"/>
                    </a:lnTo>
                    <a:lnTo>
                      <a:pt x="262" y="2741"/>
                    </a:lnTo>
                    <a:lnTo>
                      <a:pt x="204" y="2815"/>
                    </a:lnTo>
                    <a:lnTo>
                      <a:pt x="141" y="2885"/>
                    </a:lnTo>
                    <a:lnTo>
                      <a:pt x="76" y="2949"/>
                    </a:lnTo>
                    <a:lnTo>
                      <a:pt x="5" y="3008"/>
                    </a:lnTo>
                    <a:lnTo>
                      <a:pt x="13" y="3016"/>
                    </a:lnTo>
                    <a:lnTo>
                      <a:pt x="83" y="2959"/>
                    </a:lnTo>
                    <a:lnTo>
                      <a:pt x="150" y="2894"/>
                    </a:lnTo>
                    <a:lnTo>
                      <a:pt x="212" y="2824"/>
                    </a:lnTo>
                    <a:lnTo>
                      <a:pt x="273" y="2748"/>
                    </a:lnTo>
                    <a:lnTo>
                      <a:pt x="328" y="2669"/>
                    </a:lnTo>
                    <a:lnTo>
                      <a:pt x="378" y="2584"/>
                    </a:lnTo>
                    <a:lnTo>
                      <a:pt x="425" y="2496"/>
                    </a:lnTo>
                    <a:lnTo>
                      <a:pt x="468" y="2404"/>
                    </a:lnTo>
                    <a:lnTo>
                      <a:pt x="507" y="2307"/>
                    </a:lnTo>
                    <a:lnTo>
                      <a:pt x="541" y="2209"/>
                    </a:lnTo>
                    <a:lnTo>
                      <a:pt x="571" y="2107"/>
                    </a:lnTo>
                    <a:lnTo>
                      <a:pt x="596" y="2003"/>
                    </a:lnTo>
                    <a:lnTo>
                      <a:pt x="617" y="1898"/>
                    </a:lnTo>
                    <a:lnTo>
                      <a:pt x="633" y="1790"/>
                    </a:lnTo>
                    <a:lnTo>
                      <a:pt x="644" y="1682"/>
                    </a:lnTo>
                    <a:lnTo>
                      <a:pt x="650" y="1572"/>
                    </a:lnTo>
                    <a:lnTo>
                      <a:pt x="651" y="1462"/>
                    </a:lnTo>
                    <a:lnTo>
                      <a:pt x="646" y="1352"/>
                    </a:lnTo>
                    <a:lnTo>
                      <a:pt x="638" y="1243"/>
                    </a:lnTo>
                    <a:lnTo>
                      <a:pt x="623" y="1134"/>
                    </a:lnTo>
                    <a:lnTo>
                      <a:pt x="603" y="1025"/>
                    </a:lnTo>
                    <a:lnTo>
                      <a:pt x="579" y="919"/>
                    </a:lnTo>
                    <a:lnTo>
                      <a:pt x="548" y="813"/>
                    </a:lnTo>
                    <a:lnTo>
                      <a:pt x="512" y="709"/>
                    </a:lnTo>
                    <a:lnTo>
                      <a:pt x="470" y="609"/>
                    </a:lnTo>
                    <a:lnTo>
                      <a:pt x="422" y="512"/>
                    </a:lnTo>
                    <a:lnTo>
                      <a:pt x="369" y="416"/>
                    </a:lnTo>
                    <a:lnTo>
                      <a:pt x="309" y="324"/>
                    </a:lnTo>
                    <a:lnTo>
                      <a:pt x="244" y="237"/>
                    </a:lnTo>
                    <a:lnTo>
                      <a:pt x="172" y="153"/>
                    </a:lnTo>
                    <a:lnTo>
                      <a:pt x="95" y="76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11" y="3"/>
                    </a:lnTo>
                    <a:lnTo>
                      <a:pt x="10" y="1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1" y="10"/>
                    </a:lnTo>
                    <a:lnTo>
                      <a:pt x="3" y="11"/>
                    </a:lnTo>
                    <a:lnTo>
                      <a:pt x="4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2" name="Google Shape;1452;p72"/>
              <p:cNvSpPr/>
              <p:nvPr/>
            </p:nvSpPr>
            <p:spPr>
              <a:xfrm>
                <a:off x="2254" y="2425"/>
                <a:ext cx="138" cy="27"/>
              </a:xfrm>
              <a:custGeom>
                <a:avLst/>
                <a:gdLst/>
                <a:ahLst/>
                <a:cxnLst/>
                <a:rect l="l" t="t" r="r" b="b"/>
                <a:pathLst>
                  <a:path w="1162" h="228" extrusionOk="0">
                    <a:moveTo>
                      <a:pt x="10" y="226"/>
                    </a:moveTo>
                    <a:lnTo>
                      <a:pt x="10" y="226"/>
                    </a:lnTo>
                    <a:lnTo>
                      <a:pt x="39" y="202"/>
                    </a:lnTo>
                    <a:lnTo>
                      <a:pt x="67" y="180"/>
                    </a:lnTo>
                    <a:lnTo>
                      <a:pt x="95" y="160"/>
                    </a:lnTo>
                    <a:lnTo>
                      <a:pt x="125" y="140"/>
                    </a:lnTo>
                    <a:lnTo>
                      <a:pt x="156" y="122"/>
                    </a:lnTo>
                    <a:lnTo>
                      <a:pt x="188" y="105"/>
                    </a:lnTo>
                    <a:lnTo>
                      <a:pt x="221" y="88"/>
                    </a:lnTo>
                    <a:lnTo>
                      <a:pt x="254" y="74"/>
                    </a:lnTo>
                    <a:lnTo>
                      <a:pt x="287" y="62"/>
                    </a:lnTo>
                    <a:lnTo>
                      <a:pt x="321" y="50"/>
                    </a:lnTo>
                    <a:lnTo>
                      <a:pt x="357" y="40"/>
                    </a:lnTo>
                    <a:lnTo>
                      <a:pt x="392" y="31"/>
                    </a:lnTo>
                    <a:lnTo>
                      <a:pt x="428" y="24"/>
                    </a:lnTo>
                    <a:lnTo>
                      <a:pt x="462" y="19"/>
                    </a:lnTo>
                    <a:lnTo>
                      <a:pt x="499" y="14"/>
                    </a:lnTo>
                    <a:lnTo>
                      <a:pt x="538" y="12"/>
                    </a:lnTo>
                    <a:lnTo>
                      <a:pt x="574" y="12"/>
                    </a:lnTo>
                    <a:lnTo>
                      <a:pt x="612" y="13"/>
                    </a:lnTo>
                    <a:lnTo>
                      <a:pt x="650" y="15"/>
                    </a:lnTo>
                    <a:lnTo>
                      <a:pt x="687" y="19"/>
                    </a:lnTo>
                    <a:lnTo>
                      <a:pt x="727" y="25"/>
                    </a:lnTo>
                    <a:lnTo>
                      <a:pt x="765" y="34"/>
                    </a:lnTo>
                    <a:lnTo>
                      <a:pt x="804" y="44"/>
                    </a:lnTo>
                    <a:lnTo>
                      <a:pt x="843" y="55"/>
                    </a:lnTo>
                    <a:lnTo>
                      <a:pt x="882" y="68"/>
                    </a:lnTo>
                    <a:lnTo>
                      <a:pt x="921" y="82"/>
                    </a:lnTo>
                    <a:lnTo>
                      <a:pt x="960" y="101"/>
                    </a:lnTo>
                    <a:lnTo>
                      <a:pt x="999" y="119"/>
                    </a:lnTo>
                    <a:lnTo>
                      <a:pt x="1039" y="141"/>
                    </a:lnTo>
                    <a:lnTo>
                      <a:pt x="1077" y="165"/>
                    </a:lnTo>
                    <a:lnTo>
                      <a:pt x="1116" y="189"/>
                    </a:lnTo>
                    <a:lnTo>
                      <a:pt x="1156" y="217"/>
                    </a:lnTo>
                    <a:lnTo>
                      <a:pt x="1162" y="206"/>
                    </a:lnTo>
                    <a:lnTo>
                      <a:pt x="1122" y="179"/>
                    </a:lnTo>
                    <a:lnTo>
                      <a:pt x="1083" y="154"/>
                    </a:lnTo>
                    <a:lnTo>
                      <a:pt x="1045" y="130"/>
                    </a:lnTo>
                    <a:lnTo>
                      <a:pt x="1005" y="108"/>
                    </a:lnTo>
                    <a:lnTo>
                      <a:pt x="965" y="88"/>
                    </a:lnTo>
                    <a:lnTo>
                      <a:pt x="926" y="71"/>
                    </a:lnTo>
                    <a:lnTo>
                      <a:pt x="886" y="56"/>
                    </a:lnTo>
                    <a:lnTo>
                      <a:pt x="846" y="43"/>
                    </a:lnTo>
                    <a:lnTo>
                      <a:pt x="808" y="31"/>
                    </a:lnTo>
                    <a:lnTo>
                      <a:pt x="768" y="21"/>
                    </a:lnTo>
                    <a:lnTo>
                      <a:pt x="728" y="13"/>
                    </a:lnTo>
                    <a:lnTo>
                      <a:pt x="690" y="7"/>
                    </a:lnTo>
                    <a:lnTo>
                      <a:pt x="651" y="3"/>
                    </a:lnTo>
                    <a:lnTo>
                      <a:pt x="612" y="1"/>
                    </a:lnTo>
                    <a:lnTo>
                      <a:pt x="574" y="0"/>
                    </a:lnTo>
                    <a:lnTo>
                      <a:pt x="536" y="0"/>
                    </a:lnTo>
                    <a:lnTo>
                      <a:pt x="498" y="2"/>
                    </a:lnTo>
                    <a:lnTo>
                      <a:pt x="461" y="7"/>
                    </a:lnTo>
                    <a:lnTo>
                      <a:pt x="425" y="12"/>
                    </a:lnTo>
                    <a:lnTo>
                      <a:pt x="388" y="19"/>
                    </a:lnTo>
                    <a:lnTo>
                      <a:pt x="352" y="27"/>
                    </a:lnTo>
                    <a:lnTo>
                      <a:pt x="318" y="39"/>
                    </a:lnTo>
                    <a:lnTo>
                      <a:pt x="283" y="50"/>
                    </a:lnTo>
                    <a:lnTo>
                      <a:pt x="249" y="63"/>
                    </a:lnTo>
                    <a:lnTo>
                      <a:pt x="216" y="77"/>
                    </a:lnTo>
                    <a:lnTo>
                      <a:pt x="183" y="94"/>
                    </a:lnTo>
                    <a:lnTo>
                      <a:pt x="150" y="111"/>
                    </a:lnTo>
                    <a:lnTo>
                      <a:pt x="119" y="129"/>
                    </a:lnTo>
                    <a:lnTo>
                      <a:pt x="90" y="150"/>
                    </a:lnTo>
                    <a:lnTo>
                      <a:pt x="59" y="171"/>
                    </a:lnTo>
                    <a:lnTo>
                      <a:pt x="31" y="192"/>
                    </a:lnTo>
                    <a:lnTo>
                      <a:pt x="2" y="217"/>
                    </a:lnTo>
                    <a:lnTo>
                      <a:pt x="1" y="218"/>
                    </a:lnTo>
                    <a:lnTo>
                      <a:pt x="1" y="220"/>
                    </a:lnTo>
                    <a:lnTo>
                      <a:pt x="0" y="221"/>
                    </a:lnTo>
                    <a:lnTo>
                      <a:pt x="0" y="222"/>
                    </a:lnTo>
                    <a:lnTo>
                      <a:pt x="1" y="223"/>
                    </a:lnTo>
                    <a:lnTo>
                      <a:pt x="1" y="224"/>
                    </a:lnTo>
                    <a:lnTo>
                      <a:pt x="2" y="226"/>
                    </a:lnTo>
                    <a:lnTo>
                      <a:pt x="3" y="227"/>
                    </a:lnTo>
                    <a:lnTo>
                      <a:pt x="4" y="227"/>
                    </a:lnTo>
                    <a:lnTo>
                      <a:pt x="6" y="228"/>
                    </a:lnTo>
                    <a:lnTo>
                      <a:pt x="7" y="228"/>
                    </a:lnTo>
                    <a:lnTo>
                      <a:pt x="8" y="227"/>
                    </a:lnTo>
                    <a:lnTo>
                      <a:pt x="9" y="227"/>
                    </a:lnTo>
                    <a:lnTo>
                      <a:pt x="10" y="22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3" name="Google Shape;1453;p72"/>
              <p:cNvSpPr/>
              <p:nvPr/>
            </p:nvSpPr>
            <p:spPr>
              <a:xfrm>
                <a:off x="2179" y="2450"/>
                <a:ext cx="79" cy="357"/>
              </a:xfrm>
              <a:custGeom>
                <a:avLst/>
                <a:gdLst/>
                <a:ahLst/>
                <a:cxnLst/>
                <a:rect l="l" t="t" r="r" b="b"/>
                <a:pathLst>
                  <a:path w="667" h="3023" extrusionOk="0">
                    <a:moveTo>
                      <a:pt x="665" y="3012"/>
                    </a:moveTo>
                    <a:lnTo>
                      <a:pt x="664" y="3011"/>
                    </a:lnTo>
                    <a:lnTo>
                      <a:pt x="591" y="2956"/>
                    </a:lnTo>
                    <a:lnTo>
                      <a:pt x="523" y="2894"/>
                    </a:lnTo>
                    <a:lnTo>
                      <a:pt x="457" y="2826"/>
                    </a:lnTo>
                    <a:lnTo>
                      <a:pt x="397" y="2751"/>
                    </a:lnTo>
                    <a:lnTo>
                      <a:pt x="340" y="2672"/>
                    </a:lnTo>
                    <a:lnTo>
                      <a:pt x="288" y="2587"/>
                    </a:lnTo>
                    <a:lnTo>
                      <a:pt x="239" y="2499"/>
                    </a:lnTo>
                    <a:lnTo>
                      <a:pt x="196" y="2406"/>
                    </a:lnTo>
                    <a:lnTo>
                      <a:pt x="158" y="2310"/>
                    </a:lnTo>
                    <a:lnTo>
                      <a:pt x="122" y="2210"/>
                    </a:lnTo>
                    <a:lnTo>
                      <a:pt x="93" y="2107"/>
                    </a:lnTo>
                    <a:lnTo>
                      <a:pt x="67" y="2002"/>
                    </a:lnTo>
                    <a:lnTo>
                      <a:pt x="47" y="1896"/>
                    </a:lnTo>
                    <a:lnTo>
                      <a:pt x="31" y="1787"/>
                    </a:lnTo>
                    <a:lnTo>
                      <a:pt x="19" y="1677"/>
                    </a:lnTo>
                    <a:lnTo>
                      <a:pt x="13" y="1566"/>
                    </a:lnTo>
                    <a:lnTo>
                      <a:pt x="12" y="1454"/>
                    </a:lnTo>
                    <a:lnTo>
                      <a:pt x="16" y="1343"/>
                    </a:lnTo>
                    <a:lnTo>
                      <a:pt x="25" y="1233"/>
                    </a:lnTo>
                    <a:lnTo>
                      <a:pt x="41" y="1123"/>
                    </a:lnTo>
                    <a:lnTo>
                      <a:pt x="60" y="1014"/>
                    </a:lnTo>
                    <a:lnTo>
                      <a:pt x="84" y="907"/>
                    </a:lnTo>
                    <a:lnTo>
                      <a:pt x="115" y="801"/>
                    </a:lnTo>
                    <a:lnTo>
                      <a:pt x="151" y="699"/>
                    </a:lnTo>
                    <a:lnTo>
                      <a:pt x="191" y="598"/>
                    </a:lnTo>
                    <a:lnTo>
                      <a:pt x="239" y="501"/>
                    </a:lnTo>
                    <a:lnTo>
                      <a:pt x="292" y="408"/>
                    </a:lnTo>
                    <a:lnTo>
                      <a:pt x="350" y="318"/>
                    </a:lnTo>
                    <a:lnTo>
                      <a:pt x="415" y="233"/>
                    </a:lnTo>
                    <a:lnTo>
                      <a:pt x="485" y="153"/>
                    </a:lnTo>
                    <a:lnTo>
                      <a:pt x="561" y="78"/>
                    </a:lnTo>
                    <a:lnTo>
                      <a:pt x="643" y="9"/>
                    </a:lnTo>
                    <a:lnTo>
                      <a:pt x="635" y="0"/>
                    </a:lnTo>
                    <a:lnTo>
                      <a:pt x="554" y="70"/>
                    </a:lnTo>
                    <a:lnTo>
                      <a:pt x="476" y="145"/>
                    </a:lnTo>
                    <a:lnTo>
                      <a:pt x="405" y="226"/>
                    </a:lnTo>
                    <a:lnTo>
                      <a:pt x="341" y="311"/>
                    </a:lnTo>
                    <a:lnTo>
                      <a:pt x="282" y="402"/>
                    </a:lnTo>
                    <a:lnTo>
                      <a:pt x="228" y="495"/>
                    </a:lnTo>
                    <a:lnTo>
                      <a:pt x="181" y="593"/>
                    </a:lnTo>
                    <a:lnTo>
                      <a:pt x="139" y="694"/>
                    </a:lnTo>
                    <a:lnTo>
                      <a:pt x="104" y="798"/>
                    </a:lnTo>
                    <a:lnTo>
                      <a:pt x="72" y="904"/>
                    </a:lnTo>
                    <a:lnTo>
                      <a:pt x="48" y="1012"/>
                    </a:lnTo>
                    <a:lnTo>
                      <a:pt x="28" y="1122"/>
                    </a:lnTo>
                    <a:lnTo>
                      <a:pt x="13" y="1231"/>
                    </a:lnTo>
                    <a:lnTo>
                      <a:pt x="4" y="1342"/>
                    </a:lnTo>
                    <a:lnTo>
                      <a:pt x="0" y="1454"/>
                    </a:lnTo>
                    <a:lnTo>
                      <a:pt x="1" y="1566"/>
                    </a:lnTo>
                    <a:lnTo>
                      <a:pt x="7" y="1678"/>
                    </a:lnTo>
                    <a:lnTo>
                      <a:pt x="18" y="1788"/>
                    </a:lnTo>
                    <a:lnTo>
                      <a:pt x="35" y="1897"/>
                    </a:lnTo>
                    <a:lnTo>
                      <a:pt x="55" y="2004"/>
                    </a:lnTo>
                    <a:lnTo>
                      <a:pt x="80" y="2111"/>
                    </a:lnTo>
                    <a:lnTo>
                      <a:pt x="111" y="2214"/>
                    </a:lnTo>
                    <a:lnTo>
                      <a:pt x="146" y="2314"/>
                    </a:lnTo>
                    <a:lnTo>
                      <a:pt x="184" y="2411"/>
                    </a:lnTo>
                    <a:lnTo>
                      <a:pt x="228" y="2504"/>
                    </a:lnTo>
                    <a:lnTo>
                      <a:pt x="277" y="2594"/>
                    </a:lnTo>
                    <a:lnTo>
                      <a:pt x="330" y="2679"/>
                    </a:lnTo>
                    <a:lnTo>
                      <a:pt x="387" y="2758"/>
                    </a:lnTo>
                    <a:lnTo>
                      <a:pt x="448" y="2833"/>
                    </a:lnTo>
                    <a:lnTo>
                      <a:pt x="513" y="2902"/>
                    </a:lnTo>
                    <a:lnTo>
                      <a:pt x="582" y="2965"/>
                    </a:lnTo>
                    <a:lnTo>
                      <a:pt x="658" y="3022"/>
                    </a:lnTo>
                    <a:lnTo>
                      <a:pt x="656" y="3021"/>
                    </a:lnTo>
                    <a:lnTo>
                      <a:pt x="658" y="3022"/>
                    </a:lnTo>
                    <a:lnTo>
                      <a:pt x="659" y="3022"/>
                    </a:lnTo>
                    <a:lnTo>
                      <a:pt x="660" y="3023"/>
                    </a:lnTo>
                    <a:lnTo>
                      <a:pt x="661" y="3023"/>
                    </a:lnTo>
                    <a:lnTo>
                      <a:pt x="662" y="3022"/>
                    </a:lnTo>
                    <a:lnTo>
                      <a:pt x="664" y="3022"/>
                    </a:lnTo>
                    <a:lnTo>
                      <a:pt x="665" y="3021"/>
                    </a:lnTo>
                    <a:lnTo>
                      <a:pt x="666" y="3020"/>
                    </a:lnTo>
                    <a:lnTo>
                      <a:pt x="666" y="3018"/>
                    </a:lnTo>
                    <a:lnTo>
                      <a:pt x="667" y="3017"/>
                    </a:lnTo>
                    <a:lnTo>
                      <a:pt x="667" y="3016"/>
                    </a:lnTo>
                    <a:lnTo>
                      <a:pt x="666" y="3015"/>
                    </a:lnTo>
                    <a:lnTo>
                      <a:pt x="666" y="3014"/>
                    </a:lnTo>
                    <a:lnTo>
                      <a:pt x="665" y="3012"/>
                    </a:lnTo>
                    <a:lnTo>
                      <a:pt x="664" y="3011"/>
                    </a:lnTo>
                    <a:lnTo>
                      <a:pt x="665" y="30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4" name="Google Shape;1454;p72"/>
              <p:cNvSpPr/>
              <p:nvPr/>
            </p:nvSpPr>
            <p:spPr>
              <a:xfrm>
                <a:off x="2257" y="2805"/>
                <a:ext cx="58" cy="51"/>
              </a:xfrm>
              <a:custGeom>
                <a:avLst/>
                <a:gdLst/>
                <a:ahLst/>
                <a:cxnLst/>
                <a:rect l="l" t="t" r="r" b="b"/>
                <a:pathLst>
                  <a:path w="485" h="429" extrusionOk="0">
                    <a:moveTo>
                      <a:pt x="484" y="419"/>
                    </a:moveTo>
                    <a:lnTo>
                      <a:pt x="482" y="418"/>
                    </a:lnTo>
                    <a:lnTo>
                      <a:pt x="9" y="0"/>
                    </a:lnTo>
                    <a:lnTo>
                      <a:pt x="0" y="9"/>
                    </a:lnTo>
                    <a:lnTo>
                      <a:pt x="474" y="426"/>
                    </a:lnTo>
                    <a:lnTo>
                      <a:pt x="473" y="425"/>
                    </a:lnTo>
                    <a:lnTo>
                      <a:pt x="474" y="426"/>
                    </a:lnTo>
                    <a:lnTo>
                      <a:pt x="475" y="427"/>
                    </a:lnTo>
                    <a:lnTo>
                      <a:pt x="476" y="427"/>
                    </a:lnTo>
                    <a:lnTo>
                      <a:pt x="478" y="429"/>
                    </a:lnTo>
                    <a:lnTo>
                      <a:pt x="479" y="429"/>
                    </a:lnTo>
                    <a:lnTo>
                      <a:pt x="480" y="427"/>
                    </a:lnTo>
                    <a:lnTo>
                      <a:pt x="481" y="427"/>
                    </a:lnTo>
                    <a:lnTo>
                      <a:pt x="482" y="426"/>
                    </a:lnTo>
                    <a:lnTo>
                      <a:pt x="484" y="425"/>
                    </a:lnTo>
                    <a:lnTo>
                      <a:pt x="484" y="424"/>
                    </a:lnTo>
                    <a:lnTo>
                      <a:pt x="485" y="423"/>
                    </a:lnTo>
                    <a:lnTo>
                      <a:pt x="485" y="421"/>
                    </a:lnTo>
                    <a:lnTo>
                      <a:pt x="485" y="420"/>
                    </a:lnTo>
                    <a:lnTo>
                      <a:pt x="484" y="420"/>
                    </a:lnTo>
                    <a:lnTo>
                      <a:pt x="484" y="419"/>
                    </a:lnTo>
                    <a:lnTo>
                      <a:pt x="482" y="418"/>
                    </a:lnTo>
                    <a:lnTo>
                      <a:pt x="484" y="4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5" name="Google Shape;1455;p72"/>
              <p:cNvSpPr/>
              <p:nvPr/>
            </p:nvSpPr>
            <p:spPr>
              <a:xfrm>
                <a:off x="2305" y="2671"/>
                <a:ext cx="286" cy="266"/>
              </a:xfrm>
              <a:custGeom>
                <a:avLst/>
                <a:gdLst/>
                <a:ahLst/>
                <a:cxnLst/>
                <a:rect l="l" t="t" r="r" b="b"/>
                <a:pathLst>
                  <a:path w="2422" h="2255" extrusionOk="0">
                    <a:moveTo>
                      <a:pt x="1128" y="2095"/>
                    </a:moveTo>
                    <a:lnTo>
                      <a:pt x="1137" y="2115"/>
                    </a:lnTo>
                    <a:lnTo>
                      <a:pt x="1130" y="2136"/>
                    </a:lnTo>
                    <a:lnTo>
                      <a:pt x="1087" y="2184"/>
                    </a:lnTo>
                    <a:lnTo>
                      <a:pt x="1044" y="2226"/>
                    </a:lnTo>
                    <a:lnTo>
                      <a:pt x="1038" y="2241"/>
                    </a:lnTo>
                    <a:lnTo>
                      <a:pt x="1050" y="2250"/>
                    </a:lnTo>
                    <a:lnTo>
                      <a:pt x="1126" y="2255"/>
                    </a:lnTo>
                    <a:lnTo>
                      <a:pt x="1226" y="2249"/>
                    </a:lnTo>
                    <a:lnTo>
                      <a:pt x="1429" y="2232"/>
                    </a:lnTo>
                    <a:lnTo>
                      <a:pt x="1452" y="2226"/>
                    </a:lnTo>
                    <a:lnTo>
                      <a:pt x="1460" y="2221"/>
                    </a:lnTo>
                    <a:lnTo>
                      <a:pt x="1461" y="2214"/>
                    </a:lnTo>
                    <a:lnTo>
                      <a:pt x="1450" y="2204"/>
                    </a:lnTo>
                    <a:lnTo>
                      <a:pt x="1429" y="2195"/>
                    </a:lnTo>
                    <a:lnTo>
                      <a:pt x="1397" y="2194"/>
                    </a:lnTo>
                    <a:lnTo>
                      <a:pt x="1366" y="2195"/>
                    </a:lnTo>
                    <a:lnTo>
                      <a:pt x="1313" y="2183"/>
                    </a:lnTo>
                    <a:lnTo>
                      <a:pt x="1287" y="2170"/>
                    </a:lnTo>
                    <a:lnTo>
                      <a:pt x="1271" y="2150"/>
                    </a:lnTo>
                    <a:lnTo>
                      <a:pt x="1267" y="2124"/>
                    </a:lnTo>
                    <a:lnTo>
                      <a:pt x="1272" y="2111"/>
                    </a:lnTo>
                    <a:lnTo>
                      <a:pt x="1287" y="2095"/>
                    </a:lnTo>
                    <a:lnTo>
                      <a:pt x="1788" y="1844"/>
                    </a:lnTo>
                    <a:lnTo>
                      <a:pt x="1924" y="1775"/>
                    </a:lnTo>
                    <a:lnTo>
                      <a:pt x="2046" y="1692"/>
                    </a:lnTo>
                    <a:lnTo>
                      <a:pt x="2152" y="1598"/>
                    </a:lnTo>
                    <a:lnTo>
                      <a:pt x="2242" y="1494"/>
                    </a:lnTo>
                    <a:lnTo>
                      <a:pt x="2313" y="1383"/>
                    </a:lnTo>
                    <a:lnTo>
                      <a:pt x="2368" y="1264"/>
                    </a:lnTo>
                    <a:lnTo>
                      <a:pt x="2405" y="1142"/>
                    </a:lnTo>
                    <a:lnTo>
                      <a:pt x="2422" y="1018"/>
                    </a:lnTo>
                    <a:lnTo>
                      <a:pt x="2419" y="891"/>
                    </a:lnTo>
                    <a:lnTo>
                      <a:pt x="2395" y="766"/>
                    </a:lnTo>
                    <a:lnTo>
                      <a:pt x="2352" y="643"/>
                    </a:lnTo>
                    <a:lnTo>
                      <a:pt x="2284" y="523"/>
                    </a:lnTo>
                    <a:lnTo>
                      <a:pt x="2195" y="409"/>
                    </a:lnTo>
                    <a:lnTo>
                      <a:pt x="2083" y="303"/>
                    </a:lnTo>
                    <a:lnTo>
                      <a:pt x="1946" y="205"/>
                    </a:lnTo>
                    <a:lnTo>
                      <a:pt x="1786" y="118"/>
                    </a:lnTo>
                    <a:lnTo>
                      <a:pt x="1628" y="63"/>
                    </a:lnTo>
                    <a:lnTo>
                      <a:pt x="1470" y="24"/>
                    </a:lnTo>
                    <a:lnTo>
                      <a:pt x="1315" y="4"/>
                    </a:lnTo>
                    <a:lnTo>
                      <a:pt x="1162" y="0"/>
                    </a:lnTo>
                    <a:lnTo>
                      <a:pt x="1016" y="11"/>
                    </a:lnTo>
                    <a:lnTo>
                      <a:pt x="877" y="35"/>
                    </a:lnTo>
                    <a:lnTo>
                      <a:pt x="748" y="73"/>
                    </a:lnTo>
                    <a:lnTo>
                      <a:pt x="632" y="122"/>
                    </a:lnTo>
                    <a:lnTo>
                      <a:pt x="472" y="206"/>
                    </a:lnTo>
                    <a:lnTo>
                      <a:pt x="338" y="302"/>
                    </a:lnTo>
                    <a:lnTo>
                      <a:pt x="226" y="407"/>
                    </a:lnTo>
                    <a:lnTo>
                      <a:pt x="137" y="521"/>
                    </a:lnTo>
                    <a:lnTo>
                      <a:pt x="70" y="640"/>
                    </a:lnTo>
                    <a:lnTo>
                      <a:pt x="26" y="766"/>
                    </a:lnTo>
                    <a:lnTo>
                      <a:pt x="2" y="893"/>
                    </a:lnTo>
                    <a:lnTo>
                      <a:pt x="0" y="1022"/>
                    </a:lnTo>
                    <a:lnTo>
                      <a:pt x="16" y="1148"/>
                    </a:lnTo>
                    <a:lnTo>
                      <a:pt x="53" y="1273"/>
                    </a:lnTo>
                    <a:lnTo>
                      <a:pt x="108" y="1392"/>
                    </a:lnTo>
                    <a:lnTo>
                      <a:pt x="183" y="1505"/>
                    </a:lnTo>
                    <a:lnTo>
                      <a:pt x="275" y="1610"/>
                    </a:lnTo>
                    <a:lnTo>
                      <a:pt x="385" y="1704"/>
                    </a:lnTo>
                    <a:lnTo>
                      <a:pt x="510" y="1787"/>
                    </a:lnTo>
                    <a:lnTo>
                      <a:pt x="653" y="1854"/>
                    </a:lnTo>
                    <a:lnTo>
                      <a:pt x="1128" y="2095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6" name="Google Shape;1456;p72"/>
              <p:cNvSpPr/>
              <p:nvPr/>
            </p:nvSpPr>
            <p:spPr>
              <a:xfrm>
                <a:off x="2426" y="2917"/>
                <a:ext cx="15" cy="20"/>
              </a:xfrm>
              <a:custGeom>
                <a:avLst/>
                <a:gdLst/>
                <a:ahLst/>
                <a:cxnLst/>
                <a:rect l="l" t="t" r="r" b="b"/>
                <a:pathLst>
                  <a:path w="123" h="178" extrusionOk="0">
                    <a:moveTo>
                      <a:pt x="27" y="153"/>
                    </a:moveTo>
                    <a:lnTo>
                      <a:pt x="27" y="153"/>
                    </a:lnTo>
                    <a:lnTo>
                      <a:pt x="24" y="152"/>
                    </a:lnTo>
                    <a:lnTo>
                      <a:pt x="22" y="152"/>
                    </a:lnTo>
                    <a:lnTo>
                      <a:pt x="24" y="153"/>
                    </a:lnTo>
                    <a:lnTo>
                      <a:pt x="24" y="154"/>
                    </a:lnTo>
                    <a:lnTo>
                      <a:pt x="24" y="153"/>
                    </a:lnTo>
                    <a:lnTo>
                      <a:pt x="26" y="151"/>
                    </a:lnTo>
                    <a:lnTo>
                      <a:pt x="28" y="147"/>
                    </a:lnTo>
                    <a:lnTo>
                      <a:pt x="31" y="143"/>
                    </a:lnTo>
                    <a:lnTo>
                      <a:pt x="35" y="140"/>
                    </a:lnTo>
                    <a:lnTo>
                      <a:pt x="39" y="135"/>
                    </a:lnTo>
                    <a:lnTo>
                      <a:pt x="45" y="130"/>
                    </a:lnTo>
                    <a:lnTo>
                      <a:pt x="50" y="124"/>
                    </a:lnTo>
                    <a:lnTo>
                      <a:pt x="56" y="119"/>
                    </a:lnTo>
                    <a:lnTo>
                      <a:pt x="62" y="112"/>
                    </a:lnTo>
                    <a:lnTo>
                      <a:pt x="68" y="106"/>
                    </a:lnTo>
                    <a:lnTo>
                      <a:pt x="75" y="100"/>
                    </a:lnTo>
                    <a:lnTo>
                      <a:pt x="82" y="94"/>
                    </a:lnTo>
                    <a:lnTo>
                      <a:pt x="88" y="88"/>
                    </a:lnTo>
                    <a:lnTo>
                      <a:pt x="94" y="82"/>
                    </a:lnTo>
                    <a:lnTo>
                      <a:pt x="100" y="76"/>
                    </a:lnTo>
                    <a:lnTo>
                      <a:pt x="105" y="70"/>
                    </a:lnTo>
                    <a:lnTo>
                      <a:pt x="110" y="64"/>
                    </a:lnTo>
                    <a:lnTo>
                      <a:pt x="114" y="56"/>
                    </a:lnTo>
                    <a:lnTo>
                      <a:pt x="118" y="50"/>
                    </a:lnTo>
                    <a:lnTo>
                      <a:pt x="120" y="43"/>
                    </a:lnTo>
                    <a:lnTo>
                      <a:pt x="123" y="36"/>
                    </a:lnTo>
                    <a:lnTo>
                      <a:pt x="123" y="29"/>
                    </a:lnTo>
                    <a:lnTo>
                      <a:pt x="123" y="21"/>
                    </a:lnTo>
                    <a:lnTo>
                      <a:pt x="119" y="13"/>
                    </a:lnTo>
                    <a:lnTo>
                      <a:pt x="116" y="7"/>
                    </a:lnTo>
                    <a:lnTo>
                      <a:pt x="110" y="0"/>
                    </a:lnTo>
                    <a:lnTo>
                      <a:pt x="94" y="19"/>
                    </a:lnTo>
                    <a:lnTo>
                      <a:pt x="96" y="21"/>
                    </a:lnTo>
                    <a:lnTo>
                      <a:pt x="99" y="24"/>
                    </a:lnTo>
                    <a:lnTo>
                      <a:pt x="99" y="26"/>
                    </a:lnTo>
                    <a:lnTo>
                      <a:pt x="100" y="29"/>
                    </a:lnTo>
                    <a:lnTo>
                      <a:pt x="99" y="32"/>
                    </a:lnTo>
                    <a:lnTo>
                      <a:pt x="98" y="36"/>
                    </a:lnTo>
                    <a:lnTo>
                      <a:pt x="96" y="39"/>
                    </a:lnTo>
                    <a:lnTo>
                      <a:pt x="94" y="44"/>
                    </a:lnTo>
                    <a:lnTo>
                      <a:pt x="90" y="49"/>
                    </a:lnTo>
                    <a:lnTo>
                      <a:pt x="87" y="54"/>
                    </a:lnTo>
                    <a:lnTo>
                      <a:pt x="82" y="61"/>
                    </a:lnTo>
                    <a:lnTo>
                      <a:pt x="76" y="67"/>
                    </a:lnTo>
                    <a:lnTo>
                      <a:pt x="70" y="72"/>
                    </a:lnTo>
                    <a:lnTo>
                      <a:pt x="64" y="78"/>
                    </a:lnTo>
                    <a:lnTo>
                      <a:pt x="58" y="84"/>
                    </a:lnTo>
                    <a:lnTo>
                      <a:pt x="52" y="90"/>
                    </a:lnTo>
                    <a:lnTo>
                      <a:pt x="46" y="94"/>
                    </a:lnTo>
                    <a:lnTo>
                      <a:pt x="40" y="100"/>
                    </a:lnTo>
                    <a:lnTo>
                      <a:pt x="34" y="106"/>
                    </a:lnTo>
                    <a:lnTo>
                      <a:pt x="28" y="111"/>
                    </a:lnTo>
                    <a:lnTo>
                      <a:pt x="22" y="118"/>
                    </a:lnTo>
                    <a:lnTo>
                      <a:pt x="16" y="123"/>
                    </a:lnTo>
                    <a:lnTo>
                      <a:pt x="13" y="128"/>
                    </a:lnTo>
                    <a:lnTo>
                      <a:pt x="8" y="133"/>
                    </a:lnTo>
                    <a:lnTo>
                      <a:pt x="4" y="139"/>
                    </a:lnTo>
                    <a:lnTo>
                      <a:pt x="2" y="143"/>
                    </a:lnTo>
                    <a:lnTo>
                      <a:pt x="0" y="149"/>
                    </a:lnTo>
                    <a:lnTo>
                      <a:pt x="0" y="157"/>
                    </a:lnTo>
                    <a:lnTo>
                      <a:pt x="2" y="164"/>
                    </a:lnTo>
                    <a:lnTo>
                      <a:pt x="7" y="170"/>
                    </a:lnTo>
                    <a:lnTo>
                      <a:pt x="13" y="174"/>
                    </a:lnTo>
                    <a:lnTo>
                      <a:pt x="20" y="177"/>
                    </a:lnTo>
                    <a:lnTo>
                      <a:pt x="21" y="177"/>
                    </a:lnTo>
                    <a:lnTo>
                      <a:pt x="22" y="177"/>
                    </a:lnTo>
                    <a:lnTo>
                      <a:pt x="24" y="178"/>
                    </a:lnTo>
                    <a:lnTo>
                      <a:pt x="26" y="177"/>
                    </a:lnTo>
                    <a:lnTo>
                      <a:pt x="27" y="177"/>
                    </a:lnTo>
                    <a:lnTo>
                      <a:pt x="28" y="177"/>
                    </a:lnTo>
                    <a:lnTo>
                      <a:pt x="29" y="176"/>
                    </a:lnTo>
                    <a:lnTo>
                      <a:pt x="31" y="176"/>
                    </a:lnTo>
                    <a:lnTo>
                      <a:pt x="32" y="174"/>
                    </a:lnTo>
                    <a:lnTo>
                      <a:pt x="33" y="173"/>
                    </a:lnTo>
                    <a:lnTo>
                      <a:pt x="34" y="171"/>
                    </a:lnTo>
                    <a:lnTo>
                      <a:pt x="34" y="170"/>
                    </a:lnTo>
                    <a:lnTo>
                      <a:pt x="35" y="169"/>
                    </a:lnTo>
                    <a:lnTo>
                      <a:pt x="35" y="167"/>
                    </a:lnTo>
                    <a:lnTo>
                      <a:pt x="35" y="166"/>
                    </a:lnTo>
                    <a:lnTo>
                      <a:pt x="35" y="165"/>
                    </a:lnTo>
                    <a:lnTo>
                      <a:pt x="35" y="164"/>
                    </a:lnTo>
                    <a:lnTo>
                      <a:pt x="35" y="163"/>
                    </a:lnTo>
                    <a:lnTo>
                      <a:pt x="35" y="161"/>
                    </a:lnTo>
                    <a:lnTo>
                      <a:pt x="35" y="160"/>
                    </a:lnTo>
                    <a:lnTo>
                      <a:pt x="34" y="159"/>
                    </a:lnTo>
                    <a:lnTo>
                      <a:pt x="34" y="158"/>
                    </a:lnTo>
                    <a:lnTo>
                      <a:pt x="33" y="157"/>
                    </a:lnTo>
                    <a:lnTo>
                      <a:pt x="33" y="155"/>
                    </a:lnTo>
                    <a:lnTo>
                      <a:pt x="32" y="155"/>
                    </a:lnTo>
                    <a:lnTo>
                      <a:pt x="31" y="154"/>
                    </a:lnTo>
                    <a:lnTo>
                      <a:pt x="29" y="154"/>
                    </a:lnTo>
                    <a:lnTo>
                      <a:pt x="28" y="153"/>
                    </a:lnTo>
                    <a:lnTo>
                      <a:pt x="27" y="15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7" name="Google Shape;1457;p72"/>
              <p:cNvSpPr/>
              <p:nvPr/>
            </p:nvSpPr>
            <p:spPr>
              <a:xfrm>
                <a:off x="2428" y="2933"/>
                <a:ext cx="47" cy="5"/>
              </a:xfrm>
              <a:custGeom>
                <a:avLst/>
                <a:gdLst/>
                <a:ahLst/>
                <a:cxnLst/>
                <a:rect l="l" t="t" r="r" b="b"/>
                <a:pathLst>
                  <a:path w="393" h="48" extrusionOk="0">
                    <a:moveTo>
                      <a:pt x="380" y="0"/>
                    </a:moveTo>
                    <a:lnTo>
                      <a:pt x="383" y="0"/>
                    </a:lnTo>
                    <a:lnTo>
                      <a:pt x="372" y="0"/>
                    </a:lnTo>
                    <a:lnTo>
                      <a:pt x="360" y="0"/>
                    </a:lnTo>
                    <a:lnTo>
                      <a:pt x="349" y="0"/>
                    </a:lnTo>
                    <a:lnTo>
                      <a:pt x="336" y="1"/>
                    </a:lnTo>
                    <a:lnTo>
                      <a:pt x="324" y="1"/>
                    </a:lnTo>
                    <a:lnTo>
                      <a:pt x="312" y="2"/>
                    </a:lnTo>
                    <a:lnTo>
                      <a:pt x="299" y="4"/>
                    </a:lnTo>
                    <a:lnTo>
                      <a:pt x="287" y="5"/>
                    </a:lnTo>
                    <a:lnTo>
                      <a:pt x="273" y="6"/>
                    </a:lnTo>
                    <a:lnTo>
                      <a:pt x="259" y="7"/>
                    </a:lnTo>
                    <a:lnTo>
                      <a:pt x="246" y="8"/>
                    </a:lnTo>
                    <a:lnTo>
                      <a:pt x="233" y="10"/>
                    </a:lnTo>
                    <a:lnTo>
                      <a:pt x="219" y="11"/>
                    </a:lnTo>
                    <a:lnTo>
                      <a:pt x="206" y="13"/>
                    </a:lnTo>
                    <a:lnTo>
                      <a:pt x="192" y="14"/>
                    </a:lnTo>
                    <a:lnTo>
                      <a:pt x="179" y="16"/>
                    </a:lnTo>
                    <a:lnTo>
                      <a:pt x="166" y="17"/>
                    </a:lnTo>
                    <a:lnTo>
                      <a:pt x="153" y="18"/>
                    </a:lnTo>
                    <a:lnTo>
                      <a:pt x="140" y="19"/>
                    </a:lnTo>
                    <a:lnTo>
                      <a:pt x="128" y="19"/>
                    </a:lnTo>
                    <a:lnTo>
                      <a:pt x="115" y="20"/>
                    </a:lnTo>
                    <a:lnTo>
                      <a:pt x="103" y="22"/>
                    </a:lnTo>
                    <a:lnTo>
                      <a:pt x="91" y="22"/>
                    </a:lnTo>
                    <a:lnTo>
                      <a:pt x="80" y="23"/>
                    </a:lnTo>
                    <a:lnTo>
                      <a:pt x="69" y="23"/>
                    </a:lnTo>
                    <a:lnTo>
                      <a:pt x="57" y="23"/>
                    </a:lnTo>
                    <a:lnTo>
                      <a:pt x="48" y="23"/>
                    </a:lnTo>
                    <a:lnTo>
                      <a:pt x="38" y="22"/>
                    </a:lnTo>
                    <a:lnTo>
                      <a:pt x="30" y="22"/>
                    </a:lnTo>
                    <a:lnTo>
                      <a:pt x="21" y="20"/>
                    </a:lnTo>
                    <a:lnTo>
                      <a:pt x="13" y="19"/>
                    </a:lnTo>
                    <a:lnTo>
                      <a:pt x="7" y="18"/>
                    </a:lnTo>
                    <a:lnTo>
                      <a:pt x="0" y="42"/>
                    </a:lnTo>
                    <a:lnTo>
                      <a:pt x="9" y="44"/>
                    </a:lnTo>
                    <a:lnTo>
                      <a:pt x="18" y="45"/>
                    </a:lnTo>
                    <a:lnTo>
                      <a:pt x="27" y="47"/>
                    </a:lnTo>
                    <a:lnTo>
                      <a:pt x="37" y="47"/>
                    </a:lnTo>
                    <a:lnTo>
                      <a:pt x="47" y="47"/>
                    </a:lnTo>
                    <a:lnTo>
                      <a:pt x="57" y="48"/>
                    </a:lnTo>
                    <a:lnTo>
                      <a:pt x="69" y="48"/>
                    </a:lnTo>
                    <a:lnTo>
                      <a:pt x="80" y="47"/>
                    </a:lnTo>
                    <a:lnTo>
                      <a:pt x="92" y="47"/>
                    </a:lnTo>
                    <a:lnTo>
                      <a:pt x="104" y="47"/>
                    </a:lnTo>
                    <a:lnTo>
                      <a:pt x="116" y="45"/>
                    </a:lnTo>
                    <a:lnTo>
                      <a:pt x="129" y="44"/>
                    </a:lnTo>
                    <a:lnTo>
                      <a:pt x="142" y="43"/>
                    </a:lnTo>
                    <a:lnTo>
                      <a:pt x="155" y="43"/>
                    </a:lnTo>
                    <a:lnTo>
                      <a:pt x="167" y="42"/>
                    </a:lnTo>
                    <a:lnTo>
                      <a:pt x="182" y="41"/>
                    </a:lnTo>
                    <a:lnTo>
                      <a:pt x="195" y="38"/>
                    </a:lnTo>
                    <a:lnTo>
                      <a:pt x="208" y="36"/>
                    </a:lnTo>
                    <a:lnTo>
                      <a:pt x="221" y="35"/>
                    </a:lnTo>
                    <a:lnTo>
                      <a:pt x="235" y="34"/>
                    </a:lnTo>
                    <a:lnTo>
                      <a:pt x="249" y="32"/>
                    </a:lnTo>
                    <a:lnTo>
                      <a:pt x="262" y="31"/>
                    </a:lnTo>
                    <a:lnTo>
                      <a:pt x="275" y="30"/>
                    </a:lnTo>
                    <a:lnTo>
                      <a:pt x="289" y="29"/>
                    </a:lnTo>
                    <a:lnTo>
                      <a:pt x="301" y="28"/>
                    </a:lnTo>
                    <a:lnTo>
                      <a:pt x="313" y="26"/>
                    </a:lnTo>
                    <a:lnTo>
                      <a:pt x="325" y="25"/>
                    </a:lnTo>
                    <a:lnTo>
                      <a:pt x="337" y="25"/>
                    </a:lnTo>
                    <a:lnTo>
                      <a:pt x="350" y="24"/>
                    </a:lnTo>
                    <a:lnTo>
                      <a:pt x="361" y="24"/>
                    </a:lnTo>
                    <a:lnTo>
                      <a:pt x="372" y="24"/>
                    </a:lnTo>
                    <a:lnTo>
                      <a:pt x="383" y="23"/>
                    </a:lnTo>
                    <a:lnTo>
                      <a:pt x="384" y="23"/>
                    </a:lnTo>
                    <a:lnTo>
                      <a:pt x="383" y="23"/>
                    </a:lnTo>
                    <a:lnTo>
                      <a:pt x="384" y="23"/>
                    </a:lnTo>
                    <a:lnTo>
                      <a:pt x="385" y="23"/>
                    </a:lnTo>
                    <a:lnTo>
                      <a:pt x="386" y="23"/>
                    </a:lnTo>
                    <a:lnTo>
                      <a:pt x="387" y="23"/>
                    </a:lnTo>
                    <a:lnTo>
                      <a:pt x="389" y="22"/>
                    </a:lnTo>
                    <a:lnTo>
                      <a:pt x="390" y="22"/>
                    </a:lnTo>
                    <a:lnTo>
                      <a:pt x="390" y="20"/>
                    </a:lnTo>
                    <a:lnTo>
                      <a:pt x="391" y="19"/>
                    </a:lnTo>
                    <a:lnTo>
                      <a:pt x="392" y="18"/>
                    </a:lnTo>
                    <a:lnTo>
                      <a:pt x="392" y="17"/>
                    </a:lnTo>
                    <a:lnTo>
                      <a:pt x="393" y="16"/>
                    </a:lnTo>
                    <a:lnTo>
                      <a:pt x="393" y="14"/>
                    </a:lnTo>
                    <a:lnTo>
                      <a:pt x="393" y="13"/>
                    </a:lnTo>
                    <a:lnTo>
                      <a:pt x="393" y="12"/>
                    </a:lnTo>
                    <a:lnTo>
                      <a:pt x="393" y="11"/>
                    </a:lnTo>
                    <a:lnTo>
                      <a:pt x="393" y="10"/>
                    </a:lnTo>
                    <a:lnTo>
                      <a:pt x="393" y="8"/>
                    </a:lnTo>
                    <a:lnTo>
                      <a:pt x="393" y="7"/>
                    </a:lnTo>
                    <a:lnTo>
                      <a:pt x="392" y="6"/>
                    </a:lnTo>
                    <a:lnTo>
                      <a:pt x="392" y="5"/>
                    </a:lnTo>
                    <a:lnTo>
                      <a:pt x="391" y="4"/>
                    </a:lnTo>
                    <a:lnTo>
                      <a:pt x="390" y="2"/>
                    </a:lnTo>
                    <a:lnTo>
                      <a:pt x="390" y="1"/>
                    </a:lnTo>
                    <a:lnTo>
                      <a:pt x="389" y="1"/>
                    </a:lnTo>
                    <a:lnTo>
                      <a:pt x="387" y="0"/>
                    </a:lnTo>
                    <a:lnTo>
                      <a:pt x="386" y="0"/>
                    </a:lnTo>
                    <a:lnTo>
                      <a:pt x="385" y="0"/>
                    </a:lnTo>
                    <a:lnTo>
                      <a:pt x="384" y="0"/>
                    </a:lnTo>
                    <a:lnTo>
                      <a:pt x="383" y="0"/>
                    </a:lnTo>
                    <a:lnTo>
                      <a:pt x="38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8" name="Google Shape;1458;p72"/>
              <p:cNvSpPr/>
              <p:nvPr/>
            </p:nvSpPr>
            <p:spPr>
              <a:xfrm>
                <a:off x="2474" y="2930"/>
                <a:ext cx="5" cy="5"/>
              </a:xfrm>
              <a:custGeom>
                <a:avLst/>
                <a:gdLst/>
                <a:ahLst/>
                <a:cxnLst/>
                <a:rect l="l" t="t" r="r" b="b"/>
                <a:pathLst>
                  <a:path w="47" h="42" extrusionOk="0">
                    <a:moveTo>
                      <a:pt x="23" y="12"/>
                    </a:moveTo>
                    <a:lnTo>
                      <a:pt x="24" y="18"/>
                    </a:lnTo>
                    <a:lnTo>
                      <a:pt x="23" y="17"/>
                    </a:lnTo>
                    <a:lnTo>
                      <a:pt x="23" y="15"/>
                    </a:lnTo>
                    <a:lnTo>
                      <a:pt x="23" y="14"/>
                    </a:lnTo>
                    <a:lnTo>
                      <a:pt x="24" y="13"/>
                    </a:lnTo>
                    <a:lnTo>
                      <a:pt x="24" y="12"/>
                    </a:lnTo>
                    <a:lnTo>
                      <a:pt x="23" y="13"/>
                    </a:lnTo>
                    <a:lnTo>
                      <a:pt x="22" y="13"/>
                    </a:lnTo>
                    <a:lnTo>
                      <a:pt x="20" y="14"/>
                    </a:lnTo>
                    <a:lnTo>
                      <a:pt x="18" y="14"/>
                    </a:lnTo>
                    <a:lnTo>
                      <a:pt x="17" y="15"/>
                    </a:lnTo>
                    <a:lnTo>
                      <a:pt x="16" y="15"/>
                    </a:lnTo>
                    <a:lnTo>
                      <a:pt x="15" y="15"/>
                    </a:lnTo>
                    <a:lnTo>
                      <a:pt x="13" y="15"/>
                    </a:lnTo>
                    <a:lnTo>
                      <a:pt x="12" y="17"/>
                    </a:lnTo>
                    <a:lnTo>
                      <a:pt x="10" y="17"/>
                    </a:lnTo>
                    <a:lnTo>
                      <a:pt x="9" y="17"/>
                    </a:lnTo>
                    <a:lnTo>
                      <a:pt x="7" y="18"/>
                    </a:lnTo>
                    <a:lnTo>
                      <a:pt x="6" y="18"/>
                    </a:lnTo>
                    <a:lnTo>
                      <a:pt x="5" y="18"/>
                    </a:lnTo>
                    <a:lnTo>
                      <a:pt x="4" y="18"/>
                    </a:lnTo>
                    <a:lnTo>
                      <a:pt x="1" y="18"/>
                    </a:lnTo>
                    <a:lnTo>
                      <a:pt x="0" y="19"/>
                    </a:lnTo>
                    <a:lnTo>
                      <a:pt x="4" y="42"/>
                    </a:lnTo>
                    <a:lnTo>
                      <a:pt x="5" y="42"/>
                    </a:lnTo>
                    <a:lnTo>
                      <a:pt x="7" y="42"/>
                    </a:lnTo>
                    <a:lnTo>
                      <a:pt x="9" y="42"/>
                    </a:lnTo>
                    <a:lnTo>
                      <a:pt x="11" y="41"/>
                    </a:lnTo>
                    <a:lnTo>
                      <a:pt x="12" y="41"/>
                    </a:lnTo>
                    <a:lnTo>
                      <a:pt x="15" y="41"/>
                    </a:lnTo>
                    <a:lnTo>
                      <a:pt x="16" y="39"/>
                    </a:lnTo>
                    <a:lnTo>
                      <a:pt x="17" y="39"/>
                    </a:lnTo>
                    <a:lnTo>
                      <a:pt x="20" y="39"/>
                    </a:lnTo>
                    <a:lnTo>
                      <a:pt x="22" y="38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7"/>
                    </a:lnTo>
                    <a:lnTo>
                      <a:pt x="29" y="36"/>
                    </a:lnTo>
                    <a:lnTo>
                      <a:pt x="30" y="36"/>
                    </a:lnTo>
                    <a:lnTo>
                      <a:pt x="31" y="35"/>
                    </a:lnTo>
                    <a:lnTo>
                      <a:pt x="34" y="35"/>
                    </a:lnTo>
                    <a:lnTo>
                      <a:pt x="35" y="33"/>
                    </a:lnTo>
                    <a:lnTo>
                      <a:pt x="36" y="32"/>
                    </a:lnTo>
                    <a:lnTo>
                      <a:pt x="37" y="31"/>
                    </a:lnTo>
                    <a:lnTo>
                      <a:pt x="40" y="30"/>
                    </a:lnTo>
                    <a:lnTo>
                      <a:pt x="41" y="29"/>
                    </a:lnTo>
                    <a:lnTo>
                      <a:pt x="42" y="27"/>
                    </a:lnTo>
                    <a:lnTo>
                      <a:pt x="43" y="26"/>
                    </a:lnTo>
                    <a:lnTo>
                      <a:pt x="44" y="24"/>
                    </a:lnTo>
                    <a:lnTo>
                      <a:pt x="46" y="21"/>
                    </a:lnTo>
                    <a:lnTo>
                      <a:pt x="47" y="19"/>
                    </a:lnTo>
                    <a:lnTo>
                      <a:pt x="47" y="17"/>
                    </a:lnTo>
                    <a:lnTo>
                      <a:pt x="47" y="14"/>
                    </a:lnTo>
                    <a:lnTo>
                      <a:pt x="47" y="12"/>
                    </a:lnTo>
                    <a:lnTo>
                      <a:pt x="46" y="9"/>
                    </a:lnTo>
                    <a:lnTo>
                      <a:pt x="44" y="7"/>
                    </a:lnTo>
                    <a:lnTo>
                      <a:pt x="46" y="12"/>
                    </a:lnTo>
                    <a:lnTo>
                      <a:pt x="44" y="7"/>
                    </a:lnTo>
                    <a:lnTo>
                      <a:pt x="44" y="6"/>
                    </a:lnTo>
                    <a:lnTo>
                      <a:pt x="43" y="5"/>
                    </a:lnTo>
                    <a:lnTo>
                      <a:pt x="42" y="3"/>
                    </a:lnTo>
                    <a:lnTo>
                      <a:pt x="41" y="2"/>
                    </a:lnTo>
                    <a:lnTo>
                      <a:pt x="40" y="1"/>
                    </a:lnTo>
                    <a:lnTo>
                      <a:pt x="38" y="1"/>
                    </a:lnTo>
                    <a:lnTo>
                      <a:pt x="37" y="1"/>
                    </a:lnTo>
                    <a:lnTo>
                      <a:pt x="36" y="1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4" y="1"/>
                    </a:lnTo>
                    <a:lnTo>
                      <a:pt x="32" y="1"/>
                    </a:lnTo>
                    <a:lnTo>
                      <a:pt x="31" y="1"/>
                    </a:lnTo>
                    <a:lnTo>
                      <a:pt x="30" y="1"/>
                    </a:lnTo>
                    <a:lnTo>
                      <a:pt x="29" y="2"/>
                    </a:lnTo>
                    <a:lnTo>
                      <a:pt x="28" y="2"/>
                    </a:lnTo>
                    <a:lnTo>
                      <a:pt x="26" y="3"/>
                    </a:lnTo>
                    <a:lnTo>
                      <a:pt x="25" y="5"/>
                    </a:lnTo>
                    <a:lnTo>
                      <a:pt x="25" y="6"/>
                    </a:lnTo>
                    <a:lnTo>
                      <a:pt x="24" y="6"/>
                    </a:lnTo>
                    <a:lnTo>
                      <a:pt x="24" y="7"/>
                    </a:lnTo>
                    <a:lnTo>
                      <a:pt x="23" y="8"/>
                    </a:lnTo>
                    <a:lnTo>
                      <a:pt x="23" y="9"/>
                    </a:lnTo>
                    <a:lnTo>
                      <a:pt x="23" y="11"/>
                    </a:lnTo>
                    <a:lnTo>
                      <a:pt x="23" y="12"/>
                    </a:lnTo>
                    <a:lnTo>
                      <a:pt x="23" y="13"/>
                    </a:lnTo>
                    <a:lnTo>
                      <a:pt x="23" y="14"/>
                    </a:lnTo>
                    <a:lnTo>
                      <a:pt x="23" y="15"/>
                    </a:lnTo>
                    <a:lnTo>
                      <a:pt x="23" y="17"/>
                    </a:lnTo>
                    <a:lnTo>
                      <a:pt x="24" y="18"/>
                    </a:lnTo>
                    <a:lnTo>
                      <a:pt x="23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59" name="Google Shape;1459;p72"/>
              <p:cNvSpPr/>
              <p:nvPr/>
            </p:nvSpPr>
            <p:spPr>
              <a:xfrm>
                <a:off x="2472" y="2928"/>
                <a:ext cx="6" cy="5"/>
              </a:xfrm>
              <a:custGeom>
                <a:avLst/>
                <a:gdLst/>
                <a:ahLst/>
                <a:cxnLst/>
                <a:rect l="l" t="t" r="r" b="b"/>
                <a:pathLst>
                  <a:path w="55" h="36" extrusionOk="0">
                    <a:moveTo>
                      <a:pt x="8" y="25"/>
                    </a:moveTo>
                    <a:lnTo>
                      <a:pt x="7" y="25"/>
                    </a:lnTo>
                    <a:lnTo>
                      <a:pt x="9" y="25"/>
                    </a:lnTo>
                    <a:lnTo>
                      <a:pt x="10" y="26"/>
                    </a:lnTo>
                    <a:lnTo>
                      <a:pt x="12" y="26"/>
                    </a:lnTo>
                    <a:lnTo>
                      <a:pt x="13" y="26"/>
                    </a:lnTo>
                    <a:lnTo>
                      <a:pt x="14" y="27"/>
                    </a:lnTo>
                    <a:lnTo>
                      <a:pt x="15" y="27"/>
                    </a:lnTo>
                    <a:lnTo>
                      <a:pt x="16" y="28"/>
                    </a:lnTo>
                    <a:lnTo>
                      <a:pt x="18" y="28"/>
                    </a:lnTo>
                    <a:lnTo>
                      <a:pt x="19" y="28"/>
                    </a:lnTo>
                    <a:lnTo>
                      <a:pt x="20" y="30"/>
                    </a:lnTo>
                    <a:lnTo>
                      <a:pt x="21" y="30"/>
                    </a:lnTo>
                    <a:lnTo>
                      <a:pt x="22" y="31"/>
                    </a:lnTo>
                    <a:lnTo>
                      <a:pt x="24" y="31"/>
                    </a:lnTo>
                    <a:lnTo>
                      <a:pt x="25" y="31"/>
                    </a:lnTo>
                    <a:lnTo>
                      <a:pt x="26" y="32"/>
                    </a:lnTo>
                    <a:lnTo>
                      <a:pt x="27" y="32"/>
                    </a:lnTo>
                    <a:lnTo>
                      <a:pt x="27" y="33"/>
                    </a:lnTo>
                    <a:lnTo>
                      <a:pt x="29" y="33"/>
                    </a:lnTo>
                    <a:lnTo>
                      <a:pt x="31" y="33"/>
                    </a:lnTo>
                    <a:lnTo>
                      <a:pt x="31" y="34"/>
                    </a:lnTo>
                    <a:lnTo>
                      <a:pt x="32" y="34"/>
                    </a:lnTo>
                    <a:lnTo>
                      <a:pt x="32" y="36"/>
                    </a:lnTo>
                    <a:lnTo>
                      <a:pt x="33" y="36"/>
                    </a:lnTo>
                    <a:lnTo>
                      <a:pt x="32" y="36"/>
                    </a:lnTo>
                    <a:lnTo>
                      <a:pt x="32" y="34"/>
                    </a:lnTo>
                    <a:lnTo>
                      <a:pt x="32" y="33"/>
                    </a:lnTo>
                    <a:lnTo>
                      <a:pt x="32" y="32"/>
                    </a:lnTo>
                    <a:lnTo>
                      <a:pt x="32" y="31"/>
                    </a:lnTo>
                    <a:lnTo>
                      <a:pt x="55" y="31"/>
                    </a:lnTo>
                    <a:lnTo>
                      <a:pt x="55" y="30"/>
                    </a:lnTo>
                    <a:lnTo>
                      <a:pt x="55" y="27"/>
                    </a:lnTo>
                    <a:lnTo>
                      <a:pt x="53" y="25"/>
                    </a:lnTo>
                    <a:lnTo>
                      <a:pt x="52" y="22"/>
                    </a:lnTo>
                    <a:lnTo>
                      <a:pt x="52" y="21"/>
                    </a:lnTo>
                    <a:lnTo>
                      <a:pt x="51" y="20"/>
                    </a:lnTo>
                    <a:lnTo>
                      <a:pt x="50" y="19"/>
                    </a:lnTo>
                    <a:lnTo>
                      <a:pt x="49" y="17"/>
                    </a:lnTo>
                    <a:lnTo>
                      <a:pt x="47" y="15"/>
                    </a:lnTo>
                    <a:lnTo>
                      <a:pt x="46" y="14"/>
                    </a:lnTo>
                    <a:lnTo>
                      <a:pt x="45" y="13"/>
                    </a:lnTo>
                    <a:lnTo>
                      <a:pt x="44" y="13"/>
                    </a:lnTo>
                    <a:lnTo>
                      <a:pt x="43" y="12"/>
                    </a:lnTo>
                    <a:lnTo>
                      <a:pt x="41" y="11"/>
                    </a:lnTo>
                    <a:lnTo>
                      <a:pt x="39" y="11"/>
                    </a:lnTo>
                    <a:lnTo>
                      <a:pt x="38" y="9"/>
                    </a:lnTo>
                    <a:lnTo>
                      <a:pt x="37" y="9"/>
                    </a:lnTo>
                    <a:lnTo>
                      <a:pt x="35" y="8"/>
                    </a:lnTo>
                    <a:lnTo>
                      <a:pt x="34" y="8"/>
                    </a:lnTo>
                    <a:lnTo>
                      <a:pt x="33" y="7"/>
                    </a:lnTo>
                    <a:lnTo>
                      <a:pt x="32" y="7"/>
                    </a:lnTo>
                    <a:lnTo>
                      <a:pt x="29" y="6"/>
                    </a:lnTo>
                    <a:lnTo>
                      <a:pt x="27" y="6"/>
                    </a:lnTo>
                    <a:lnTo>
                      <a:pt x="26" y="5"/>
                    </a:lnTo>
                    <a:lnTo>
                      <a:pt x="25" y="5"/>
                    </a:lnTo>
                    <a:lnTo>
                      <a:pt x="24" y="3"/>
                    </a:lnTo>
                    <a:lnTo>
                      <a:pt x="21" y="3"/>
                    </a:lnTo>
                    <a:lnTo>
                      <a:pt x="20" y="3"/>
                    </a:lnTo>
                    <a:lnTo>
                      <a:pt x="19" y="2"/>
                    </a:lnTo>
                    <a:lnTo>
                      <a:pt x="18" y="2"/>
                    </a:lnTo>
                    <a:lnTo>
                      <a:pt x="16" y="1"/>
                    </a:lnTo>
                    <a:lnTo>
                      <a:pt x="15" y="1"/>
                    </a:lnTo>
                    <a:lnTo>
                      <a:pt x="14" y="1"/>
                    </a:lnTo>
                    <a:lnTo>
                      <a:pt x="15" y="1"/>
                    </a:lnTo>
                    <a:lnTo>
                      <a:pt x="13" y="1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1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1" y="7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1" y="20"/>
                    </a:lnTo>
                    <a:lnTo>
                      <a:pt x="2" y="21"/>
                    </a:lnTo>
                    <a:lnTo>
                      <a:pt x="3" y="22"/>
                    </a:lnTo>
                    <a:lnTo>
                      <a:pt x="4" y="24"/>
                    </a:lnTo>
                    <a:lnTo>
                      <a:pt x="6" y="25"/>
                    </a:lnTo>
                    <a:lnTo>
                      <a:pt x="7" y="25"/>
                    </a:ln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0" name="Google Shape;1460;p72"/>
              <p:cNvSpPr/>
              <p:nvPr/>
            </p:nvSpPr>
            <p:spPr>
              <a:xfrm>
                <a:off x="2465" y="2928"/>
                <a:ext cx="9" cy="3"/>
              </a:xfrm>
              <a:custGeom>
                <a:avLst/>
                <a:gdLst/>
                <a:ahLst/>
                <a:cxnLst/>
                <a:rect l="l" t="t" r="r" b="b"/>
                <a:pathLst>
                  <a:path w="77" h="26" extrusionOk="0">
                    <a:moveTo>
                      <a:pt x="12" y="26"/>
                    </a:moveTo>
                    <a:lnTo>
                      <a:pt x="12" y="26"/>
                    </a:lnTo>
                    <a:lnTo>
                      <a:pt x="15" y="26"/>
                    </a:lnTo>
                    <a:lnTo>
                      <a:pt x="16" y="26"/>
                    </a:lnTo>
                    <a:lnTo>
                      <a:pt x="18" y="26"/>
                    </a:lnTo>
                    <a:lnTo>
                      <a:pt x="21" y="26"/>
                    </a:lnTo>
                    <a:lnTo>
                      <a:pt x="22" y="26"/>
                    </a:lnTo>
                    <a:lnTo>
                      <a:pt x="24" y="26"/>
                    </a:lnTo>
                    <a:lnTo>
                      <a:pt x="27" y="26"/>
                    </a:lnTo>
                    <a:lnTo>
                      <a:pt x="28" y="25"/>
                    </a:lnTo>
                    <a:lnTo>
                      <a:pt x="30" y="25"/>
                    </a:lnTo>
                    <a:lnTo>
                      <a:pt x="32" y="25"/>
                    </a:lnTo>
                    <a:lnTo>
                      <a:pt x="35" y="25"/>
                    </a:lnTo>
                    <a:lnTo>
                      <a:pt x="37" y="25"/>
                    </a:lnTo>
                    <a:lnTo>
                      <a:pt x="39" y="25"/>
                    </a:lnTo>
                    <a:lnTo>
                      <a:pt x="41" y="25"/>
                    </a:lnTo>
                    <a:lnTo>
                      <a:pt x="42" y="25"/>
                    </a:lnTo>
                    <a:lnTo>
                      <a:pt x="45" y="25"/>
                    </a:lnTo>
                    <a:lnTo>
                      <a:pt x="46" y="25"/>
                    </a:lnTo>
                    <a:lnTo>
                      <a:pt x="48" y="23"/>
                    </a:lnTo>
                    <a:lnTo>
                      <a:pt x="49" y="23"/>
                    </a:lnTo>
                    <a:lnTo>
                      <a:pt x="52" y="23"/>
                    </a:lnTo>
                    <a:lnTo>
                      <a:pt x="53" y="23"/>
                    </a:lnTo>
                    <a:lnTo>
                      <a:pt x="55" y="23"/>
                    </a:lnTo>
                    <a:lnTo>
                      <a:pt x="57" y="25"/>
                    </a:lnTo>
                    <a:lnTo>
                      <a:pt x="59" y="25"/>
                    </a:lnTo>
                    <a:lnTo>
                      <a:pt x="60" y="25"/>
                    </a:lnTo>
                    <a:lnTo>
                      <a:pt x="61" y="25"/>
                    </a:lnTo>
                    <a:lnTo>
                      <a:pt x="64" y="25"/>
                    </a:lnTo>
                    <a:lnTo>
                      <a:pt x="65" y="25"/>
                    </a:lnTo>
                    <a:lnTo>
                      <a:pt x="66" y="25"/>
                    </a:lnTo>
                    <a:lnTo>
                      <a:pt x="69" y="26"/>
                    </a:lnTo>
                    <a:lnTo>
                      <a:pt x="70" y="26"/>
                    </a:lnTo>
                    <a:lnTo>
                      <a:pt x="71" y="26"/>
                    </a:lnTo>
                    <a:lnTo>
                      <a:pt x="77" y="2"/>
                    </a:lnTo>
                    <a:lnTo>
                      <a:pt x="75" y="1"/>
                    </a:lnTo>
                    <a:lnTo>
                      <a:pt x="72" y="1"/>
                    </a:lnTo>
                    <a:lnTo>
                      <a:pt x="71" y="1"/>
                    </a:lnTo>
                    <a:lnTo>
                      <a:pt x="69" y="0"/>
                    </a:lnTo>
                    <a:lnTo>
                      <a:pt x="66" y="0"/>
                    </a:lnTo>
                    <a:lnTo>
                      <a:pt x="64" y="0"/>
                    </a:lnTo>
                    <a:lnTo>
                      <a:pt x="63" y="0"/>
                    </a:lnTo>
                    <a:lnTo>
                      <a:pt x="60" y="0"/>
                    </a:lnTo>
                    <a:lnTo>
                      <a:pt x="58" y="0"/>
                    </a:lnTo>
                    <a:lnTo>
                      <a:pt x="55" y="0"/>
                    </a:lnTo>
                    <a:lnTo>
                      <a:pt x="54" y="0"/>
                    </a:lnTo>
                    <a:lnTo>
                      <a:pt x="52" y="0"/>
                    </a:lnTo>
                    <a:lnTo>
                      <a:pt x="49" y="0"/>
                    </a:lnTo>
                    <a:lnTo>
                      <a:pt x="47" y="0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41" y="0"/>
                    </a:lnTo>
                    <a:lnTo>
                      <a:pt x="40" y="0"/>
                    </a:lnTo>
                    <a:lnTo>
                      <a:pt x="37" y="0"/>
                    </a:lnTo>
                    <a:lnTo>
                      <a:pt x="35" y="0"/>
                    </a:lnTo>
                    <a:lnTo>
                      <a:pt x="33" y="0"/>
                    </a:lnTo>
                    <a:lnTo>
                      <a:pt x="30" y="0"/>
                    </a:lnTo>
                    <a:lnTo>
                      <a:pt x="28" y="0"/>
                    </a:lnTo>
                    <a:lnTo>
                      <a:pt x="27" y="1"/>
                    </a:lnTo>
                    <a:lnTo>
                      <a:pt x="24" y="1"/>
                    </a:lnTo>
                    <a:lnTo>
                      <a:pt x="22" y="1"/>
                    </a:lnTo>
                    <a:lnTo>
                      <a:pt x="21" y="1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5" y="1"/>
                    </a:lnTo>
                    <a:lnTo>
                      <a:pt x="12" y="1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1" y="2"/>
                    </a:lnTo>
                    <a:lnTo>
                      <a:pt x="10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3" y="4"/>
                    </a:lnTo>
                    <a:lnTo>
                      <a:pt x="3" y="6"/>
                    </a:lnTo>
                    <a:lnTo>
                      <a:pt x="2" y="7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2" y="20"/>
                    </a:lnTo>
                    <a:lnTo>
                      <a:pt x="2" y="21"/>
                    </a:lnTo>
                    <a:lnTo>
                      <a:pt x="3" y="22"/>
                    </a:lnTo>
                    <a:lnTo>
                      <a:pt x="4" y="23"/>
                    </a:lnTo>
                    <a:lnTo>
                      <a:pt x="5" y="25"/>
                    </a:lnTo>
                    <a:lnTo>
                      <a:pt x="6" y="25"/>
                    </a:lnTo>
                    <a:lnTo>
                      <a:pt x="8" y="26"/>
                    </a:lnTo>
                    <a:lnTo>
                      <a:pt x="9" y="26"/>
                    </a:lnTo>
                    <a:lnTo>
                      <a:pt x="10" y="26"/>
                    </a:lnTo>
                    <a:lnTo>
                      <a:pt x="11" y="26"/>
                    </a:lnTo>
                    <a:lnTo>
                      <a:pt x="12" y="2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1" name="Google Shape;1461;p72"/>
              <p:cNvSpPr/>
              <p:nvPr/>
            </p:nvSpPr>
            <p:spPr>
              <a:xfrm>
                <a:off x="2454" y="2923"/>
                <a:ext cx="13" cy="8"/>
              </a:xfrm>
              <a:custGeom>
                <a:avLst/>
                <a:gdLst/>
                <a:ahLst/>
                <a:cxnLst/>
                <a:rect l="l" t="t" r="r" b="b"/>
                <a:pathLst>
                  <a:path w="107" h="71" extrusionOk="0">
                    <a:moveTo>
                      <a:pt x="0" y="13"/>
                    </a:moveTo>
                    <a:lnTo>
                      <a:pt x="1" y="19"/>
                    </a:lnTo>
                    <a:lnTo>
                      <a:pt x="2" y="22"/>
                    </a:lnTo>
                    <a:lnTo>
                      <a:pt x="5" y="25"/>
                    </a:lnTo>
                    <a:lnTo>
                      <a:pt x="7" y="29"/>
                    </a:lnTo>
                    <a:lnTo>
                      <a:pt x="9" y="31"/>
                    </a:lnTo>
                    <a:lnTo>
                      <a:pt x="12" y="34"/>
                    </a:lnTo>
                    <a:lnTo>
                      <a:pt x="14" y="37"/>
                    </a:lnTo>
                    <a:lnTo>
                      <a:pt x="18" y="40"/>
                    </a:lnTo>
                    <a:lnTo>
                      <a:pt x="21" y="42"/>
                    </a:lnTo>
                    <a:lnTo>
                      <a:pt x="25" y="43"/>
                    </a:lnTo>
                    <a:lnTo>
                      <a:pt x="27" y="46"/>
                    </a:lnTo>
                    <a:lnTo>
                      <a:pt x="31" y="48"/>
                    </a:lnTo>
                    <a:lnTo>
                      <a:pt x="34" y="51"/>
                    </a:lnTo>
                    <a:lnTo>
                      <a:pt x="38" y="52"/>
                    </a:lnTo>
                    <a:lnTo>
                      <a:pt x="42" y="54"/>
                    </a:lnTo>
                    <a:lnTo>
                      <a:pt x="45" y="55"/>
                    </a:lnTo>
                    <a:lnTo>
                      <a:pt x="49" y="57"/>
                    </a:lnTo>
                    <a:lnTo>
                      <a:pt x="52" y="59"/>
                    </a:lnTo>
                    <a:lnTo>
                      <a:pt x="57" y="60"/>
                    </a:lnTo>
                    <a:lnTo>
                      <a:pt x="61" y="61"/>
                    </a:lnTo>
                    <a:lnTo>
                      <a:pt x="64" y="63"/>
                    </a:lnTo>
                    <a:lnTo>
                      <a:pt x="68" y="65"/>
                    </a:lnTo>
                    <a:lnTo>
                      <a:pt x="72" y="66"/>
                    </a:lnTo>
                    <a:lnTo>
                      <a:pt x="76" y="67"/>
                    </a:lnTo>
                    <a:lnTo>
                      <a:pt x="80" y="68"/>
                    </a:lnTo>
                    <a:lnTo>
                      <a:pt x="83" y="68"/>
                    </a:lnTo>
                    <a:lnTo>
                      <a:pt x="87" y="70"/>
                    </a:lnTo>
                    <a:lnTo>
                      <a:pt x="91" y="70"/>
                    </a:lnTo>
                    <a:lnTo>
                      <a:pt x="94" y="71"/>
                    </a:lnTo>
                    <a:lnTo>
                      <a:pt x="98" y="71"/>
                    </a:lnTo>
                    <a:lnTo>
                      <a:pt x="100" y="71"/>
                    </a:lnTo>
                    <a:lnTo>
                      <a:pt x="104" y="71"/>
                    </a:lnTo>
                    <a:lnTo>
                      <a:pt x="107" y="71"/>
                    </a:lnTo>
                    <a:lnTo>
                      <a:pt x="107" y="47"/>
                    </a:lnTo>
                    <a:lnTo>
                      <a:pt x="105" y="46"/>
                    </a:lnTo>
                    <a:lnTo>
                      <a:pt x="103" y="46"/>
                    </a:lnTo>
                    <a:lnTo>
                      <a:pt x="100" y="46"/>
                    </a:lnTo>
                    <a:lnTo>
                      <a:pt x="98" y="46"/>
                    </a:lnTo>
                    <a:lnTo>
                      <a:pt x="94" y="46"/>
                    </a:lnTo>
                    <a:lnTo>
                      <a:pt x="92" y="45"/>
                    </a:lnTo>
                    <a:lnTo>
                      <a:pt x="88" y="45"/>
                    </a:lnTo>
                    <a:lnTo>
                      <a:pt x="86" y="43"/>
                    </a:lnTo>
                    <a:lnTo>
                      <a:pt x="82" y="42"/>
                    </a:lnTo>
                    <a:lnTo>
                      <a:pt x="79" y="42"/>
                    </a:lnTo>
                    <a:lnTo>
                      <a:pt x="76" y="41"/>
                    </a:lnTo>
                    <a:lnTo>
                      <a:pt x="72" y="40"/>
                    </a:lnTo>
                    <a:lnTo>
                      <a:pt x="68" y="39"/>
                    </a:lnTo>
                    <a:lnTo>
                      <a:pt x="64" y="37"/>
                    </a:lnTo>
                    <a:lnTo>
                      <a:pt x="61" y="36"/>
                    </a:lnTo>
                    <a:lnTo>
                      <a:pt x="58" y="35"/>
                    </a:lnTo>
                    <a:lnTo>
                      <a:pt x="55" y="34"/>
                    </a:lnTo>
                    <a:lnTo>
                      <a:pt x="51" y="33"/>
                    </a:lnTo>
                    <a:lnTo>
                      <a:pt x="49" y="30"/>
                    </a:lnTo>
                    <a:lnTo>
                      <a:pt x="45" y="29"/>
                    </a:lnTo>
                    <a:lnTo>
                      <a:pt x="43" y="28"/>
                    </a:lnTo>
                    <a:lnTo>
                      <a:pt x="40" y="25"/>
                    </a:lnTo>
                    <a:lnTo>
                      <a:pt x="38" y="24"/>
                    </a:lnTo>
                    <a:lnTo>
                      <a:pt x="36" y="23"/>
                    </a:lnTo>
                    <a:lnTo>
                      <a:pt x="33" y="21"/>
                    </a:lnTo>
                    <a:lnTo>
                      <a:pt x="31" y="19"/>
                    </a:lnTo>
                    <a:lnTo>
                      <a:pt x="28" y="17"/>
                    </a:lnTo>
                    <a:lnTo>
                      <a:pt x="27" y="16"/>
                    </a:lnTo>
                    <a:lnTo>
                      <a:pt x="26" y="13"/>
                    </a:lnTo>
                    <a:lnTo>
                      <a:pt x="25" y="12"/>
                    </a:lnTo>
                    <a:lnTo>
                      <a:pt x="24" y="11"/>
                    </a:lnTo>
                    <a:lnTo>
                      <a:pt x="22" y="9"/>
                    </a:lnTo>
                    <a:lnTo>
                      <a:pt x="24" y="13"/>
                    </a:lnTo>
                    <a:lnTo>
                      <a:pt x="22" y="9"/>
                    </a:lnTo>
                    <a:lnTo>
                      <a:pt x="22" y="6"/>
                    </a:lnTo>
                    <a:lnTo>
                      <a:pt x="21" y="5"/>
                    </a:lnTo>
                    <a:lnTo>
                      <a:pt x="20" y="4"/>
                    </a:lnTo>
                    <a:lnTo>
                      <a:pt x="19" y="3"/>
                    </a:lnTo>
                    <a:lnTo>
                      <a:pt x="18" y="3"/>
                    </a:lnTo>
                    <a:lnTo>
                      <a:pt x="15" y="2"/>
                    </a:lnTo>
                    <a:lnTo>
                      <a:pt x="14" y="2"/>
                    </a:lnTo>
                    <a:lnTo>
                      <a:pt x="13" y="2"/>
                    </a:lnTo>
                    <a:lnTo>
                      <a:pt x="12" y="0"/>
                    </a:lnTo>
                    <a:lnTo>
                      <a:pt x="11" y="2"/>
                    </a:lnTo>
                    <a:lnTo>
                      <a:pt x="9" y="2"/>
                    </a:lnTo>
                    <a:lnTo>
                      <a:pt x="8" y="2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2" y="5"/>
                    </a:lnTo>
                    <a:lnTo>
                      <a:pt x="1" y="6"/>
                    </a:lnTo>
                    <a:lnTo>
                      <a:pt x="1" y="9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1" y="19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2" name="Google Shape;1462;p72"/>
              <p:cNvSpPr/>
              <p:nvPr/>
            </p:nvSpPr>
            <p:spPr>
              <a:xfrm>
                <a:off x="2452" y="2916"/>
                <a:ext cx="6" cy="8"/>
              </a:xfrm>
              <a:custGeom>
                <a:avLst/>
                <a:gdLst/>
                <a:ahLst/>
                <a:cxnLst/>
                <a:rect l="l" t="t" r="r" b="b"/>
                <a:pathLst>
                  <a:path w="44" h="68" extrusionOk="0">
                    <a:moveTo>
                      <a:pt x="26" y="3"/>
                    </a:moveTo>
                    <a:lnTo>
                      <a:pt x="24" y="4"/>
                    </a:lnTo>
                    <a:lnTo>
                      <a:pt x="22" y="7"/>
                    </a:lnTo>
                    <a:lnTo>
                      <a:pt x="18" y="10"/>
                    </a:lnTo>
                    <a:lnTo>
                      <a:pt x="16" y="12"/>
                    </a:lnTo>
                    <a:lnTo>
                      <a:pt x="13" y="15"/>
                    </a:lnTo>
                    <a:lnTo>
                      <a:pt x="11" y="17"/>
                    </a:lnTo>
                    <a:lnTo>
                      <a:pt x="10" y="18"/>
                    </a:lnTo>
                    <a:lnTo>
                      <a:pt x="9" y="21"/>
                    </a:lnTo>
                    <a:lnTo>
                      <a:pt x="6" y="23"/>
                    </a:lnTo>
                    <a:lnTo>
                      <a:pt x="5" y="25"/>
                    </a:lnTo>
                    <a:lnTo>
                      <a:pt x="4" y="28"/>
                    </a:lnTo>
                    <a:lnTo>
                      <a:pt x="3" y="30"/>
                    </a:lnTo>
                    <a:lnTo>
                      <a:pt x="3" y="33"/>
                    </a:lnTo>
                    <a:lnTo>
                      <a:pt x="1" y="35"/>
                    </a:lnTo>
                    <a:lnTo>
                      <a:pt x="1" y="37"/>
                    </a:lnTo>
                    <a:lnTo>
                      <a:pt x="1" y="40"/>
                    </a:lnTo>
                    <a:lnTo>
                      <a:pt x="1" y="42"/>
                    </a:lnTo>
                    <a:lnTo>
                      <a:pt x="0" y="45"/>
                    </a:lnTo>
                    <a:lnTo>
                      <a:pt x="0" y="46"/>
                    </a:lnTo>
                    <a:lnTo>
                      <a:pt x="1" y="48"/>
                    </a:lnTo>
                    <a:lnTo>
                      <a:pt x="1" y="51"/>
                    </a:lnTo>
                    <a:lnTo>
                      <a:pt x="1" y="52"/>
                    </a:lnTo>
                    <a:lnTo>
                      <a:pt x="1" y="54"/>
                    </a:lnTo>
                    <a:lnTo>
                      <a:pt x="1" y="55"/>
                    </a:lnTo>
                    <a:lnTo>
                      <a:pt x="3" y="57"/>
                    </a:lnTo>
                    <a:lnTo>
                      <a:pt x="3" y="59"/>
                    </a:lnTo>
                    <a:lnTo>
                      <a:pt x="3" y="60"/>
                    </a:lnTo>
                    <a:lnTo>
                      <a:pt x="3" y="61"/>
                    </a:lnTo>
                    <a:lnTo>
                      <a:pt x="3" y="64"/>
                    </a:lnTo>
                    <a:lnTo>
                      <a:pt x="3" y="65"/>
                    </a:lnTo>
                    <a:lnTo>
                      <a:pt x="4" y="66"/>
                    </a:lnTo>
                    <a:lnTo>
                      <a:pt x="4" y="67"/>
                    </a:lnTo>
                    <a:lnTo>
                      <a:pt x="4" y="68"/>
                    </a:lnTo>
                    <a:lnTo>
                      <a:pt x="28" y="68"/>
                    </a:lnTo>
                    <a:lnTo>
                      <a:pt x="28" y="67"/>
                    </a:lnTo>
                    <a:lnTo>
                      <a:pt x="28" y="65"/>
                    </a:lnTo>
                    <a:lnTo>
                      <a:pt x="28" y="61"/>
                    </a:lnTo>
                    <a:lnTo>
                      <a:pt x="28" y="60"/>
                    </a:lnTo>
                    <a:lnTo>
                      <a:pt x="28" y="58"/>
                    </a:lnTo>
                    <a:lnTo>
                      <a:pt x="26" y="57"/>
                    </a:lnTo>
                    <a:lnTo>
                      <a:pt x="26" y="54"/>
                    </a:lnTo>
                    <a:lnTo>
                      <a:pt x="26" y="53"/>
                    </a:lnTo>
                    <a:lnTo>
                      <a:pt x="26" y="52"/>
                    </a:lnTo>
                    <a:lnTo>
                      <a:pt x="26" y="51"/>
                    </a:lnTo>
                    <a:lnTo>
                      <a:pt x="25" y="49"/>
                    </a:lnTo>
                    <a:lnTo>
                      <a:pt x="25" y="48"/>
                    </a:lnTo>
                    <a:lnTo>
                      <a:pt x="25" y="47"/>
                    </a:lnTo>
                    <a:lnTo>
                      <a:pt x="25" y="46"/>
                    </a:lnTo>
                    <a:lnTo>
                      <a:pt x="25" y="45"/>
                    </a:lnTo>
                    <a:lnTo>
                      <a:pt x="25" y="43"/>
                    </a:lnTo>
                    <a:lnTo>
                      <a:pt x="25" y="42"/>
                    </a:lnTo>
                    <a:lnTo>
                      <a:pt x="25" y="41"/>
                    </a:lnTo>
                    <a:lnTo>
                      <a:pt x="26" y="41"/>
                    </a:lnTo>
                    <a:lnTo>
                      <a:pt x="26" y="40"/>
                    </a:lnTo>
                    <a:lnTo>
                      <a:pt x="26" y="39"/>
                    </a:lnTo>
                    <a:lnTo>
                      <a:pt x="26" y="37"/>
                    </a:lnTo>
                    <a:lnTo>
                      <a:pt x="28" y="36"/>
                    </a:lnTo>
                    <a:lnTo>
                      <a:pt x="28" y="35"/>
                    </a:lnTo>
                    <a:lnTo>
                      <a:pt x="29" y="34"/>
                    </a:lnTo>
                    <a:lnTo>
                      <a:pt x="30" y="33"/>
                    </a:lnTo>
                    <a:lnTo>
                      <a:pt x="31" y="31"/>
                    </a:lnTo>
                    <a:lnTo>
                      <a:pt x="32" y="30"/>
                    </a:lnTo>
                    <a:lnTo>
                      <a:pt x="34" y="29"/>
                    </a:lnTo>
                    <a:lnTo>
                      <a:pt x="35" y="27"/>
                    </a:lnTo>
                    <a:lnTo>
                      <a:pt x="37" y="25"/>
                    </a:lnTo>
                    <a:lnTo>
                      <a:pt x="40" y="23"/>
                    </a:lnTo>
                    <a:lnTo>
                      <a:pt x="37" y="24"/>
                    </a:lnTo>
                    <a:lnTo>
                      <a:pt x="40" y="23"/>
                    </a:lnTo>
                    <a:lnTo>
                      <a:pt x="41" y="22"/>
                    </a:lnTo>
                    <a:lnTo>
                      <a:pt x="42" y="21"/>
                    </a:lnTo>
                    <a:lnTo>
                      <a:pt x="43" y="19"/>
                    </a:lnTo>
                    <a:lnTo>
                      <a:pt x="43" y="18"/>
                    </a:lnTo>
                    <a:lnTo>
                      <a:pt x="43" y="17"/>
                    </a:lnTo>
                    <a:lnTo>
                      <a:pt x="43" y="16"/>
                    </a:lnTo>
                    <a:lnTo>
                      <a:pt x="44" y="15"/>
                    </a:lnTo>
                    <a:lnTo>
                      <a:pt x="44" y="13"/>
                    </a:lnTo>
                    <a:lnTo>
                      <a:pt x="43" y="12"/>
                    </a:lnTo>
                    <a:lnTo>
                      <a:pt x="43" y="11"/>
                    </a:lnTo>
                    <a:lnTo>
                      <a:pt x="43" y="10"/>
                    </a:lnTo>
                    <a:lnTo>
                      <a:pt x="42" y="9"/>
                    </a:lnTo>
                    <a:lnTo>
                      <a:pt x="42" y="7"/>
                    </a:lnTo>
                    <a:lnTo>
                      <a:pt x="41" y="5"/>
                    </a:lnTo>
                    <a:lnTo>
                      <a:pt x="41" y="4"/>
                    </a:lnTo>
                    <a:lnTo>
                      <a:pt x="40" y="4"/>
                    </a:lnTo>
                    <a:lnTo>
                      <a:pt x="38" y="3"/>
                    </a:lnTo>
                    <a:lnTo>
                      <a:pt x="37" y="3"/>
                    </a:lnTo>
                    <a:lnTo>
                      <a:pt x="37" y="2"/>
                    </a:lnTo>
                    <a:lnTo>
                      <a:pt x="36" y="2"/>
                    </a:lnTo>
                    <a:lnTo>
                      <a:pt x="35" y="2"/>
                    </a:lnTo>
                    <a:lnTo>
                      <a:pt x="34" y="0"/>
                    </a:lnTo>
                    <a:lnTo>
                      <a:pt x="32" y="0"/>
                    </a:lnTo>
                    <a:lnTo>
                      <a:pt x="31" y="0"/>
                    </a:lnTo>
                    <a:lnTo>
                      <a:pt x="30" y="0"/>
                    </a:lnTo>
                    <a:lnTo>
                      <a:pt x="29" y="2"/>
                    </a:lnTo>
                    <a:lnTo>
                      <a:pt x="28" y="2"/>
                    </a:lnTo>
                    <a:lnTo>
                      <a:pt x="26" y="2"/>
                    </a:lnTo>
                    <a:lnTo>
                      <a:pt x="25" y="3"/>
                    </a:lnTo>
                    <a:lnTo>
                      <a:pt x="24" y="4"/>
                    </a:lnTo>
                    <a:lnTo>
                      <a:pt x="26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3" name="Google Shape;1463;p72"/>
              <p:cNvSpPr/>
              <p:nvPr/>
            </p:nvSpPr>
            <p:spPr>
              <a:xfrm>
                <a:off x="2457" y="2886"/>
                <a:ext cx="61" cy="32"/>
              </a:xfrm>
              <a:custGeom>
                <a:avLst/>
                <a:gdLst/>
                <a:ahLst/>
                <a:cxnLst/>
                <a:rect l="l" t="t" r="r" b="b"/>
                <a:pathLst>
                  <a:path w="518" h="274" extrusionOk="0">
                    <a:moveTo>
                      <a:pt x="503" y="2"/>
                    </a:moveTo>
                    <a:lnTo>
                      <a:pt x="500" y="3"/>
                    </a:lnTo>
                    <a:lnTo>
                      <a:pt x="0" y="253"/>
                    </a:lnTo>
                    <a:lnTo>
                      <a:pt x="11" y="274"/>
                    </a:lnTo>
                    <a:lnTo>
                      <a:pt x="512" y="23"/>
                    </a:lnTo>
                    <a:lnTo>
                      <a:pt x="511" y="24"/>
                    </a:lnTo>
                    <a:lnTo>
                      <a:pt x="512" y="23"/>
                    </a:lnTo>
                    <a:lnTo>
                      <a:pt x="513" y="23"/>
                    </a:lnTo>
                    <a:lnTo>
                      <a:pt x="515" y="22"/>
                    </a:lnTo>
                    <a:lnTo>
                      <a:pt x="516" y="21"/>
                    </a:lnTo>
                    <a:lnTo>
                      <a:pt x="517" y="20"/>
                    </a:lnTo>
                    <a:lnTo>
                      <a:pt x="517" y="18"/>
                    </a:lnTo>
                    <a:lnTo>
                      <a:pt x="518" y="17"/>
                    </a:lnTo>
                    <a:lnTo>
                      <a:pt x="518" y="16"/>
                    </a:lnTo>
                    <a:lnTo>
                      <a:pt x="518" y="15"/>
                    </a:lnTo>
                    <a:lnTo>
                      <a:pt x="518" y="14"/>
                    </a:lnTo>
                    <a:lnTo>
                      <a:pt x="518" y="12"/>
                    </a:lnTo>
                    <a:lnTo>
                      <a:pt x="518" y="11"/>
                    </a:lnTo>
                    <a:lnTo>
                      <a:pt x="518" y="10"/>
                    </a:lnTo>
                    <a:lnTo>
                      <a:pt x="518" y="9"/>
                    </a:lnTo>
                    <a:lnTo>
                      <a:pt x="517" y="8"/>
                    </a:lnTo>
                    <a:lnTo>
                      <a:pt x="517" y="6"/>
                    </a:lnTo>
                    <a:lnTo>
                      <a:pt x="516" y="6"/>
                    </a:lnTo>
                    <a:lnTo>
                      <a:pt x="516" y="5"/>
                    </a:lnTo>
                    <a:lnTo>
                      <a:pt x="515" y="4"/>
                    </a:lnTo>
                    <a:lnTo>
                      <a:pt x="513" y="3"/>
                    </a:lnTo>
                    <a:lnTo>
                      <a:pt x="512" y="2"/>
                    </a:lnTo>
                    <a:lnTo>
                      <a:pt x="511" y="2"/>
                    </a:lnTo>
                    <a:lnTo>
                      <a:pt x="510" y="2"/>
                    </a:lnTo>
                    <a:lnTo>
                      <a:pt x="509" y="2"/>
                    </a:lnTo>
                    <a:lnTo>
                      <a:pt x="507" y="0"/>
                    </a:lnTo>
                    <a:lnTo>
                      <a:pt x="506" y="0"/>
                    </a:lnTo>
                    <a:lnTo>
                      <a:pt x="505" y="2"/>
                    </a:lnTo>
                    <a:lnTo>
                      <a:pt x="504" y="2"/>
                    </a:lnTo>
                    <a:lnTo>
                      <a:pt x="503" y="2"/>
                    </a:lnTo>
                    <a:lnTo>
                      <a:pt x="500" y="3"/>
                    </a:lnTo>
                    <a:lnTo>
                      <a:pt x="503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4" name="Google Shape;1464;p72"/>
              <p:cNvSpPr/>
              <p:nvPr/>
            </p:nvSpPr>
            <p:spPr>
              <a:xfrm>
                <a:off x="2515" y="2684"/>
                <a:ext cx="78" cy="205"/>
              </a:xfrm>
              <a:custGeom>
                <a:avLst/>
                <a:gdLst/>
                <a:ahLst/>
                <a:cxnLst/>
                <a:rect l="l" t="t" r="r" b="b"/>
                <a:pathLst>
                  <a:path w="661" h="1750" extrusionOk="0">
                    <a:moveTo>
                      <a:pt x="7" y="24"/>
                    </a:moveTo>
                    <a:lnTo>
                      <a:pt x="6" y="24"/>
                    </a:lnTo>
                    <a:lnTo>
                      <a:pt x="90" y="65"/>
                    </a:lnTo>
                    <a:lnTo>
                      <a:pt x="166" y="109"/>
                    </a:lnTo>
                    <a:lnTo>
                      <a:pt x="238" y="156"/>
                    </a:lnTo>
                    <a:lnTo>
                      <a:pt x="302" y="207"/>
                    </a:lnTo>
                    <a:lnTo>
                      <a:pt x="361" y="258"/>
                    </a:lnTo>
                    <a:lnTo>
                      <a:pt x="414" y="312"/>
                    </a:lnTo>
                    <a:lnTo>
                      <a:pt x="459" y="367"/>
                    </a:lnTo>
                    <a:lnTo>
                      <a:pt x="501" y="424"/>
                    </a:lnTo>
                    <a:lnTo>
                      <a:pt x="537" y="483"/>
                    </a:lnTo>
                    <a:lnTo>
                      <a:pt x="567" y="541"/>
                    </a:lnTo>
                    <a:lnTo>
                      <a:pt x="592" y="602"/>
                    </a:lnTo>
                    <a:lnTo>
                      <a:pt x="611" y="663"/>
                    </a:lnTo>
                    <a:lnTo>
                      <a:pt x="624" y="724"/>
                    </a:lnTo>
                    <a:lnTo>
                      <a:pt x="635" y="787"/>
                    </a:lnTo>
                    <a:lnTo>
                      <a:pt x="638" y="850"/>
                    </a:lnTo>
                    <a:lnTo>
                      <a:pt x="637" y="912"/>
                    </a:lnTo>
                    <a:lnTo>
                      <a:pt x="631" y="973"/>
                    </a:lnTo>
                    <a:lnTo>
                      <a:pt x="619" y="1034"/>
                    </a:lnTo>
                    <a:lnTo>
                      <a:pt x="604" y="1095"/>
                    </a:lnTo>
                    <a:lnTo>
                      <a:pt x="585" y="1155"/>
                    </a:lnTo>
                    <a:lnTo>
                      <a:pt x="560" y="1213"/>
                    </a:lnTo>
                    <a:lnTo>
                      <a:pt x="531" y="1271"/>
                    </a:lnTo>
                    <a:lnTo>
                      <a:pt x="496" y="1327"/>
                    </a:lnTo>
                    <a:lnTo>
                      <a:pt x="458" y="1381"/>
                    </a:lnTo>
                    <a:lnTo>
                      <a:pt x="417" y="1433"/>
                    </a:lnTo>
                    <a:lnTo>
                      <a:pt x="371" y="1484"/>
                    </a:lnTo>
                    <a:lnTo>
                      <a:pt x="319" y="1531"/>
                    </a:lnTo>
                    <a:lnTo>
                      <a:pt x="265" y="1576"/>
                    </a:lnTo>
                    <a:lnTo>
                      <a:pt x="207" y="1619"/>
                    </a:lnTo>
                    <a:lnTo>
                      <a:pt x="145" y="1658"/>
                    </a:lnTo>
                    <a:lnTo>
                      <a:pt x="79" y="1694"/>
                    </a:lnTo>
                    <a:lnTo>
                      <a:pt x="11" y="1728"/>
                    </a:lnTo>
                    <a:lnTo>
                      <a:pt x="19" y="1750"/>
                    </a:lnTo>
                    <a:lnTo>
                      <a:pt x="90" y="1717"/>
                    </a:lnTo>
                    <a:lnTo>
                      <a:pt x="157" y="1680"/>
                    </a:lnTo>
                    <a:lnTo>
                      <a:pt x="220" y="1639"/>
                    </a:lnTo>
                    <a:lnTo>
                      <a:pt x="280" y="1596"/>
                    </a:lnTo>
                    <a:lnTo>
                      <a:pt x="335" y="1549"/>
                    </a:lnTo>
                    <a:lnTo>
                      <a:pt x="387" y="1500"/>
                    </a:lnTo>
                    <a:lnTo>
                      <a:pt x="434" y="1449"/>
                    </a:lnTo>
                    <a:lnTo>
                      <a:pt x="478" y="1395"/>
                    </a:lnTo>
                    <a:lnTo>
                      <a:pt x="518" y="1340"/>
                    </a:lnTo>
                    <a:lnTo>
                      <a:pt x="551" y="1283"/>
                    </a:lnTo>
                    <a:lnTo>
                      <a:pt x="581" y="1223"/>
                    </a:lnTo>
                    <a:lnTo>
                      <a:pt x="606" y="1163"/>
                    </a:lnTo>
                    <a:lnTo>
                      <a:pt x="627" y="1102"/>
                    </a:lnTo>
                    <a:lnTo>
                      <a:pt x="643" y="1040"/>
                    </a:lnTo>
                    <a:lnTo>
                      <a:pt x="654" y="977"/>
                    </a:lnTo>
                    <a:lnTo>
                      <a:pt x="660" y="913"/>
                    </a:lnTo>
                    <a:lnTo>
                      <a:pt x="661" y="848"/>
                    </a:lnTo>
                    <a:lnTo>
                      <a:pt x="658" y="784"/>
                    </a:lnTo>
                    <a:lnTo>
                      <a:pt x="649" y="721"/>
                    </a:lnTo>
                    <a:lnTo>
                      <a:pt x="635" y="657"/>
                    </a:lnTo>
                    <a:lnTo>
                      <a:pt x="613" y="594"/>
                    </a:lnTo>
                    <a:lnTo>
                      <a:pt x="589" y="532"/>
                    </a:lnTo>
                    <a:lnTo>
                      <a:pt x="557" y="471"/>
                    </a:lnTo>
                    <a:lnTo>
                      <a:pt x="522" y="411"/>
                    </a:lnTo>
                    <a:lnTo>
                      <a:pt x="479" y="352"/>
                    </a:lnTo>
                    <a:lnTo>
                      <a:pt x="432" y="295"/>
                    </a:lnTo>
                    <a:lnTo>
                      <a:pt x="377" y="240"/>
                    </a:lnTo>
                    <a:lnTo>
                      <a:pt x="317" y="187"/>
                    </a:lnTo>
                    <a:lnTo>
                      <a:pt x="252" y="137"/>
                    </a:lnTo>
                    <a:lnTo>
                      <a:pt x="180" y="88"/>
                    </a:lnTo>
                    <a:lnTo>
                      <a:pt x="102" y="43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8" y="1"/>
                    </a:lnTo>
                    <a:lnTo>
                      <a:pt x="17" y="1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2"/>
                    </a:lnTo>
                    <a:lnTo>
                      <a:pt x="5" y="2"/>
                    </a:lnTo>
                    <a:lnTo>
                      <a:pt x="4" y="3"/>
                    </a:lnTo>
                    <a:lnTo>
                      <a:pt x="2" y="4"/>
                    </a:lnTo>
                    <a:lnTo>
                      <a:pt x="1" y="6"/>
                    </a:lnTo>
                    <a:lnTo>
                      <a:pt x="1" y="7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2" y="20"/>
                    </a:lnTo>
                    <a:lnTo>
                      <a:pt x="4" y="21"/>
                    </a:lnTo>
                    <a:lnTo>
                      <a:pt x="5" y="22"/>
                    </a:lnTo>
                    <a:lnTo>
                      <a:pt x="6" y="24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5" name="Google Shape;1465;p72"/>
              <p:cNvSpPr/>
              <p:nvPr/>
            </p:nvSpPr>
            <p:spPr>
              <a:xfrm>
                <a:off x="2377" y="2670"/>
                <a:ext cx="139" cy="17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149" extrusionOk="0">
                    <a:moveTo>
                      <a:pt x="16" y="147"/>
                    </a:moveTo>
                    <a:lnTo>
                      <a:pt x="17" y="146"/>
                    </a:lnTo>
                    <a:lnTo>
                      <a:pt x="44" y="134"/>
                    </a:lnTo>
                    <a:lnTo>
                      <a:pt x="73" y="121"/>
                    </a:lnTo>
                    <a:lnTo>
                      <a:pt x="103" y="109"/>
                    </a:lnTo>
                    <a:lnTo>
                      <a:pt x="133" y="97"/>
                    </a:lnTo>
                    <a:lnTo>
                      <a:pt x="164" y="88"/>
                    </a:lnTo>
                    <a:lnTo>
                      <a:pt x="195" y="78"/>
                    </a:lnTo>
                    <a:lnTo>
                      <a:pt x="227" y="70"/>
                    </a:lnTo>
                    <a:lnTo>
                      <a:pt x="260" y="60"/>
                    </a:lnTo>
                    <a:lnTo>
                      <a:pt x="294" y="53"/>
                    </a:lnTo>
                    <a:lnTo>
                      <a:pt x="328" y="46"/>
                    </a:lnTo>
                    <a:lnTo>
                      <a:pt x="363" y="41"/>
                    </a:lnTo>
                    <a:lnTo>
                      <a:pt x="398" y="36"/>
                    </a:lnTo>
                    <a:lnTo>
                      <a:pt x="434" y="31"/>
                    </a:lnTo>
                    <a:lnTo>
                      <a:pt x="469" y="29"/>
                    </a:lnTo>
                    <a:lnTo>
                      <a:pt x="506" y="27"/>
                    </a:lnTo>
                    <a:lnTo>
                      <a:pt x="544" y="25"/>
                    </a:lnTo>
                    <a:lnTo>
                      <a:pt x="580" y="25"/>
                    </a:lnTo>
                    <a:lnTo>
                      <a:pt x="618" y="25"/>
                    </a:lnTo>
                    <a:lnTo>
                      <a:pt x="657" y="27"/>
                    </a:lnTo>
                    <a:lnTo>
                      <a:pt x="694" y="29"/>
                    </a:lnTo>
                    <a:lnTo>
                      <a:pt x="733" y="33"/>
                    </a:lnTo>
                    <a:lnTo>
                      <a:pt x="771" y="37"/>
                    </a:lnTo>
                    <a:lnTo>
                      <a:pt x="810" y="42"/>
                    </a:lnTo>
                    <a:lnTo>
                      <a:pt x="849" y="49"/>
                    </a:lnTo>
                    <a:lnTo>
                      <a:pt x="889" y="57"/>
                    </a:lnTo>
                    <a:lnTo>
                      <a:pt x="927" y="66"/>
                    </a:lnTo>
                    <a:lnTo>
                      <a:pt x="965" y="76"/>
                    </a:lnTo>
                    <a:lnTo>
                      <a:pt x="1005" y="86"/>
                    </a:lnTo>
                    <a:lnTo>
                      <a:pt x="1043" y="98"/>
                    </a:lnTo>
                    <a:lnTo>
                      <a:pt x="1082" y="112"/>
                    </a:lnTo>
                    <a:lnTo>
                      <a:pt x="1122" y="127"/>
                    </a:lnTo>
                    <a:lnTo>
                      <a:pt x="1160" y="143"/>
                    </a:lnTo>
                    <a:lnTo>
                      <a:pt x="1170" y="120"/>
                    </a:lnTo>
                    <a:lnTo>
                      <a:pt x="1130" y="103"/>
                    </a:lnTo>
                    <a:lnTo>
                      <a:pt x="1091" y="89"/>
                    </a:lnTo>
                    <a:lnTo>
                      <a:pt x="1051" y="76"/>
                    </a:lnTo>
                    <a:lnTo>
                      <a:pt x="1012" y="64"/>
                    </a:lnTo>
                    <a:lnTo>
                      <a:pt x="972" y="52"/>
                    </a:lnTo>
                    <a:lnTo>
                      <a:pt x="932" y="42"/>
                    </a:lnTo>
                    <a:lnTo>
                      <a:pt x="893" y="34"/>
                    </a:lnTo>
                    <a:lnTo>
                      <a:pt x="853" y="25"/>
                    </a:lnTo>
                    <a:lnTo>
                      <a:pt x="813" y="19"/>
                    </a:lnTo>
                    <a:lnTo>
                      <a:pt x="775" y="13"/>
                    </a:lnTo>
                    <a:lnTo>
                      <a:pt x="736" y="9"/>
                    </a:lnTo>
                    <a:lnTo>
                      <a:pt x="696" y="4"/>
                    </a:lnTo>
                    <a:lnTo>
                      <a:pt x="658" y="2"/>
                    </a:lnTo>
                    <a:lnTo>
                      <a:pt x="618" y="0"/>
                    </a:lnTo>
                    <a:lnTo>
                      <a:pt x="580" y="0"/>
                    </a:lnTo>
                    <a:lnTo>
                      <a:pt x="542" y="0"/>
                    </a:lnTo>
                    <a:lnTo>
                      <a:pt x="505" y="2"/>
                    </a:lnTo>
                    <a:lnTo>
                      <a:pt x="468" y="4"/>
                    </a:lnTo>
                    <a:lnTo>
                      <a:pt x="432" y="9"/>
                    </a:lnTo>
                    <a:lnTo>
                      <a:pt x="395" y="12"/>
                    </a:lnTo>
                    <a:lnTo>
                      <a:pt x="359" y="17"/>
                    </a:lnTo>
                    <a:lnTo>
                      <a:pt x="324" y="23"/>
                    </a:lnTo>
                    <a:lnTo>
                      <a:pt x="290" y="29"/>
                    </a:lnTo>
                    <a:lnTo>
                      <a:pt x="255" y="36"/>
                    </a:lnTo>
                    <a:lnTo>
                      <a:pt x="221" y="45"/>
                    </a:lnTo>
                    <a:lnTo>
                      <a:pt x="188" y="54"/>
                    </a:lnTo>
                    <a:lnTo>
                      <a:pt x="157" y="65"/>
                    </a:lnTo>
                    <a:lnTo>
                      <a:pt x="125" y="76"/>
                    </a:lnTo>
                    <a:lnTo>
                      <a:pt x="95" y="86"/>
                    </a:lnTo>
                    <a:lnTo>
                      <a:pt x="64" y="98"/>
                    </a:lnTo>
                    <a:lnTo>
                      <a:pt x="34" y="110"/>
                    </a:lnTo>
                    <a:lnTo>
                      <a:pt x="6" y="126"/>
                    </a:lnTo>
                    <a:lnTo>
                      <a:pt x="7" y="125"/>
                    </a:lnTo>
                    <a:lnTo>
                      <a:pt x="6" y="126"/>
                    </a:lnTo>
                    <a:lnTo>
                      <a:pt x="5" y="126"/>
                    </a:lnTo>
                    <a:lnTo>
                      <a:pt x="4" y="127"/>
                    </a:lnTo>
                    <a:lnTo>
                      <a:pt x="3" y="128"/>
                    </a:lnTo>
                    <a:lnTo>
                      <a:pt x="1" y="129"/>
                    </a:lnTo>
                    <a:lnTo>
                      <a:pt x="1" y="131"/>
                    </a:lnTo>
                    <a:lnTo>
                      <a:pt x="0" y="132"/>
                    </a:lnTo>
                    <a:lnTo>
                      <a:pt x="0" y="133"/>
                    </a:lnTo>
                    <a:lnTo>
                      <a:pt x="0" y="134"/>
                    </a:lnTo>
                    <a:lnTo>
                      <a:pt x="0" y="135"/>
                    </a:lnTo>
                    <a:lnTo>
                      <a:pt x="0" y="137"/>
                    </a:lnTo>
                    <a:lnTo>
                      <a:pt x="0" y="138"/>
                    </a:lnTo>
                    <a:lnTo>
                      <a:pt x="0" y="139"/>
                    </a:lnTo>
                    <a:lnTo>
                      <a:pt x="0" y="140"/>
                    </a:lnTo>
                    <a:lnTo>
                      <a:pt x="1" y="141"/>
                    </a:lnTo>
                    <a:lnTo>
                      <a:pt x="1" y="143"/>
                    </a:lnTo>
                    <a:lnTo>
                      <a:pt x="3" y="143"/>
                    </a:lnTo>
                    <a:lnTo>
                      <a:pt x="3" y="144"/>
                    </a:lnTo>
                    <a:lnTo>
                      <a:pt x="4" y="145"/>
                    </a:lnTo>
                    <a:lnTo>
                      <a:pt x="5" y="146"/>
                    </a:lnTo>
                    <a:lnTo>
                      <a:pt x="6" y="147"/>
                    </a:lnTo>
                    <a:lnTo>
                      <a:pt x="7" y="147"/>
                    </a:lnTo>
                    <a:lnTo>
                      <a:pt x="9" y="147"/>
                    </a:lnTo>
                    <a:lnTo>
                      <a:pt x="10" y="147"/>
                    </a:lnTo>
                    <a:lnTo>
                      <a:pt x="11" y="149"/>
                    </a:lnTo>
                    <a:lnTo>
                      <a:pt x="12" y="149"/>
                    </a:lnTo>
                    <a:lnTo>
                      <a:pt x="13" y="147"/>
                    </a:lnTo>
                    <a:lnTo>
                      <a:pt x="15" y="147"/>
                    </a:lnTo>
                    <a:lnTo>
                      <a:pt x="16" y="147"/>
                    </a:lnTo>
                    <a:lnTo>
                      <a:pt x="17" y="146"/>
                    </a:lnTo>
                    <a:lnTo>
                      <a:pt x="16" y="1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6" name="Google Shape;1466;p72"/>
              <p:cNvSpPr/>
              <p:nvPr/>
            </p:nvSpPr>
            <p:spPr>
              <a:xfrm>
                <a:off x="2304" y="2684"/>
                <a:ext cx="79" cy="206"/>
              </a:xfrm>
              <a:custGeom>
                <a:avLst/>
                <a:gdLst/>
                <a:ahLst/>
                <a:cxnLst/>
                <a:rect l="l" t="t" r="r" b="b"/>
                <a:pathLst>
                  <a:path w="678" h="1756" extrusionOk="0">
                    <a:moveTo>
                      <a:pt x="672" y="1732"/>
                    </a:moveTo>
                    <a:lnTo>
                      <a:pt x="670" y="1731"/>
                    </a:lnTo>
                    <a:lnTo>
                      <a:pt x="598" y="1700"/>
                    </a:lnTo>
                    <a:lnTo>
                      <a:pt x="530" y="1664"/>
                    </a:lnTo>
                    <a:lnTo>
                      <a:pt x="466" y="1625"/>
                    </a:lnTo>
                    <a:lnTo>
                      <a:pt x="406" y="1583"/>
                    </a:lnTo>
                    <a:lnTo>
                      <a:pt x="350" y="1537"/>
                    </a:lnTo>
                    <a:lnTo>
                      <a:pt x="297" y="1490"/>
                    </a:lnTo>
                    <a:lnTo>
                      <a:pt x="249" y="1438"/>
                    </a:lnTo>
                    <a:lnTo>
                      <a:pt x="206" y="1386"/>
                    </a:lnTo>
                    <a:lnTo>
                      <a:pt x="168" y="1331"/>
                    </a:lnTo>
                    <a:lnTo>
                      <a:pt x="133" y="1274"/>
                    </a:lnTo>
                    <a:lnTo>
                      <a:pt x="103" y="1216"/>
                    </a:lnTo>
                    <a:lnTo>
                      <a:pt x="78" y="1156"/>
                    </a:lnTo>
                    <a:lnTo>
                      <a:pt x="58" y="1095"/>
                    </a:lnTo>
                    <a:lnTo>
                      <a:pt x="42" y="1034"/>
                    </a:lnTo>
                    <a:lnTo>
                      <a:pt x="32" y="972"/>
                    </a:lnTo>
                    <a:lnTo>
                      <a:pt x="26" y="908"/>
                    </a:lnTo>
                    <a:lnTo>
                      <a:pt x="24" y="845"/>
                    </a:lnTo>
                    <a:lnTo>
                      <a:pt x="28" y="782"/>
                    </a:lnTo>
                    <a:lnTo>
                      <a:pt x="38" y="718"/>
                    </a:lnTo>
                    <a:lnTo>
                      <a:pt x="52" y="656"/>
                    </a:lnTo>
                    <a:lnTo>
                      <a:pt x="71" y="594"/>
                    </a:lnTo>
                    <a:lnTo>
                      <a:pt x="95" y="534"/>
                    </a:lnTo>
                    <a:lnTo>
                      <a:pt x="126" y="474"/>
                    </a:lnTo>
                    <a:lnTo>
                      <a:pt x="161" y="416"/>
                    </a:lnTo>
                    <a:lnTo>
                      <a:pt x="203" y="358"/>
                    </a:lnTo>
                    <a:lnTo>
                      <a:pt x="249" y="303"/>
                    </a:lnTo>
                    <a:lnTo>
                      <a:pt x="302" y="250"/>
                    </a:lnTo>
                    <a:lnTo>
                      <a:pt x="359" y="198"/>
                    </a:lnTo>
                    <a:lnTo>
                      <a:pt x="423" y="150"/>
                    </a:lnTo>
                    <a:lnTo>
                      <a:pt x="492" y="104"/>
                    </a:lnTo>
                    <a:lnTo>
                      <a:pt x="568" y="62"/>
                    </a:lnTo>
                    <a:lnTo>
                      <a:pt x="650" y="22"/>
                    </a:lnTo>
                    <a:lnTo>
                      <a:pt x="641" y="0"/>
                    </a:lnTo>
                    <a:lnTo>
                      <a:pt x="557" y="39"/>
                    </a:lnTo>
                    <a:lnTo>
                      <a:pt x="480" y="83"/>
                    </a:lnTo>
                    <a:lnTo>
                      <a:pt x="409" y="130"/>
                    </a:lnTo>
                    <a:lnTo>
                      <a:pt x="345" y="180"/>
                    </a:lnTo>
                    <a:lnTo>
                      <a:pt x="285" y="233"/>
                    </a:lnTo>
                    <a:lnTo>
                      <a:pt x="231" y="287"/>
                    </a:lnTo>
                    <a:lnTo>
                      <a:pt x="183" y="344"/>
                    </a:lnTo>
                    <a:lnTo>
                      <a:pt x="142" y="403"/>
                    </a:lnTo>
                    <a:lnTo>
                      <a:pt x="105" y="462"/>
                    </a:lnTo>
                    <a:lnTo>
                      <a:pt x="73" y="523"/>
                    </a:lnTo>
                    <a:lnTo>
                      <a:pt x="48" y="587"/>
                    </a:lnTo>
                    <a:lnTo>
                      <a:pt x="28" y="650"/>
                    </a:lnTo>
                    <a:lnTo>
                      <a:pt x="14" y="715"/>
                    </a:lnTo>
                    <a:lnTo>
                      <a:pt x="5" y="779"/>
                    </a:lnTo>
                    <a:lnTo>
                      <a:pt x="0" y="845"/>
                    </a:lnTo>
                    <a:lnTo>
                      <a:pt x="2" y="910"/>
                    </a:lnTo>
                    <a:lnTo>
                      <a:pt x="8" y="974"/>
                    </a:lnTo>
                    <a:lnTo>
                      <a:pt x="18" y="1039"/>
                    </a:lnTo>
                    <a:lnTo>
                      <a:pt x="34" y="1102"/>
                    </a:lnTo>
                    <a:lnTo>
                      <a:pt x="57" y="1164"/>
                    </a:lnTo>
                    <a:lnTo>
                      <a:pt x="82" y="1225"/>
                    </a:lnTo>
                    <a:lnTo>
                      <a:pt x="113" y="1286"/>
                    </a:lnTo>
                    <a:lnTo>
                      <a:pt x="148" y="1344"/>
                    </a:lnTo>
                    <a:lnTo>
                      <a:pt x="187" y="1400"/>
                    </a:lnTo>
                    <a:lnTo>
                      <a:pt x="232" y="1455"/>
                    </a:lnTo>
                    <a:lnTo>
                      <a:pt x="280" y="1506"/>
                    </a:lnTo>
                    <a:lnTo>
                      <a:pt x="334" y="1555"/>
                    </a:lnTo>
                    <a:lnTo>
                      <a:pt x="391" y="1602"/>
                    </a:lnTo>
                    <a:lnTo>
                      <a:pt x="452" y="1646"/>
                    </a:lnTo>
                    <a:lnTo>
                      <a:pt x="518" y="1685"/>
                    </a:lnTo>
                    <a:lnTo>
                      <a:pt x="588" y="1722"/>
                    </a:lnTo>
                    <a:lnTo>
                      <a:pt x="662" y="1755"/>
                    </a:lnTo>
                    <a:lnTo>
                      <a:pt x="661" y="1754"/>
                    </a:lnTo>
                    <a:lnTo>
                      <a:pt x="662" y="1755"/>
                    </a:lnTo>
                    <a:lnTo>
                      <a:pt x="663" y="1755"/>
                    </a:lnTo>
                    <a:lnTo>
                      <a:pt x="664" y="1755"/>
                    </a:lnTo>
                    <a:lnTo>
                      <a:pt x="665" y="1756"/>
                    </a:lnTo>
                    <a:lnTo>
                      <a:pt x="667" y="1756"/>
                    </a:lnTo>
                    <a:lnTo>
                      <a:pt x="668" y="1755"/>
                    </a:lnTo>
                    <a:lnTo>
                      <a:pt x="669" y="1755"/>
                    </a:lnTo>
                    <a:lnTo>
                      <a:pt x="670" y="1755"/>
                    </a:lnTo>
                    <a:lnTo>
                      <a:pt x="672" y="1755"/>
                    </a:lnTo>
                    <a:lnTo>
                      <a:pt x="674" y="1754"/>
                    </a:lnTo>
                    <a:lnTo>
                      <a:pt x="675" y="1753"/>
                    </a:lnTo>
                    <a:lnTo>
                      <a:pt x="676" y="1751"/>
                    </a:lnTo>
                    <a:lnTo>
                      <a:pt x="677" y="1750"/>
                    </a:lnTo>
                    <a:lnTo>
                      <a:pt x="677" y="1748"/>
                    </a:lnTo>
                    <a:lnTo>
                      <a:pt x="678" y="1747"/>
                    </a:lnTo>
                    <a:lnTo>
                      <a:pt x="678" y="1746"/>
                    </a:lnTo>
                    <a:lnTo>
                      <a:pt x="678" y="1744"/>
                    </a:lnTo>
                    <a:lnTo>
                      <a:pt x="678" y="1743"/>
                    </a:lnTo>
                    <a:lnTo>
                      <a:pt x="678" y="1742"/>
                    </a:lnTo>
                    <a:lnTo>
                      <a:pt x="678" y="1741"/>
                    </a:lnTo>
                    <a:lnTo>
                      <a:pt x="678" y="1740"/>
                    </a:lnTo>
                    <a:lnTo>
                      <a:pt x="678" y="1738"/>
                    </a:lnTo>
                    <a:lnTo>
                      <a:pt x="678" y="1737"/>
                    </a:lnTo>
                    <a:lnTo>
                      <a:pt x="677" y="1736"/>
                    </a:lnTo>
                    <a:lnTo>
                      <a:pt x="677" y="1735"/>
                    </a:lnTo>
                    <a:lnTo>
                      <a:pt x="676" y="1735"/>
                    </a:lnTo>
                    <a:lnTo>
                      <a:pt x="675" y="1734"/>
                    </a:lnTo>
                    <a:lnTo>
                      <a:pt x="674" y="1732"/>
                    </a:lnTo>
                    <a:lnTo>
                      <a:pt x="672" y="1732"/>
                    </a:lnTo>
                    <a:lnTo>
                      <a:pt x="670" y="1731"/>
                    </a:lnTo>
                    <a:lnTo>
                      <a:pt x="672" y="17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7" name="Google Shape;1467;p72"/>
              <p:cNvSpPr/>
              <p:nvPr/>
            </p:nvSpPr>
            <p:spPr>
              <a:xfrm>
                <a:off x="2382" y="2887"/>
                <a:ext cx="58" cy="31"/>
              </a:xfrm>
              <a:custGeom>
                <a:avLst/>
                <a:gdLst/>
                <a:ahLst/>
                <a:cxnLst/>
                <a:rect l="l" t="t" r="r" b="b"/>
                <a:pathLst>
                  <a:path w="492" h="265" extrusionOk="0">
                    <a:moveTo>
                      <a:pt x="489" y="242"/>
                    </a:moveTo>
                    <a:lnTo>
                      <a:pt x="486" y="241"/>
                    </a:lnTo>
                    <a:lnTo>
                      <a:pt x="11" y="0"/>
                    </a:lnTo>
                    <a:lnTo>
                      <a:pt x="0" y="22"/>
                    </a:lnTo>
                    <a:lnTo>
                      <a:pt x="475" y="262"/>
                    </a:lnTo>
                    <a:lnTo>
                      <a:pt x="473" y="261"/>
                    </a:lnTo>
                    <a:lnTo>
                      <a:pt x="475" y="262"/>
                    </a:lnTo>
                    <a:lnTo>
                      <a:pt x="477" y="263"/>
                    </a:lnTo>
                    <a:lnTo>
                      <a:pt x="478" y="263"/>
                    </a:lnTo>
                    <a:lnTo>
                      <a:pt x="479" y="263"/>
                    </a:lnTo>
                    <a:lnTo>
                      <a:pt x="480" y="265"/>
                    </a:lnTo>
                    <a:lnTo>
                      <a:pt x="481" y="265"/>
                    </a:lnTo>
                    <a:lnTo>
                      <a:pt x="483" y="263"/>
                    </a:lnTo>
                    <a:lnTo>
                      <a:pt x="484" y="263"/>
                    </a:lnTo>
                    <a:lnTo>
                      <a:pt x="485" y="263"/>
                    </a:lnTo>
                    <a:lnTo>
                      <a:pt x="486" y="263"/>
                    </a:lnTo>
                    <a:lnTo>
                      <a:pt x="487" y="262"/>
                    </a:lnTo>
                    <a:lnTo>
                      <a:pt x="489" y="261"/>
                    </a:lnTo>
                    <a:lnTo>
                      <a:pt x="490" y="260"/>
                    </a:lnTo>
                    <a:lnTo>
                      <a:pt x="491" y="259"/>
                    </a:lnTo>
                    <a:lnTo>
                      <a:pt x="491" y="257"/>
                    </a:lnTo>
                    <a:lnTo>
                      <a:pt x="492" y="256"/>
                    </a:lnTo>
                    <a:lnTo>
                      <a:pt x="492" y="255"/>
                    </a:lnTo>
                    <a:lnTo>
                      <a:pt x="492" y="254"/>
                    </a:lnTo>
                    <a:lnTo>
                      <a:pt x="492" y="253"/>
                    </a:lnTo>
                    <a:lnTo>
                      <a:pt x="492" y="251"/>
                    </a:lnTo>
                    <a:lnTo>
                      <a:pt x="492" y="250"/>
                    </a:lnTo>
                    <a:lnTo>
                      <a:pt x="492" y="249"/>
                    </a:lnTo>
                    <a:lnTo>
                      <a:pt x="492" y="248"/>
                    </a:lnTo>
                    <a:lnTo>
                      <a:pt x="491" y="247"/>
                    </a:lnTo>
                    <a:lnTo>
                      <a:pt x="491" y="245"/>
                    </a:lnTo>
                    <a:lnTo>
                      <a:pt x="490" y="243"/>
                    </a:lnTo>
                    <a:lnTo>
                      <a:pt x="489" y="242"/>
                    </a:lnTo>
                    <a:lnTo>
                      <a:pt x="487" y="241"/>
                    </a:lnTo>
                    <a:lnTo>
                      <a:pt x="486" y="241"/>
                    </a:lnTo>
                    <a:lnTo>
                      <a:pt x="489" y="2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8" name="Google Shape;1468;p72"/>
              <p:cNvSpPr/>
              <p:nvPr/>
            </p:nvSpPr>
            <p:spPr>
              <a:xfrm>
                <a:off x="1875" y="2537"/>
                <a:ext cx="505" cy="345"/>
              </a:xfrm>
              <a:custGeom>
                <a:avLst/>
                <a:gdLst/>
                <a:ahLst/>
                <a:cxnLst/>
                <a:rect l="l" t="t" r="r" b="b"/>
                <a:pathLst>
                  <a:path w="4278" h="2928" extrusionOk="0">
                    <a:moveTo>
                      <a:pt x="1993" y="2721"/>
                    </a:moveTo>
                    <a:lnTo>
                      <a:pt x="2006" y="2733"/>
                    </a:lnTo>
                    <a:lnTo>
                      <a:pt x="2011" y="2747"/>
                    </a:lnTo>
                    <a:lnTo>
                      <a:pt x="1997" y="2775"/>
                    </a:lnTo>
                    <a:lnTo>
                      <a:pt x="1963" y="2805"/>
                    </a:lnTo>
                    <a:lnTo>
                      <a:pt x="1920" y="2836"/>
                    </a:lnTo>
                    <a:lnTo>
                      <a:pt x="1844" y="2891"/>
                    </a:lnTo>
                    <a:lnTo>
                      <a:pt x="1834" y="2910"/>
                    </a:lnTo>
                    <a:lnTo>
                      <a:pt x="1840" y="2918"/>
                    </a:lnTo>
                    <a:lnTo>
                      <a:pt x="1853" y="2921"/>
                    </a:lnTo>
                    <a:lnTo>
                      <a:pt x="1989" y="2928"/>
                    </a:lnTo>
                    <a:lnTo>
                      <a:pt x="2167" y="2919"/>
                    </a:lnTo>
                    <a:lnTo>
                      <a:pt x="2356" y="2906"/>
                    </a:lnTo>
                    <a:lnTo>
                      <a:pt x="2524" y="2898"/>
                    </a:lnTo>
                    <a:lnTo>
                      <a:pt x="2567" y="2891"/>
                    </a:lnTo>
                    <a:lnTo>
                      <a:pt x="2579" y="2883"/>
                    </a:lnTo>
                    <a:lnTo>
                      <a:pt x="2579" y="2875"/>
                    </a:lnTo>
                    <a:lnTo>
                      <a:pt x="2562" y="2863"/>
                    </a:lnTo>
                    <a:lnTo>
                      <a:pt x="2524" y="2852"/>
                    </a:lnTo>
                    <a:lnTo>
                      <a:pt x="2469" y="2849"/>
                    </a:lnTo>
                    <a:lnTo>
                      <a:pt x="2411" y="2852"/>
                    </a:lnTo>
                    <a:lnTo>
                      <a:pt x="2319" y="2835"/>
                    </a:lnTo>
                    <a:lnTo>
                      <a:pt x="2274" y="2816"/>
                    </a:lnTo>
                    <a:lnTo>
                      <a:pt x="2244" y="2792"/>
                    </a:lnTo>
                    <a:lnTo>
                      <a:pt x="2240" y="2760"/>
                    </a:lnTo>
                    <a:lnTo>
                      <a:pt x="2247" y="2742"/>
                    </a:lnTo>
                    <a:lnTo>
                      <a:pt x="2271" y="2721"/>
                    </a:lnTo>
                    <a:lnTo>
                      <a:pt x="3157" y="2396"/>
                    </a:lnTo>
                    <a:lnTo>
                      <a:pt x="3282" y="2353"/>
                    </a:lnTo>
                    <a:lnTo>
                      <a:pt x="3399" y="2305"/>
                    </a:lnTo>
                    <a:lnTo>
                      <a:pt x="3508" y="2253"/>
                    </a:lnTo>
                    <a:lnTo>
                      <a:pt x="3612" y="2197"/>
                    </a:lnTo>
                    <a:lnTo>
                      <a:pt x="3710" y="2138"/>
                    </a:lnTo>
                    <a:lnTo>
                      <a:pt x="3799" y="2075"/>
                    </a:lnTo>
                    <a:lnTo>
                      <a:pt x="3957" y="1941"/>
                    </a:lnTo>
                    <a:lnTo>
                      <a:pt x="4085" y="1795"/>
                    </a:lnTo>
                    <a:lnTo>
                      <a:pt x="4138" y="1719"/>
                    </a:lnTo>
                    <a:lnTo>
                      <a:pt x="4181" y="1643"/>
                    </a:lnTo>
                    <a:lnTo>
                      <a:pt x="4218" y="1564"/>
                    </a:lnTo>
                    <a:lnTo>
                      <a:pt x="4245" y="1484"/>
                    </a:lnTo>
                    <a:lnTo>
                      <a:pt x="4265" y="1403"/>
                    </a:lnTo>
                    <a:lnTo>
                      <a:pt x="4275" y="1321"/>
                    </a:lnTo>
                    <a:lnTo>
                      <a:pt x="4278" y="1239"/>
                    </a:lnTo>
                    <a:lnTo>
                      <a:pt x="4271" y="1157"/>
                    </a:lnTo>
                    <a:lnTo>
                      <a:pt x="4255" y="1076"/>
                    </a:lnTo>
                    <a:lnTo>
                      <a:pt x="4229" y="994"/>
                    </a:lnTo>
                    <a:lnTo>
                      <a:pt x="4195" y="913"/>
                    </a:lnTo>
                    <a:lnTo>
                      <a:pt x="4151" y="833"/>
                    </a:lnTo>
                    <a:lnTo>
                      <a:pt x="4097" y="756"/>
                    </a:lnTo>
                    <a:lnTo>
                      <a:pt x="4033" y="679"/>
                    </a:lnTo>
                    <a:lnTo>
                      <a:pt x="3959" y="604"/>
                    </a:lnTo>
                    <a:lnTo>
                      <a:pt x="3876" y="531"/>
                    </a:lnTo>
                    <a:lnTo>
                      <a:pt x="3780" y="460"/>
                    </a:lnTo>
                    <a:lnTo>
                      <a:pt x="3676" y="391"/>
                    </a:lnTo>
                    <a:lnTo>
                      <a:pt x="3562" y="326"/>
                    </a:lnTo>
                    <a:lnTo>
                      <a:pt x="3436" y="264"/>
                    </a:lnTo>
                    <a:lnTo>
                      <a:pt x="3301" y="206"/>
                    </a:lnTo>
                    <a:lnTo>
                      <a:pt x="3151" y="151"/>
                    </a:lnTo>
                    <a:lnTo>
                      <a:pt x="2875" y="79"/>
                    </a:lnTo>
                    <a:lnTo>
                      <a:pt x="2598" y="30"/>
                    </a:lnTo>
                    <a:lnTo>
                      <a:pt x="2323" y="5"/>
                    </a:lnTo>
                    <a:lnTo>
                      <a:pt x="2055" y="0"/>
                    </a:lnTo>
                    <a:lnTo>
                      <a:pt x="1797" y="13"/>
                    </a:lnTo>
                    <a:lnTo>
                      <a:pt x="1551" y="45"/>
                    </a:lnTo>
                    <a:lnTo>
                      <a:pt x="1324" y="94"/>
                    </a:lnTo>
                    <a:lnTo>
                      <a:pt x="1116" y="158"/>
                    </a:lnTo>
                    <a:lnTo>
                      <a:pt x="970" y="210"/>
                    </a:lnTo>
                    <a:lnTo>
                      <a:pt x="836" y="267"/>
                    </a:lnTo>
                    <a:lnTo>
                      <a:pt x="712" y="328"/>
                    </a:lnTo>
                    <a:lnTo>
                      <a:pt x="598" y="391"/>
                    </a:lnTo>
                    <a:lnTo>
                      <a:pt x="494" y="459"/>
                    </a:lnTo>
                    <a:lnTo>
                      <a:pt x="400" y="528"/>
                    </a:lnTo>
                    <a:lnTo>
                      <a:pt x="317" y="600"/>
                    </a:lnTo>
                    <a:lnTo>
                      <a:pt x="243" y="676"/>
                    </a:lnTo>
                    <a:lnTo>
                      <a:pt x="180" y="753"/>
                    </a:lnTo>
                    <a:lnTo>
                      <a:pt x="126" y="832"/>
                    </a:lnTo>
                    <a:lnTo>
                      <a:pt x="83" y="912"/>
                    </a:lnTo>
                    <a:lnTo>
                      <a:pt x="47" y="994"/>
                    </a:lnTo>
                    <a:lnTo>
                      <a:pt x="23" y="1077"/>
                    </a:lnTo>
                    <a:lnTo>
                      <a:pt x="5" y="1160"/>
                    </a:lnTo>
                    <a:lnTo>
                      <a:pt x="0" y="1242"/>
                    </a:lnTo>
                    <a:lnTo>
                      <a:pt x="1" y="1326"/>
                    </a:lnTo>
                    <a:lnTo>
                      <a:pt x="11" y="1409"/>
                    </a:lnTo>
                    <a:lnTo>
                      <a:pt x="32" y="1491"/>
                    </a:lnTo>
                    <a:lnTo>
                      <a:pt x="59" y="1572"/>
                    </a:lnTo>
                    <a:lnTo>
                      <a:pt x="96" y="1652"/>
                    </a:lnTo>
                    <a:lnTo>
                      <a:pt x="142" y="1731"/>
                    </a:lnTo>
                    <a:lnTo>
                      <a:pt x="195" y="1808"/>
                    </a:lnTo>
                    <a:lnTo>
                      <a:pt x="256" y="1883"/>
                    </a:lnTo>
                    <a:lnTo>
                      <a:pt x="326" y="1955"/>
                    </a:lnTo>
                    <a:lnTo>
                      <a:pt x="402" y="2024"/>
                    </a:lnTo>
                    <a:lnTo>
                      <a:pt x="488" y="2090"/>
                    </a:lnTo>
                    <a:lnTo>
                      <a:pt x="581" y="2155"/>
                    </a:lnTo>
                    <a:lnTo>
                      <a:pt x="681" y="2213"/>
                    </a:lnTo>
                    <a:lnTo>
                      <a:pt x="789" y="2269"/>
                    </a:lnTo>
                    <a:lnTo>
                      <a:pt x="903" y="2321"/>
                    </a:lnTo>
                    <a:lnTo>
                      <a:pt x="1025" y="2366"/>
                    </a:lnTo>
                    <a:lnTo>
                      <a:pt x="1154" y="2408"/>
                    </a:lnTo>
                    <a:lnTo>
                      <a:pt x="1993" y="2721"/>
                    </a:lnTo>
                    <a:close/>
                  </a:path>
                </a:pathLst>
              </a:custGeom>
              <a:solidFill>
                <a:srgbClr val="FFFF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9" name="Google Shape;1469;p72"/>
              <p:cNvSpPr/>
              <p:nvPr/>
            </p:nvSpPr>
            <p:spPr>
              <a:xfrm>
                <a:off x="2090" y="2856"/>
                <a:ext cx="24" cy="26"/>
              </a:xfrm>
              <a:custGeom>
                <a:avLst/>
                <a:gdLst/>
                <a:ahLst/>
                <a:cxnLst/>
                <a:rect l="l" t="t" r="r" b="b"/>
                <a:pathLst>
                  <a:path w="200" h="222" extrusionOk="0">
                    <a:moveTo>
                      <a:pt x="34" y="199"/>
                    </a:moveTo>
                    <a:lnTo>
                      <a:pt x="34" y="199"/>
                    </a:lnTo>
                    <a:lnTo>
                      <a:pt x="28" y="197"/>
                    </a:lnTo>
                    <a:lnTo>
                      <a:pt x="25" y="196"/>
                    </a:lnTo>
                    <a:lnTo>
                      <a:pt x="23" y="196"/>
                    </a:lnTo>
                    <a:lnTo>
                      <a:pt x="25" y="197"/>
                    </a:lnTo>
                    <a:lnTo>
                      <a:pt x="25" y="198"/>
                    </a:lnTo>
                    <a:lnTo>
                      <a:pt x="26" y="197"/>
                    </a:lnTo>
                    <a:lnTo>
                      <a:pt x="28" y="193"/>
                    </a:lnTo>
                    <a:lnTo>
                      <a:pt x="32" y="189"/>
                    </a:lnTo>
                    <a:lnTo>
                      <a:pt x="38" y="184"/>
                    </a:lnTo>
                    <a:lnTo>
                      <a:pt x="45" y="178"/>
                    </a:lnTo>
                    <a:lnTo>
                      <a:pt x="53" y="171"/>
                    </a:lnTo>
                    <a:lnTo>
                      <a:pt x="63" y="164"/>
                    </a:lnTo>
                    <a:lnTo>
                      <a:pt x="74" y="158"/>
                    </a:lnTo>
                    <a:lnTo>
                      <a:pt x="83" y="150"/>
                    </a:lnTo>
                    <a:lnTo>
                      <a:pt x="94" y="143"/>
                    </a:lnTo>
                    <a:lnTo>
                      <a:pt x="105" y="136"/>
                    </a:lnTo>
                    <a:lnTo>
                      <a:pt x="118" y="128"/>
                    </a:lnTo>
                    <a:lnTo>
                      <a:pt x="129" y="120"/>
                    </a:lnTo>
                    <a:lnTo>
                      <a:pt x="139" y="112"/>
                    </a:lnTo>
                    <a:lnTo>
                      <a:pt x="149" y="104"/>
                    </a:lnTo>
                    <a:lnTo>
                      <a:pt x="159" y="97"/>
                    </a:lnTo>
                    <a:lnTo>
                      <a:pt x="168" y="88"/>
                    </a:lnTo>
                    <a:lnTo>
                      <a:pt x="178" y="80"/>
                    </a:lnTo>
                    <a:lnTo>
                      <a:pt x="185" y="71"/>
                    </a:lnTo>
                    <a:lnTo>
                      <a:pt x="191" y="64"/>
                    </a:lnTo>
                    <a:lnTo>
                      <a:pt x="197" y="54"/>
                    </a:lnTo>
                    <a:lnTo>
                      <a:pt x="199" y="45"/>
                    </a:lnTo>
                    <a:lnTo>
                      <a:pt x="200" y="36"/>
                    </a:lnTo>
                    <a:lnTo>
                      <a:pt x="199" y="25"/>
                    </a:lnTo>
                    <a:lnTo>
                      <a:pt x="194" y="15"/>
                    </a:lnTo>
                    <a:lnTo>
                      <a:pt x="187" y="8"/>
                    </a:lnTo>
                    <a:lnTo>
                      <a:pt x="179" y="0"/>
                    </a:lnTo>
                    <a:lnTo>
                      <a:pt x="165" y="21"/>
                    </a:lnTo>
                    <a:lnTo>
                      <a:pt x="172" y="26"/>
                    </a:lnTo>
                    <a:lnTo>
                      <a:pt x="175" y="30"/>
                    </a:lnTo>
                    <a:lnTo>
                      <a:pt x="176" y="32"/>
                    </a:lnTo>
                    <a:lnTo>
                      <a:pt x="178" y="36"/>
                    </a:lnTo>
                    <a:lnTo>
                      <a:pt x="176" y="39"/>
                    </a:lnTo>
                    <a:lnTo>
                      <a:pt x="175" y="44"/>
                    </a:lnTo>
                    <a:lnTo>
                      <a:pt x="172" y="50"/>
                    </a:lnTo>
                    <a:lnTo>
                      <a:pt x="166" y="56"/>
                    </a:lnTo>
                    <a:lnTo>
                      <a:pt x="160" y="62"/>
                    </a:lnTo>
                    <a:lnTo>
                      <a:pt x="153" y="70"/>
                    </a:lnTo>
                    <a:lnTo>
                      <a:pt x="144" y="77"/>
                    </a:lnTo>
                    <a:lnTo>
                      <a:pt x="135" y="85"/>
                    </a:lnTo>
                    <a:lnTo>
                      <a:pt x="125" y="93"/>
                    </a:lnTo>
                    <a:lnTo>
                      <a:pt x="114" y="100"/>
                    </a:lnTo>
                    <a:lnTo>
                      <a:pt x="102" y="107"/>
                    </a:lnTo>
                    <a:lnTo>
                      <a:pt x="92" y="115"/>
                    </a:lnTo>
                    <a:lnTo>
                      <a:pt x="81" y="123"/>
                    </a:lnTo>
                    <a:lnTo>
                      <a:pt x="70" y="130"/>
                    </a:lnTo>
                    <a:lnTo>
                      <a:pt x="60" y="137"/>
                    </a:lnTo>
                    <a:lnTo>
                      <a:pt x="49" y="144"/>
                    </a:lnTo>
                    <a:lnTo>
                      <a:pt x="39" y="152"/>
                    </a:lnTo>
                    <a:lnTo>
                      <a:pt x="31" y="158"/>
                    </a:lnTo>
                    <a:lnTo>
                      <a:pt x="22" y="165"/>
                    </a:lnTo>
                    <a:lnTo>
                      <a:pt x="16" y="171"/>
                    </a:lnTo>
                    <a:lnTo>
                      <a:pt x="10" y="178"/>
                    </a:lnTo>
                    <a:lnTo>
                      <a:pt x="5" y="184"/>
                    </a:lnTo>
                    <a:lnTo>
                      <a:pt x="2" y="192"/>
                    </a:lnTo>
                    <a:lnTo>
                      <a:pt x="0" y="201"/>
                    </a:lnTo>
                    <a:lnTo>
                      <a:pt x="5" y="210"/>
                    </a:lnTo>
                    <a:lnTo>
                      <a:pt x="13" y="216"/>
                    </a:lnTo>
                    <a:lnTo>
                      <a:pt x="20" y="220"/>
                    </a:lnTo>
                    <a:lnTo>
                      <a:pt x="31" y="222"/>
                    </a:lnTo>
                    <a:lnTo>
                      <a:pt x="32" y="222"/>
                    </a:lnTo>
                    <a:lnTo>
                      <a:pt x="33" y="222"/>
                    </a:lnTo>
                    <a:lnTo>
                      <a:pt x="34" y="222"/>
                    </a:lnTo>
                    <a:lnTo>
                      <a:pt x="35" y="222"/>
                    </a:lnTo>
                    <a:lnTo>
                      <a:pt x="37" y="222"/>
                    </a:lnTo>
                    <a:lnTo>
                      <a:pt x="38" y="222"/>
                    </a:lnTo>
                    <a:lnTo>
                      <a:pt x="39" y="221"/>
                    </a:lnTo>
                    <a:lnTo>
                      <a:pt x="40" y="221"/>
                    </a:lnTo>
                    <a:lnTo>
                      <a:pt x="40" y="220"/>
                    </a:lnTo>
                    <a:lnTo>
                      <a:pt x="41" y="219"/>
                    </a:lnTo>
                    <a:lnTo>
                      <a:pt x="43" y="217"/>
                    </a:lnTo>
                    <a:lnTo>
                      <a:pt x="43" y="216"/>
                    </a:lnTo>
                    <a:lnTo>
                      <a:pt x="44" y="215"/>
                    </a:lnTo>
                    <a:lnTo>
                      <a:pt x="44" y="214"/>
                    </a:lnTo>
                    <a:lnTo>
                      <a:pt x="44" y="213"/>
                    </a:lnTo>
                    <a:lnTo>
                      <a:pt x="44" y="211"/>
                    </a:lnTo>
                    <a:lnTo>
                      <a:pt x="44" y="210"/>
                    </a:lnTo>
                    <a:lnTo>
                      <a:pt x="44" y="209"/>
                    </a:lnTo>
                    <a:lnTo>
                      <a:pt x="44" y="208"/>
                    </a:lnTo>
                    <a:lnTo>
                      <a:pt x="44" y="207"/>
                    </a:lnTo>
                    <a:lnTo>
                      <a:pt x="43" y="205"/>
                    </a:lnTo>
                    <a:lnTo>
                      <a:pt x="43" y="204"/>
                    </a:lnTo>
                    <a:lnTo>
                      <a:pt x="41" y="203"/>
                    </a:lnTo>
                    <a:lnTo>
                      <a:pt x="40" y="202"/>
                    </a:lnTo>
                    <a:lnTo>
                      <a:pt x="39" y="201"/>
                    </a:lnTo>
                    <a:lnTo>
                      <a:pt x="38" y="201"/>
                    </a:lnTo>
                    <a:lnTo>
                      <a:pt x="37" y="199"/>
                    </a:lnTo>
                    <a:lnTo>
                      <a:pt x="35" y="199"/>
                    </a:lnTo>
                    <a:lnTo>
                      <a:pt x="34" y="19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0" name="Google Shape;1470;p72"/>
              <p:cNvSpPr/>
              <p:nvPr/>
            </p:nvSpPr>
            <p:spPr>
              <a:xfrm>
                <a:off x="2094" y="2876"/>
                <a:ext cx="81" cy="7"/>
              </a:xfrm>
              <a:custGeom>
                <a:avLst/>
                <a:gdLst/>
                <a:ahLst/>
                <a:cxnLst/>
                <a:rect l="l" t="t" r="r" b="b"/>
                <a:pathLst>
                  <a:path w="684" h="52" extrusionOk="0">
                    <a:moveTo>
                      <a:pt x="672" y="0"/>
                    </a:moveTo>
                    <a:lnTo>
                      <a:pt x="672" y="0"/>
                    </a:lnTo>
                    <a:lnTo>
                      <a:pt x="654" y="0"/>
                    </a:lnTo>
                    <a:lnTo>
                      <a:pt x="633" y="0"/>
                    </a:lnTo>
                    <a:lnTo>
                      <a:pt x="613" y="1"/>
                    </a:lnTo>
                    <a:lnTo>
                      <a:pt x="593" y="1"/>
                    </a:lnTo>
                    <a:lnTo>
                      <a:pt x="570" y="2"/>
                    </a:lnTo>
                    <a:lnTo>
                      <a:pt x="548" y="3"/>
                    </a:lnTo>
                    <a:lnTo>
                      <a:pt x="526" y="4"/>
                    </a:lnTo>
                    <a:lnTo>
                      <a:pt x="503" y="6"/>
                    </a:lnTo>
                    <a:lnTo>
                      <a:pt x="480" y="8"/>
                    </a:lnTo>
                    <a:lnTo>
                      <a:pt x="456" y="9"/>
                    </a:lnTo>
                    <a:lnTo>
                      <a:pt x="434" y="10"/>
                    </a:lnTo>
                    <a:lnTo>
                      <a:pt x="409" y="13"/>
                    </a:lnTo>
                    <a:lnTo>
                      <a:pt x="386" y="14"/>
                    </a:lnTo>
                    <a:lnTo>
                      <a:pt x="361" y="16"/>
                    </a:lnTo>
                    <a:lnTo>
                      <a:pt x="338" y="18"/>
                    </a:lnTo>
                    <a:lnTo>
                      <a:pt x="315" y="20"/>
                    </a:lnTo>
                    <a:lnTo>
                      <a:pt x="291" y="21"/>
                    </a:lnTo>
                    <a:lnTo>
                      <a:pt x="269" y="22"/>
                    </a:lnTo>
                    <a:lnTo>
                      <a:pt x="245" y="24"/>
                    </a:lnTo>
                    <a:lnTo>
                      <a:pt x="222" y="25"/>
                    </a:lnTo>
                    <a:lnTo>
                      <a:pt x="200" y="26"/>
                    </a:lnTo>
                    <a:lnTo>
                      <a:pt x="179" y="27"/>
                    </a:lnTo>
                    <a:lnTo>
                      <a:pt x="157" y="28"/>
                    </a:lnTo>
                    <a:lnTo>
                      <a:pt x="137" y="28"/>
                    </a:lnTo>
                    <a:lnTo>
                      <a:pt x="117" y="28"/>
                    </a:lnTo>
                    <a:lnTo>
                      <a:pt x="99" y="28"/>
                    </a:lnTo>
                    <a:lnTo>
                      <a:pt x="80" y="28"/>
                    </a:lnTo>
                    <a:lnTo>
                      <a:pt x="63" y="28"/>
                    </a:lnTo>
                    <a:lnTo>
                      <a:pt x="46" y="27"/>
                    </a:lnTo>
                    <a:lnTo>
                      <a:pt x="32" y="26"/>
                    </a:lnTo>
                    <a:lnTo>
                      <a:pt x="16" y="24"/>
                    </a:lnTo>
                    <a:lnTo>
                      <a:pt x="3" y="22"/>
                    </a:lnTo>
                    <a:lnTo>
                      <a:pt x="0" y="45"/>
                    </a:lnTo>
                    <a:lnTo>
                      <a:pt x="13" y="48"/>
                    </a:lnTo>
                    <a:lnTo>
                      <a:pt x="29" y="49"/>
                    </a:lnTo>
                    <a:lnTo>
                      <a:pt x="45" y="51"/>
                    </a:lnTo>
                    <a:lnTo>
                      <a:pt x="62" y="51"/>
                    </a:lnTo>
                    <a:lnTo>
                      <a:pt x="79" y="52"/>
                    </a:lnTo>
                    <a:lnTo>
                      <a:pt x="99" y="52"/>
                    </a:lnTo>
                    <a:lnTo>
                      <a:pt x="117" y="52"/>
                    </a:lnTo>
                    <a:lnTo>
                      <a:pt x="137" y="52"/>
                    </a:lnTo>
                    <a:lnTo>
                      <a:pt x="159" y="51"/>
                    </a:lnTo>
                    <a:lnTo>
                      <a:pt x="179" y="51"/>
                    </a:lnTo>
                    <a:lnTo>
                      <a:pt x="202" y="50"/>
                    </a:lnTo>
                    <a:lnTo>
                      <a:pt x="223" y="49"/>
                    </a:lnTo>
                    <a:lnTo>
                      <a:pt x="246" y="48"/>
                    </a:lnTo>
                    <a:lnTo>
                      <a:pt x="270" y="46"/>
                    </a:lnTo>
                    <a:lnTo>
                      <a:pt x="293" y="45"/>
                    </a:lnTo>
                    <a:lnTo>
                      <a:pt x="316" y="43"/>
                    </a:lnTo>
                    <a:lnTo>
                      <a:pt x="339" y="42"/>
                    </a:lnTo>
                    <a:lnTo>
                      <a:pt x="363" y="40"/>
                    </a:lnTo>
                    <a:lnTo>
                      <a:pt x="387" y="38"/>
                    </a:lnTo>
                    <a:lnTo>
                      <a:pt x="411" y="37"/>
                    </a:lnTo>
                    <a:lnTo>
                      <a:pt x="435" y="34"/>
                    </a:lnTo>
                    <a:lnTo>
                      <a:pt x="458" y="33"/>
                    </a:lnTo>
                    <a:lnTo>
                      <a:pt x="483" y="31"/>
                    </a:lnTo>
                    <a:lnTo>
                      <a:pt x="504" y="30"/>
                    </a:lnTo>
                    <a:lnTo>
                      <a:pt x="527" y="28"/>
                    </a:lnTo>
                    <a:lnTo>
                      <a:pt x="550" y="27"/>
                    </a:lnTo>
                    <a:lnTo>
                      <a:pt x="571" y="26"/>
                    </a:lnTo>
                    <a:lnTo>
                      <a:pt x="594" y="25"/>
                    </a:lnTo>
                    <a:lnTo>
                      <a:pt x="614" y="24"/>
                    </a:lnTo>
                    <a:lnTo>
                      <a:pt x="633" y="24"/>
                    </a:lnTo>
                    <a:lnTo>
                      <a:pt x="654" y="24"/>
                    </a:lnTo>
                    <a:lnTo>
                      <a:pt x="672" y="22"/>
                    </a:lnTo>
                    <a:lnTo>
                      <a:pt x="673" y="22"/>
                    </a:lnTo>
                    <a:lnTo>
                      <a:pt x="672" y="22"/>
                    </a:lnTo>
                    <a:lnTo>
                      <a:pt x="674" y="22"/>
                    </a:lnTo>
                    <a:lnTo>
                      <a:pt x="675" y="22"/>
                    </a:lnTo>
                    <a:lnTo>
                      <a:pt x="676" y="22"/>
                    </a:lnTo>
                    <a:lnTo>
                      <a:pt x="678" y="22"/>
                    </a:lnTo>
                    <a:lnTo>
                      <a:pt x="679" y="21"/>
                    </a:lnTo>
                    <a:lnTo>
                      <a:pt x="680" y="21"/>
                    </a:lnTo>
                    <a:lnTo>
                      <a:pt x="680" y="20"/>
                    </a:lnTo>
                    <a:lnTo>
                      <a:pt x="681" y="19"/>
                    </a:lnTo>
                    <a:lnTo>
                      <a:pt x="682" y="18"/>
                    </a:lnTo>
                    <a:lnTo>
                      <a:pt x="682" y="16"/>
                    </a:lnTo>
                    <a:lnTo>
                      <a:pt x="684" y="15"/>
                    </a:lnTo>
                    <a:lnTo>
                      <a:pt x="684" y="14"/>
                    </a:lnTo>
                    <a:lnTo>
                      <a:pt x="684" y="13"/>
                    </a:lnTo>
                    <a:lnTo>
                      <a:pt x="684" y="12"/>
                    </a:lnTo>
                    <a:lnTo>
                      <a:pt x="684" y="10"/>
                    </a:lnTo>
                    <a:lnTo>
                      <a:pt x="684" y="9"/>
                    </a:lnTo>
                    <a:lnTo>
                      <a:pt x="684" y="8"/>
                    </a:lnTo>
                    <a:lnTo>
                      <a:pt x="684" y="7"/>
                    </a:lnTo>
                    <a:lnTo>
                      <a:pt x="682" y="6"/>
                    </a:lnTo>
                    <a:lnTo>
                      <a:pt x="682" y="4"/>
                    </a:lnTo>
                    <a:lnTo>
                      <a:pt x="681" y="3"/>
                    </a:lnTo>
                    <a:lnTo>
                      <a:pt x="680" y="2"/>
                    </a:lnTo>
                    <a:lnTo>
                      <a:pt x="680" y="1"/>
                    </a:lnTo>
                    <a:lnTo>
                      <a:pt x="679" y="1"/>
                    </a:lnTo>
                    <a:lnTo>
                      <a:pt x="678" y="0"/>
                    </a:lnTo>
                    <a:lnTo>
                      <a:pt x="676" y="0"/>
                    </a:lnTo>
                    <a:lnTo>
                      <a:pt x="675" y="0"/>
                    </a:lnTo>
                    <a:lnTo>
                      <a:pt x="674" y="0"/>
                    </a:lnTo>
                    <a:lnTo>
                      <a:pt x="67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1" name="Google Shape;1471;p72"/>
              <p:cNvSpPr/>
              <p:nvPr/>
            </p:nvSpPr>
            <p:spPr>
              <a:xfrm>
                <a:off x="2174" y="2873"/>
                <a:ext cx="7" cy="6"/>
              </a:xfrm>
              <a:custGeom>
                <a:avLst/>
                <a:gdLst/>
                <a:ahLst/>
                <a:cxnLst/>
                <a:rect l="l" t="t" r="r" b="b"/>
                <a:pathLst>
                  <a:path w="68" h="47" extrusionOk="0">
                    <a:moveTo>
                      <a:pt x="44" y="12"/>
                    </a:moveTo>
                    <a:lnTo>
                      <a:pt x="45" y="19"/>
                    </a:lnTo>
                    <a:lnTo>
                      <a:pt x="45" y="18"/>
                    </a:lnTo>
                    <a:lnTo>
                      <a:pt x="45" y="16"/>
                    </a:lnTo>
                    <a:lnTo>
                      <a:pt x="45" y="15"/>
                    </a:lnTo>
                    <a:lnTo>
                      <a:pt x="45" y="14"/>
                    </a:lnTo>
                    <a:lnTo>
                      <a:pt x="45" y="13"/>
                    </a:lnTo>
                    <a:lnTo>
                      <a:pt x="46" y="13"/>
                    </a:lnTo>
                    <a:lnTo>
                      <a:pt x="46" y="12"/>
                    </a:lnTo>
                    <a:lnTo>
                      <a:pt x="46" y="13"/>
                    </a:lnTo>
                    <a:lnTo>
                      <a:pt x="45" y="13"/>
                    </a:lnTo>
                    <a:lnTo>
                      <a:pt x="44" y="14"/>
                    </a:lnTo>
                    <a:lnTo>
                      <a:pt x="43" y="14"/>
                    </a:lnTo>
                    <a:lnTo>
                      <a:pt x="41" y="15"/>
                    </a:lnTo>
                    <a:lnTo>
                      <a:pt x="40" y="15"/>
                    </a:lnTo>
                    <a:lnTo>
                      <a:pt x="38" y="16"/>
                    </a:lnTo>
                    <a:lnTo>
                      <a:pt x="37" y="16"/>
                    </a:lnTo>
                    <a:lnTo>
                      <a:pt x="34" y="18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7" y="19"/>
                    </a:lnTo>
                    <a:lnTo>
                      <a:pt x="25" y="20"/>
                    </a:lnTo>
                    <a:lnTo>
                      <a:pt x="22" y="20"/>
                    </a:lnTo>
                    <a:lnTo>
                      <a:pt x="20" y="20"/>
                    </a:lnTo>
                    <a:lnTo>
                      <a:pt x="18" y="21"/>
                    </a:lnTo>
                    <a:lnTo>
                      <a:pt x="15" y="21"/>
                    </a:lnTo>
                    <a:lnTo>
                      <a:pt x="13" y="21"/>
                    </a:lnTo>
                    <a:lnTo>
                      <a:pt x="9" y="22"/>
                    </a:lnTo>
                    <a:lnTo>
                      <a:pt x="7" y="22"/>
                    </a:lnTo>
                    <a:lnTo>
                      <a:pt x="4" y="22"/>
                    </a:lnTo>
                    <a:lnTo>
                      <a:pt x="2" y="22"/>
                    </a:lnTo>
                    <a:lnTo>
                      <a:pt x="0" y="25"/>
                    </a:lnTo>
                    <a:lnTo>
                      <a:pt x="1" y="47"/>
                    </a:lnTo>
                    <a:lnTo>
                      <a:pt x="4" y="47"/>
                    </a:lnTo>
                    <a:lnTo>
                      <a:pt x="7" y="47"/>
                    </a:lnTo>
                    <a:lnTo>
                      <a:pt x="9" y="47"/>
                    </a:lnTo>
                    <a:lnTo>
                      <a:pt x="13" y="46"/>
                    </a:lnTo>
                    <a:lnTo>
                      <a:pt x="15" y="46"/>
                    </a:lnTo>
                    <a:lnTo>
                      <a:pt x="19" y="46"/>
                    </a:lnTo>
                    <a:lnTo>
                      <a:pt x="21" y="45"/>
                    </a:lnTo>
                    <a:lnTo>
                      <a:pt x="24" y="45"/>
                    </a:lnTo>
                    <a:lnTo>
                      <a:pt x="27" y="44"/>
                    </a:lnTo>
                    <a:lnTo>
                      <a:pt x="31" y="44"/>
                    </a:lnTo>
                    <a:lnTo>
                      <a:pt x="33" y="43"/>
                    </a:lnTo>
                    <a:lnTo>
                      <a:pt x="37" y="43"/>
                    </a:lnTo>
                    <a:lnTo>
                      <a:pt x="39" y="41"/>
                    </a:lnTo>
                    <a:lnTo>
                      <a:pt x="41" y="41"/>
                    </a:lnTo>
                    <a:lnTo>
                      <a:pt x="44" y="40"/>
                    </a:lnTo>
                    <a:lnTo>
                      <a:pt x="46" y="39"/>
                    </a:lnTo>
                    <a:lnTo>
                      <a:pt x="49" y="39"/>
                    </a:lnTo>
                    <a:lnTo>
                      <a:pt x="51" y="38"/>
                    </a:lnTo>
                    <a:lnTo>
                      <a:pt x="53" y="37"/>
                    </a:lnTo>
                    <a:lnTo>
                      <a:pt x="55" y="35"/>
                    </a:lnTo>
                    <a:lnTo>
                      <a:pt x="57" y="34"/>
                    </a:lnTo>
                    <a:lnTo>
                      <a:pt x="59" y="33"/>
                    </a:lnTo>
                    <a:lnTo>
                      <a:pt x="61" y="32"/>
                    </a:lnTo>
                    <a:lnTo>
                      <a:pt x="63" y="29"/>
                    </a:lnTo>
                    <a:lnTo>
                      <a:pt x="64" y="28"/>
                    </a:lnTo>
                    <a:lnTo>
                      <a:pt x="67" y="26"/>
                    </a:lnTo>
                    <a:lnTo>
                      <a:pt x="68" y="21"/>
                    </a:lnTo>
                    <a:lnTo>
                      <a:pt x="68" y="18"/>
                    </a:lnTo>
                    <a:lnTo>
                      <a:pt x="68" y="14"/>
                    </a:lnTo>
                    <a:lnTo>
                      <a:pt x="68" y="12"/>
                    </a:lnTo>
                    <a:lnTo>
                      <a:pt x="67" y="8"/>
                    </a:lnTo>
                    <a:lnTo>
                      <a:pt x="65" y="6"/>
                    </a:lnTo>
                    <a:lnTo>
                      <a:pt x="67" y="12"/>
                    </a:lnTo>
                    <a:lnTo>
                      <a:pt x="65" y="6"/>
                    </a:lnTo>
                    <a:lnTo>
                      <a:pt x="64" y="4"/>
                    </a:lnTo>
                    <a:lnTo>
                      <a:pt x="63" y="3"/>
                    </a:lnTo>
                    <a:lnTo>
                      <a:pt x="62" y="2"/>
                    </a:lnTo>
                    <a:lnTo>
                      <a:pt x="61" y="2"/>
                    </a:lnTo>
                    <a:lnTo>
                      <a:pt x="59" y="1"/>
                    </a:lnTo>
                    <a:lnTo>
                      <a:pt x="58" y="1"/>
                    </a:lnTo>
                    <a:lnTo>
                      <a:pt x="57" y="0"/>
                    </a:lnTo>
                    <a:lnTo>
                      <a:pt x="56" y="0"/>
                    </a:lnTo>
                    <a:lnTo>
                      <a:pt x="55" y="0"/>
                    </a:lnTo>
                    <a:lnTo>
                      <a:pt x="53" y="1"/>
                    </a:lnTo>
                    <a:lnTo>
                      <a:pt x="52" y="1"/>
                    </a:lnTo>
                    <a:lnTo>
                      <a:pt x="51" y="1"/>
                    </a:lnTo>
                    <a:lnTo>
                      <a:pt x="50" y="1"/>
                    </a:lnTo>
                    <a:lnTo>
                      <a:pt x="50" y="2"/>
                    </a:lnTo>
                    <a:lnTo>
                      <a:pt x="49" y="2"/>
                    </a:lnTo>
                    <a:lnTo>
                      <a:pt x="47" y="3"/>
                    </a:lnTo>
                    <a:lnTo>
                      <a:pt x="46" y="4"/>
                    </a:lnTo>
                    <a:lnTo>
                      <a:pt x="45" y="6"/>
                    </a:lnTo>
                    <a:lnTo>
                      <a:pt x="45" y="7"/>
                    </a:lnTo>
                    <a:lnTo>
                      <a:pt x="44" y="8"/>
                    </a:lnTo>
                    <a:lnTo>
                      <a:pt x="44" y="9"/>
                    </a:lnTo>
                    <a:lnTo>
                      <a:pt x="44" y="10"/>
                    </a:lnTo>
                    <a:lnTo>
                      <a:pt x="43" y="12"/>
                    </a:lnTo>
                    <a:lnTo>
                      <a:pt x="44" y="13"/>
                    </a:lnTo>
                    <a:lnTo>
                      <a:pt x="44" y="14"/>
                    </a:lnTo>
                    <a:lnTo>
                      <a:pt x="44" y="15"/>
                    </a:lnTo>
                    <a:lnTo>
                      <a:pt x="44" y="16"/>
                    </a:lnTo>
                    <a:lnTo>
                      <a:pt x="45" y="18"/>
                    </a:lnTo>
                    <a:lnTo>
                      <a:pt x="45" y="19"/>
                    </a:lnTo>
                    <a:lnTo>
                      <a:pt x="44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2" name="Google Shape;1472;p72"/>
              <p:cNvSpPr/>
              <p:nvPr/>
            </p:nvSpPr>
            <p:spPr>
              <a:xfrm>
                <a:off x="2172" y="2872"/>
                <a:ext cx="9" cy="4"/>
              </a:xfrm>
              <a:custGeom>
                <a:avLst/>
                <a:gdLst/>
                <a:ahLst/>
                <a:cxnLst/>
                <a:rect l="l" t="t" r="r" b="b"/>
                <a:pathLst>
                  <a:path w="78" h="38" extrusionOk="0">
                    <a:moveTo>
                      <a:pt x="9" y="23"/>
                    </a:moveTo>
                    <a:lnTo>
                      <a:pt x="8" y="23"/>
                    </a:lnTo>
                    <a:lnTo>
                      <a:pt x="11" y="24"/>
                    </a:lnTo>
                    <a:lnTo>
                      <a:pt x="13" y="24"/>
                    </a:lnTo>
                    <a:lnTo>
                      <a:pt x="15" y="25"/>
                    </a:lnTo>
                    <a:lnTo>
                      <a:pt x="18" y="25"/>
                    </a:lnTo>
                    <a:lnTo>
                      <a:pt x="20" y="26"/>
                    </a:lnTo>
                    <a:lnTo>
                      <a:pt x="23" y="26"/>
                    </a:lnTo>
                    <a:lnTo>
                      <a:pt x="25" y="28"/>
                    </a:lnTo>
                    <a:lnTo>
                      <a:pt x="27" y="28"/>
                    </a:lnTo>
                    <a:lnTo>
                      <a:pt x="30" y="29"/>
                    </a:lnTo>
                    <a:lnTo>
                      <a:pt x="32" y="29"/>
                    </a:lnTo>
                    <a:lnTo>
                      <a:pt x="33" y="30"/>
                    </a:lnTo>
                    <a:lnTo>
                      <a:pt x="36" y="30"/>
                    </a:lnTo>
                    <a:lnTo>
                      <a:pt x="38" y="31"/>
                    </a:lnTo>
                    <a:lnTo>
                      <a:pt x="39" y="31"/>
                    </a:lnTo>
                    <a:lnTo>
                      <a:pt x="43" y="32"/>
                    </a:lnTo>
                    <a:lnTo>
                      <a:pt x="45" y="32"/>
                    </a:lnTo>
                    <a:lnTo>
                      <a:pt x="46" y="34"/>
                    </a:lnTo>
                    <a:lnTo>
                      <a:pt x="48" y="34"/>
                    </a:lnTo>
                    <a:lnTo>
                      <a:pt x="50" y="35"/>
                    </a:lnTo>
                    <a:lnTo>
                      <a:pt x="51" y="35"/>
                    </a:lnTo>
                    <a:lnTo>
                      <a:pt x="52" y="36"/>
                    </a:lnTo>
                    <a:lnTo>
                      <a:pt x="54" y="36"/>
                    </a:lnTo>
                    <a:lnTo>
                      <a:pt x="54" y="37"/>
                    </a:lnTo>
                    <a:lnTo>
                      <a:pt x="55" y="37"/>
                    </a:lnTo>
                    <a:lnTo>
                      <a:pt x="56" y="38"/>
                    </a:lnTo>
                    <a:lnTo>
                      <a:pt x="55" y="37"/>
                    </a:lnTo>
                    <a:lnTo>
                      <a:pt x="55" y="36"/>
                    </a:lnTo>
                    <a:lnTo>
                      <a:pt x="55" y="34"/>
                    </a:lnTo>
                    <a:lnTo>
                      <a:pt x="78" y="34"/>
                    </a:lnTo>
                    <a:lnTo>
                      <a:pt x="78" y="31"/>
                    </a:lnTo>
                    <a:lnTo>
                      <a:pt x="76" y="29"/>
                    </a:lnTo>
                    <a:lnTo>
                      <a:pt x="75" y="25"/>
                    </a:lnTo>
                    <a:lnTo>
                      <a:pt x="74" y="24"/>
                    </a:lnTo>
                    <a:lnTo>
                      <a:pt x="73" y="22"/>
                    </a:lnTo>
                    <a:lnTo>
                      <a:pt x="72" y="20"/>
                    </a:lnTo>
                    <a:lnTo>
                      <a:pt x="69" y="19"/>
                    </a:lnTo>
                    <a:lnTo>
                      <a:pt x="68" y="18"/>
                    </a:lnTo>
                    <a:lnTo>
                      <a:pt x="66" y="17"/>
                    </a:lnTo>
                    <a:lnTo>
                      <a:pt x="64" y="16"/>
                    </a:lnTo>
                    <a:lnTo>
                      <a:pt x="62" y="14"/>
                    </a:lnTo>
                    <a:lnTo>
                      <a:pt x="61" y="13"/>
                    </a:lnTo>
                    <a:lnTo>
                      <a:pt x="58" y="13"/>
                    </a:lnTo>
                    <a:lnTo>
                      <a:pt x="57" y="12"/>
                    </a:lnTo>
                    <a:lnTo>
                      <a:pt x="55" y="11"/>
                    </a:lnTo>
                    <a:lnTo>
                      <a:pt x="52" y="11"/>
                    </a:lnTo>
                    <a:lnTo>
                      <a:pt x="50" y="10"/>
                    </a:lnTo>
                    <a:lnTo>
                      <a:pt x="49" y="8"/>
                    </a:lnTo>
                    <a:lnTo>
                      <a:pt x="46" y="8"/>
                    </a:lnTo>
                    <a:lnTo>
                      <a:pt x="44" y="7"/>
                    </a:lnTo>
                    <a:lnTo>
                      <a:pt x="42" y="7"/>
                    </a:lnTo>
                    <a:lnTo>
                      <a:pt x="38" y="6"/>
                    </a:lnTo>
                    <a:lnTo>
                      <a:pt x="36" y="5"/>
                    </a:lnTo>
                    <a:lnTo>
                      <a:pt x="33" y="5"/>
                    </a:lnTo>
                    <a:lnTo>
                      <a:pt x="31" y="4"/>
                    </a:lnTo>
                    <a:lnTo>
                      <a:pt x="29" y="4"/>
                    </a:lnTo>
                    <a:lnTo>
                      <a:pt x="26" y="2"/>
                    </a:lnTo>
                    <a:lnTo>
                      <a:pt x="24" y="2"/>
                    </a:lnTo>
                    <a:lnTo>
                      <a:pt x="21" y="1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5" y="1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1" y="5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1" y="18"/>
                    </a:lnTo>
                    <a:lnTo>
                      <a:pt x="2" y="19"/>
                    </a:lnTo>
                    <a:lnTo>
                      <a:pt x="3" y="20"/>
                    </a:lnTo>
                    <a:lnTo>
                      <a:pt x="5" y="22"/>
                    </a:lnTo>
                    <a:lnTo>
                      <a:pt x="6" y="22"/>
                    </a:lnTo>
                    <a:lnTo>
                      <a:pt x="7" y="23"/>
                    </a:lnTo>
                    <a:lnTo>
                      <a:pt x="8" y="23"/>
                    </a:lnTo>
                    <a:lnTo>
                      <a:pt x="9" y="2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3" name="Google Shape;1473;p72"/>
              <p:cNvSpPr/>
              <p:nvPr/>
            </p:nvSpPr>
            <p:spPr>
              <a:xfrm>
                <a:off x="2158" y="2870"/>
                <a:ext cx="16" cy="5"/>
              </a:xfrm>
              <a:custGeom>
                <a:avLst/>
                <a:gdLst/>
                <a:ahLst/>
                <a:cxnLst/>
                <a:rect l="l" t="t" r="r" b="b"/>
                <a:pathLst>
                  <a:path w="126" h="27" extrusionOk="0">
                    <a:moveTo>
                      <a:pt x="11" y="27"/>
                    </a:moveTo>
                    <a:lnTo>
                      <a:pt x="12" y="27"/>
                    </a:lnTo>
                    <a:lnTo>
                      <a:pt x="16" y="27"/>
                    </a:lnTo>
                    <a:lnTo>
                      <a:pt x="20" y="27"/>
                    </a:lnTo>
                    <a:lnTo>
                      <a:pt x="23" y="27"/>
                    </a:lnTo>
                    <a:lnTo>
                      <a:pt x="27" y="27"/>
                    </a:lnTo>
                    <a:lnTo>
                      <a:pt x="30" y="27"/>
                    </a:lnTo>
                    <a:lnTo>
                      <a:pt x="34" y="27"/>
                    </a:lnTo>
                    <a:lnTo>
                      <a:pt x="38" y="26"/>
                    </a:lnTo>
                    <a:lnTo>
                      <a:pt x="40" y="26"/>
                    </a:lnTo>
                    <a:lnTo>
                      <a:pt x="45" y="26"/>
                    </a:lnTo>
                    <a:lnTo>
                      <a:pt x="48" y="26"/>
                    </a:lnTo>
                    <a:lnTo>
                      <a:pt x="52" y="26"/>
                    </a:lnTo>
                    <a:lnTo>
                      <a:pt x="55" y="24"/>
                    </a:lnTo>
                    <a:lnTo>
                      <a:pt x="59" y="24"/>
                    </a:lnTo>
                    <a:lnTo>
                      <a:pt x="63" y="24"/>
                    </a:lnTo>
                    <a:lnTo>
                      <a:pt x="66" y="24"/>
                    </a:lnTo>
                    <a:lnTo>
                      <a:pt x="70" y="24"/>
                    </a:lnTo>
                    <a:lnTo>
                      <a:pt x="72" y="24"/>
                    </a:lnTo>
                    <a:lnTo>
                      <a:pt x="76" y="24"/>
                    </a:lnTo>
                    <a:lnTo>
                      <a:pt x="79" y="24"/>
                    </a:lnTo>
                    <a:lnTo>
                      <a:pt x="83" y="24"/>
                    </a:lnTo>
                    <a:lnTo>
                      <a:pt x="87" y="24"/>
                    </a:lnTo>
                    <a:lnTo>
                      <a:pt x="89" y="24"/>
                    </a:lnTo>
                    <a:lnTo>
                      <a:pt x="93" y="24"/>
                    </a:lnTo>
                    <a:lnTo>
                      <a:pt x="96" y="24"/>
                    </a:lnTo>
                    <a:lnTo>
                      <a:pt x="100" y="24"/>
                    </a:lnTo>
                    <a:lnTo>
                      <a:pt x="103" y="24"/>
                    </a:lnTo>
                    <a:lnTo>
                      <a:pt x="107" y="24"/>
                    </a:lnTo>
                    <a:lnTo>
                      <a:pt x="109" y="26"/>
                    </a:lnTo>
                    <a:lnTo>
                      <a:pt x="113" y="26"/>
                    </a:lnTo>
                    <a:lnTo>
                      <a:pt x="116" y="26"/>
                    </a:lnTo>
                    <a:lnTo>
                      <a:pt x="119" y="27"/>
                    </a:lnTo>
                    <a:lnTo>
                      <a:pt x="122" y="27"/>
                    </a:lnTo>
                    <a:lnTo>
                      <a:pt x="126" y="4"/>
                    </a:lnTo>
                    <a:lnTo>
                      <a:pt x="124" y="3"/>
                    </a:lnTo>
                    <a:lnTo>
                      <a:pt x="120" y="3"/>
                    </a:lnTo>
                    <a:lnTo>
                      <a:pt x="116" y="2"/>
                    </a:lnTo>
                    <a:lnTo>
                      <a:pt x="113" y="2"/>
                    </a:lnTo>
                    <a:lnTo>
                      <a:pt x="109" y="2"/>
                    </a:lnTo>
                    <a:lnTo>
                      <a:pt x="106" y="0"/>
                    </a:lnTo>
                    <a:lnTo>
                      <a:pt x="102" y="0"/>
                    </a:lnTo>
                    <a:lnTo>
                      <a:pt x="98" y="0"/>
                    </a:lnTo>
                    <a:lnTo>
                      <a:pt x="94" y="0"/>
                    </a:lnTo>
                    <a:lnTo>
                      <a:pt x="90" y="0"/>
                    </a:lnTo>
                    <a:lnTo>
                      <a:pt x="87" y="0"/>
                    </a:lnTo>
                    <a:lnTo>
                      <a:pt x="83" y="0"/>
                    </a:lnTo>
                    <a:lnTo>
                      <a:pt x="79" y="0"/>
                    </a:lnTo>
                    <a:lnTo>
                      <a:pt x="76" y="0"/>
                    </a:lnTo>
                    <a:lnTo>
                      <a:pt x="72" y="0"/>
                    </a:lnTo>
                    <a:lnTo>
                      <a:pt x="69" y="0"/>
                    </a:lnTo>
                    <a:lnTo>
                      <a:pt x="65" y="0"/>
                    </a:lnTo>
                    <a:lnTo>
                      <a:pt x="61" y="0"/>
                    </a:lnTo>
                    <a:lnTo>
                      <a:pt x="58" y="0"/>
                    </a:lnTo>
                    <a:lnTo>
                      <a:pt x="54" y="2"/>
                    </a:lnTo>
                    <a:lnTo>
                      <a:pt x="51" y="2"/>
                    </a:lnTo>
                    <a:lnTo>
                      <a:pt x="47" y="2"/>
                    </a:lnTo>
                    <a:lnTo>
                      <a:pt x="43" y="2"/>
                    </a:lnTo>
                    <a:lnTo>
                      <a:pt x="39" y="2"/>
                    </a:lnTo>
                    <a:lnTo>
                      <a:pt x="35" y="3"/>
                    </a:lnTo>
                    <a:lnTo>
                      <a:pt x="32" y="3"/>
                    </a:lnTo>
                    <a:lnTo>
                      <a:pt x="29" y="3"/>
                    </a:lnTo>
                    <a:lnTo>
                      <a:pt x="26" y="3"/>
                    </a:lnTo>
                    <a:lnTo>
                      <a:pt x="22" y="3"/>
                    </a:lnTo>
                    <a:lnTo>
                      <a:pt x="18" y="3"/>
                    </a:lnTo>
                    <a:lnTo>
                      <a:pt x="15" y="3"/>
                    </a:lnTo>
                    <a:lnTo>
                      <a:pt x="11" y="4"/>
                    </a:lnTo>
                    <a:lnTo>
                      <a:pt x="12" y="4"/>
                    </a:lnTo>
                    <a:lnTo>
                      <a:pt x="11" y="4"/>
                    </a:lnTo>
                    <a:lnTo>
                      <a:pt x="10" y="4"/>
                    </a:lnTo>
                    <a:lnTo>
                      <a:pt x="9" y="4"/>
                    </a:lnTo>
                    <a:lnTo>
                      <a:pt x="8" y="4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4" y="6"/>
                    </a:lnTo>
                    <a:lnTo>
                      <a:pt x="3" y="8"/>
                    </a:lnTo>
                    <a:lnTo>
                      <a:pt x="2" y="9"/>
                    </a:lnTo>
                    <a:lnTo>
                      <a:pt x="2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2" y="21"/>
                    </a:lnTo>
                    <a:lnTo>
                      <a:pt x="2" y="22"/>
                    </a:lnTo>
                    <a:lnTo>
                      <a:pt x="3" y="23"/>
                    </a:lnTo>
                    <a:lnTo>
                      <a:pt x="3" y="24"/>
                    </a:lnTo>
                    <a:lnTo>
                      <a:pt x="4" y="24"/>
                    </a:lnTo>
                    <a:lnTo>
                      <a:pt x="5" y="26"/>
                    </a:lnTo>
                    <a:lnTo>
                      <a:pt x="6" y="26"/>
                    </a:lnTo>
                    <a:lnTo>
                      <a:pt x="6" y="27"/>
                    </a:lnTo>
                    <a:lnTo>
                      <a:pt x="8" y="27"/>
                    </a:lnTo>
                    <a:lnTo>
                      <a:pt x="9" y="27"/>
                    </a:lnTo>
                    <a:lnTo>
                      <a:pt x="11" y="27"/>
                    </a:lnTo>
                    <a:lnTo>
                      <a:pt x="12" y="27"/>
                    </a:lnTo>
                    <a:lnTo>
                      <a:pt x="11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4" name="Google Shape;1474;p72"/>
              <p:cNvSpPr/>
              <p:nvPr/>
            </p:nvSpPr>
            <p:spPr>
              <a:xfrm>
                <a:off x="2138" y="2863"/>
                <a:ext cx="21" cy="12"/>
              </a:xfrm>
              <a:custGeom>
                <a:avLst/>
                <a:gdLst/>
                <a:ahLst/>
                <a:cxnLst/>
                <a:rect l="l" t="t" r="r" b="b"/>
                <a:pathLst>
                  <a:path w="179" h="84" extrusionOk="0">
                    <a:moveTo>
                      <a:pt x="0" y="12"/>
                    </a:moveTo>
                    <a:lnTo>
                      <a:pt x="1" y="19"/>
                    </a:lnTo>
                    <a:lnTo>
                      <a:pt x="5" y="23"/>
                    </a:lnTo>
                    <a:lnTo>
                      <a:pt x="7" y="28"/>
                    </a:lnTo>
                    <a:lnTo>
                      <a:pt x="12" y="31"/>
                    </a:lnTo>
                    <a:lnTo>
                      <a:pt x="16" y="35"/>
                    </a:lnTo>
                    <a:lnTo>
                      <a:pt x="19" y="37"/>
                    </a:lnTo>
                    <a:lnTo>
                      <a:pt x="24" y="41"/>
                    </a:lnTo>
                    <a:lnTo>
                      <a:pt x="29" y="44"/>
                    </a:lnTo>
                    <a:lnTo>
                      <a:pt x="35" y="47"/>
                    </a:lnTo>
                    <a:lnTo>
                      <a:pt x="41" y="49"/>
                    </a:lnTo>
                    <a:lnTo>
                      <a:pt x="47" y="54"/>
                    </a:lnTo>
                    <a:lnTo>
                      <a:pt x="51" y="56"/>
                    </a:lnTo>
                    <a:lnTo>
                      <a:pt x="57" y="59"/>
                    </a:lnTo>
                    <a:lnTo>
                      <a:pt x="63" y="61"/>
                    </a:lnTo>
                    <a:lnTo>
                      <a:pt x="71" y="63"/>
                    </a:lnTo>
                    <a:lnTo>
                      <a:pt x="77" y="65"/>
                    </a:lnTo>
                    <a:lnTo>
                      <a:pt x="83" y="67"/>
                    </a:lnTo>
                    <a:lnTo>
                      <a:pt x="89" y="69"/>
                    </a:lnTo>
                    <a:lnTo>
                      <a:pt x="97" y="71"/>
                    </a:lnTo>
                    <a:lnTo>
                      <a:pt x="103" y="73"/>
                    </a:lnTo>
                    <a:lnTo>
                      <a:pt x="109" y="74"/>
                    </a:lnTo>
                    <a:lnTo>
                      <a:pt x="116" y="75"/>
                    </a:lnTo>
                    <a:lnTo>
                      <a:pt x="122" y="77"/>
                    </a:lnTo>
                    <a:lnTo>
                      <a:pt x="128" y="78"/>
                    </a:lnTo>
                    <a:lnTo>
                      <a:pt x="134" y="79"/>
                    </a:lnTo>
                    <a:lnTo>
                      <a:pt x="140" y="80"/>
                    </a:lnTo>
                    <a:lnTo>
                      <a:pt x="146" y="81"/>
                    </a:lnTo>
                    <a:lnTo>
                      <a:pt x="153" y="83"/>
                    </a:lnTo>
                    <a:lnTo>
                      <a:pt x="159" y="83"/>
                    </a:lnTo>
                    <a:lnTo>
                      <a:pt x="164" y="84"/>
                    </a:lnTo>
                    <a:lnTo>
                      <a:pt x="169" y="84"/>
                    </a:lnTo>
                    <a:lnTo>
                      <a:pt x="173" y="84"/>
                    </a:lnTo>
                    <a:lnTo>
                      <a:pt x="178" y="84"/>
                    </a:lnTo>
                    <a:lnTo>
                      <a:pt x="179" y="61"/>
                    </a:lnTo>
                    <a:lnTo>
                      <a:pt x="175" y="60"/>
                    </a:lnTo>
                    <a:lnTo>
                      <a:pt x="171" y="60"/>
                    </a:lnTo>
                    <a:lnTo>
                      <a:pt x="166" y="60"/>
                    </a:lnTo>
                    <a:lnTo>
                      <a:pt x="161" y="59"/>
                    </a:lnTo>
                    <a:lnTo>
                      <a:pt x="157" y="59"/>
                    </a:lnTo>
                    <a:lnTo>
                      <a:pt x="150" y="57"/>
                    </a:lnTo>
                    <a:lnTo>
                      <a:pt x="144" y="57"/>
                    </a:lnTo>
                    <a:lnTo>
                      <a:pt x="139" y="56"/>
                    </a:lnTo>
                    <a:lnTo>
                      <a:pt x="133" y="55"/>
                    </a:lnTo>
                    <a:lnTo>
                      <a:pt x="127" y="54"/>
                    </a:lnTo>
                    <a:lnTo>
                      <a:pt x="121" y="53"/>
                    </a:lnTo>
                    <a:lnTo>
                      <a:pt x="115" y="51"/>
                    </a:lnTo>
                    <a:lnTo>
                      <a:pt x="109" y="48"/>
                    </a:lnTo>
                    <a:lnTo>
                      <a:pt x="103" y="47"/>
                    </a:lnTo>
                    <a:lnTo>
                      <a:pt x="97" y="46"/>
                    </a:lnTo>
                    <a:lnTo>
                      <a:pt x="90" y="43"/>
                    </a:lnTo>
                    <a:lnTo>
                      <a:pt x="84" y="41"/>
                    </a:lnTo>
                    <a:lnTo>
                      <a:pt x="78" y="40"/>
                    </a:lnTo>
                    <a:lnTo>
                      <a:pt x="72" y="37"/>
                    </a:lnTo>
                    <a:lnTo>
                      <a:pt x="67" y="35"/>
                    </a:lnTo>
                    <a:lnTo>
                      <a:pt x="61" y="32"/>
                    </a:lnTo>
                    <a:lnTo>
                      <a:pt x="56" y="30"/>
                    </a:lnTo>
                    <a:lnTo>
                      <a:pt x="51" y="29"/>
                    </a:lnTo>
                    <a:lnTo>
                      <a:pt x="47" y="26"/>
                    </a:lnTo>
                    <a:lnTo>
                      <a:pt x="42" y="23"/>
                    </a:lnTo>
                    <a:lnTo>
                      <a:pt x="37" y="20"/>
                    </a:lnTo>
                    <a:lnTo>
                      <a:pt x="34" y="18"/>
                    </a:lnTo>
                    <a:lnTo>
                      <a:pt x="30" y="16"/>
                    </a:lnTo>
                    <a:lnTo>
                      <a:pt x="28" y="13"/>
                    </a:lnTo>
                    <a:lnTo>
                      <a:pt x="25" y="11"/>
                    </a:lnTo>
                    <a:lnTo>
                      <a:pt x="23" y="8"/>
                    </a:lnTo>
                    <a:lnTo>
                      <a:pt x="22" y="6"/>
                    </a:lnTo>
                    <a:lnTo>
                      <a:pt x="23" y="12"/>
                    </a:lnTo>
                    <a:lnTo>
                      <a:pt x="22" y="6"/>
                    </a:lnTo>
                    <a:lnTo>
                      <a:pt x="20" y="5"/>
                    </a:lnTo>
                    <a:lnTo>
                      <a:pt x="19" y="4"/>
                    </a:lnTo>
                    <a:lnTo>
                      <a:pt x="18" y="2"/>
                    </a:lnTo>
                    <a:lnTo>
                      <a:pt x="17" y="2"/>
                    </a:lnTo>
                    <a:lnTo>
                      <a:pt x="16" y="1"/>
                    </a:lnTo>
                    <a:lnTo>
                      <a:pt x="14" y="1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1" y="0"/>
                    </a:lnTo>
                    <a:lnTo>
                      <a:pt x="11" y="1"/>
                    </a:lnTo>
                    <a:lnTo>
                      <a:pt x="10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2"/>
                    </a:lnTo>
                    <a:lnTo>
                      <a:pt x="5" y="2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1" y="6"/>
                    </a:lnTo>
                    <a:lnTo>
                      <a:pt x="1" y="7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5" name="Google Shape;1475;p72"/>
              <p:cNvSpPr/>
              <p:nvPr/>
            </p:nvSpPr>
            <p:spPr>
              <a:xfrm>
                <a:off x="2138" y="2856"/>
                <a:ext cx="7" cy="9"/>
              </a:xfrm>
              <a:custGeom>
                <a:avLst/>
                <a:gdLst/>
                <a:ahLst/>
                <a:cxnLst/>
                <a:rect l="l" t="t" r="r" b="b"/>
                <a:pathLst>
                  <a:path w="56" h="84" extrusionOk="0">
                    <a:moveTo>
                      <a:pt x="40" y="2"/>
                    </a:moveTo>
                    <a:lnTo>
                      <a:pt x="37" y="3"/>
                    </a:lnTo>
                    <a:lnTo>
                      <a:pt x="34" y="5"/>
                    </a:lnTo>
                    <a:lnTo>
                      <a:pt x="29" y="10"/>
                    </a:lnTo>
                    <a:lnTo>
                      <a:pt x="25" y="12"/>
                    </a:lnTo>
                    <a:lnTo>
                      <a:pt x="22" y="16"/>
                    </a:lnTo>
                    <a:lnTo>
                      <a:pt x="18" y="18"/>
                    </a:lnTo>
                    <a:lnTo>
                      <a:pt x="15" y="21"/>
                    </a:lnTo>
                    <a:lnTo>
                      <a:pt x="12" y="24"/>
                    </a:lnTo>
                    <a:lnTo>
                      <a:pt x="10" y="27"/>
                    </a:lnTo>
                    <a:lnTo>
                      <a:pt x="7" y="30"/>
                    </a:lnTo>
                    <a:lnTo>
                      <a:pt x="6" y="33"/>
                    </a:lnTo>
                    <a:lnTo>
                      <a:pt x="4" y="36"/>
                    </a:lnTo>
                    <a:lnTo>
                      <a:pt x="3" y="39"/>
                    </a:lnTo>
                    <a:lnTo>
                      <a:pt x="1" y="42"/>
                    </a:lnTo>
                    <a:lnTo>
                      <a:pt x="1" y="45"/>
                    </a:lnTo>
                    <a:lnTo>
                      <a:pt x="0" y="48"/>
                    </a:lnTo>
                    <a:lnTo>
                      <a:pt x="0" y="51"/>
                    </a:lnTo>
                    <a:lnTo>
                      <a:pt x="0" y="53"/>
                    </a:lnTo>
                    <a:lnTo>
                      <a:pt x="0" y="57"/>
                    </a:lnTo>
                    <a:lnTo>
                      <a:pt x="0" y="59"/>
                    </a:lnTo>
                    <a:lnTo>
                      <a:pt x="0" y="61"/>
                    </a:lnTo>
                    <a:lnTo>
                      <a:pt x="1" y="64"/>
                    </a:lnTo>
                    <a:lnTo>
                      <a:pt x="1" y="67"/>
                    </a:lnTo>
                    <a:lnTo>
                      <a:pt x="1" y="70"/>
                    </a:lnTo>
                    <a:lnTo>
                      <a:pt x="3" y="71"/>
                    </a:lnTo>
                    <a:lnTo>
                      <a:pt x="3" y="73"/>
                    </a:lnTo>
                    <a:lnTo>
                      <a:pt x="4" y="74"/>
                    </a:lnTo>
                    <a:lnTo>
                      <a:pt x="4" y="77"/>
                    </a:lnTo>
                    <a:lnTo>
                      <a:pt x="4" y="78"/>
                    </a:lnTo>
                    <a:lnTo>
                      <a:pt x="4" y="80"/>
                    </a:lnTo>
                    <a:lnTo>
                      <a:pt x="5" y="82"/>
                    </a:lnTo>
                    <a:lnTo>
                      <a:pt x="5" y="83"/>
                    </a:lnTo>
                    <a:lnTo>
                      <a:pt x="5" y="84"/>
                    </a:lnTo>
                    <a:lnTo>
                      <a:pt x="28" y="84"/>
                    </a:lnTo>
                    <a:lnTo>
                      <a:pt x="28" y="82"/>
                    </a:lnTo>
                    <a:lnTo>
                      <a:pt x="28" y="79"/>
                    </a:lnTo>
                    <a:lnTo>
                      <a:pt x="28" y="77"/>
                    </a:lnTo>
                    <a:lnTo>
                      <a:pt x="27" y="74"/>
                    </a:lnTo>
                    <a:lnTo>
                      <a:pt x="27" y="72"/>
                    </a:lnTo>
                    <a:lnTo>
                      <a:pt x="27" y="70"/>
                    </a:lnTo>
                    <a:lnTo>
                      <a:pt x="25" y="67"/>
                    </a:lnTo>
                    <a:lnTo>
                      <a:pt x="25" y="65"/>
                    </a:lnTo>
                    <a:lnTo>
                      <a:pt x="25" y="63"/>
                    </a:lnTo>
                    <a:lnTo>
                      <a:pt x="24" y="61"/>
                    </a:lnTo>
                    <a:lnTo>
                      <a:pt x="24" y="59"/>
                    </a:lnTo>
                    <a:lnTo>
                      <a:pt x="24" y="58"/>
                    </a:lnTo>
                    <a:lnTo>
                      <a:pt x="24" y="57"/>
                    </a:lnTo>
                    <a:lnTo>
                      <a:pt x="23" y="55"/>
                    </a:lnTo>
                    <a:lnTo>
                      <a:pt x="23" y="53"/>
                    </a:lnTo>
                    <a:lnTo>
                      <a:pt x="23" y="52"/>
                    </a:lnTo>
                    <a:lnTo>
                      <a:pt x="24" y="51"/>
                    </a:lnTo>
                    <a:lnTo>
                      <a:pt x="24" y="49"/>
                    </a:lnTo>
                    <a:lnTo>
                      <a:pt x="24" y="48"/>
                    </a:lnTo>
                    <a:lnTo>
                      <a:pt x="25" y="46"/>
                    </a:lnTo>
                    <a:lnTo>
                      <a:pt x="25" y="45"/>
                    </a:lnTo>
                    <a:lnTo>
                      <a:pt x="27" y="43"/>
                    </a:lnTo>
                    <a:lnTo>
                      <a:pt x="28" y="42"/>
                    </a:lnTo>
                    <a:lnTo>
                      <a:pt x="30" y="40"/>
                    </a:lnTo>
                    <a:lnTo>
                      <a:pt x="31" y="39"/>
                    </a:lnTo>
                    <a:lnTo>
                      <a:pt x="34" y="36"/>
                    </a:lnTo>
                    <a:lnTo>
                      <a:pt x="36" y="34"/>
                    </a:lnTo>
                    <a:lnTo>
                      <a:pt x="39" y="31"/>
                    </a:lnTo>
                    <a:lnTo>
                      <a:pt x="42" y="29"/>
                    </a:lnTo>
                    <a:lnTo>
                      <a:pt x="47" y="27"/>
                    </a:lnTo>
                    <a:lnTo>
                      <a:pt x="52" y="24"/>
                    </a:lnTo>
                    <a:lnTo>
                      <a:pt x="49" y="25"/>
                    </a:lnTo>
                    <a:lnTo>
                      <a:pt x="52" y="24"/>
                    </a:lnTo>
                    <a:lnTo>
                      <a:pt x="53" y="23"/>
                    </a:lnTo>
                    <a:lnTo>
                      <a:pt x="54" y="22"/>
                    </a:lnTo>
                    <a:lnTo>
                      <a:pt x="55" y="21"/>
                    </a:lnTo>
                    <a:lnTo>
                      <a:pt x="55" y="19"/>
                    </a:lnTo>
                    <a:lnTo>
                      <a:pt x="56" y="18"/>
                    </a:lnTo>
                    <a:lnTo>
                      <a:pt x="56" y="17"/>
                    </a:lnTo>
                    <a:lnTo>
                      <a:pt x="56" y="16"/>
                    </a:lnTo>
                    <a:lnTo>
                      <a:pt x="56" y="15"/>
                    </a:lnTo>
                    <a:lnTo>
                      <a:pt x="56" y="13"/>
                    </a:lnTo>
                    <a:lnTo>
                      <a:pt x="56" y="12"/>
                    </a:lnTo>
                    <a:lnTo>
                      <a:pt x="56" y="11"/>
                    </a:lnTo>
                    <a:lnTo>
                      <a:pt x="56" y="10"/>
                    </a:lnTo>
                    <a:lnTo>
                      <a:pt x="55" y="8"/>
                    </a:lnTo>
                    <a:lnTo>
                      <a:pt x="55" y="6"/>
                    </a:lnTo>
                    <a:lnTo>
                      <a:pt x="54" y="6"/>
                    </a:lnTo>
                    <a:lnTo>
                      <a:pt x="54" y="5"/>
                    </a:lnTo>
                    <a:lnTo>
                      <a:pt x="53" y="4"/>
                    </a:lnTo>
                    <a:lnTo>
                      <a:pt x="52" y="3"/>
                    </a:lnTo>
                    <a:lnTo>
                      <a:pt x="50" y="3"/>
                    </a:lnTo>
                    <a:lnTo>
                      <a:pt x="49" y="2"/>
                    </a:lnTo>
                    <a:lnTo>
                      <a:pt x="48" y="2"/>
                    </a:lnTo>
                    <a:lnTo>
                      <a:pt x="47" y="2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42" y="2"/>
                    </a:lnTo>
                    <a:lnTo>
                      <a:pt x="41" y="2"/>
                    </a:lnTo>
                    <a:lnTo>
                      <a:pt x="39" y="2"/>
                    </a:lnTo>
                    <a:lnTo>
                      <a:pt x="37" y="3"/>
                    </a:lnTo>
                    <a:lnTo>
                      <a:pt x="4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6" name="Google Shape;1476;p72"/>
              <p:cNvSpPr/>
              <p:nvPr/>
            </p:nvSpPr>
            <p:spPr>
              <a:xfrm>
                <a:off x="2142" y="2817"/>
                <a:ext cx="107" cy="42"/>
              </a:xfrm>
              <a:custGeom>
                <a:avLst/>
                <a:gdLst/>
                <a:ahLst/>
                <a:cxnLst/>
                <a:rect l="l" t="t" r="r" b="b"/>
                <a:pathLst>
                  <a:path w="901" h="349" extrusionOk="0">
                    <a:moveTo>
                      <a:pt x="887" y="1"/>
                    </a:moveTo>
                    <a:lnTo>
                      <a:pt x="886" y="1"/>
                    </a:lnTo>
                    <a:lnTo>
                      <a:pt x="0" y="326"/>
                    </a:lnTo>
                    <a:lnTo>
                      <a:pt x="9" y="349"/>
                    </a:lnTo>
                    <a:lnTo>
                      <a:pt x="894" y="24"/>
                    </a:lnTo>
                    <a:lnTo>
                      <a:pt x="893" y="24"/>
                    </a:lnTo>
                    <a:lnTo>
                      <a:pt x="894" y="24"/>
                    </a:lnTo>
                    <a:lnTo>
                      <a:pt x="895" y="23"/>
                    </a:lnTo>
                    <a:lnTo>
                      <a:pt x="897" y="23"/>
                    </a:lnTo>
                    <a:lnTo>
                      <a:pt x="898" y="22"/>
                    </a:lnTo>
                    <a:lnTo>
                      <a:pt x="899" y="22"/>
                    </a:lnTo>
                    <a:lnTo>
                      <a:pt x="899" y="21"/>
                    </a:lnTo>
                    <a:lnTo>
                      <a:pt x="900" y="19"/>
                    </a:lnTo>
                    <a:lnTo>
                      <a:pt x="900" y="18"/>
                    </a:lnTo>
                    <a:lnTo>
                      <a:pt x="901" y="17"/>
                    </a:lnTo>
                    <a:lnTo>
                      <a:pt x="901" y="16"/>
                    </a:lnTo>
                    <a:lnTo>
                      <a:pt x="901" y="15"/>
                    </a:lnTo>
                    <a:lnTo>
                      <a:pt x="901" y="13"/>
                    </a:lnTo>
                    <a:lnTo>
                      <a:pt x="901" y="12"/>
                    </a:lnTo>
                    <a:lnTo>
                      <a:pt x="901" y="11"/>
                    </a:lnTo>
                    <a:lnTo>
                      <a:pt x="901" y="10"/>
                    </a:lnTo>
                    <a:lnTo>
                      <a:pt x="901" y="9"/>
                    </a:lnTo>
                    <a:lnTo>
                      <a:pt x="900" y="7"/>
                    </a:lnTo>
                    <a:lnTo>
                      <a:pt x="900" y="6"/>
                    </a:lnTo>
                    <a:lnTo>
                      <a:pt x="899" y="6"/>
                    </a:lnTo>
                    <a:lnTo>
                      <a:pt x="899" y="5"/>
                    </a:lnTo>
                    <a:lnTo>
                      <a:pt x="898" y="4"/>
                    </a:lnTo>
                    <a:lnTo>
                      <a:pt x="897" y="3"/>
                    </a:lnTo>
                    <a:lnTo>
                      <a:pt x="895" y="3"/>
                    </a:lnTo>
                    <a:lnTo>
                      <a:pt x="894" y="1"/>
                    </a:lnTo>
                    <a:lnTo>
                      <a:pt x="893" y="1"/>
                    </a:lnTo>
                    <a:lnTo>
                      <a:pt x="892" y="1"/>
                    </a:lnTo>
                    <a:lnTo>
                      <a:pt x="891" y="0"/>
                    </a:lnTo>
                    <a:lnTo>
                      <a:pt x="889" y="0"/>
                    </a:lnTo>
                    <a:lnTo>
                      <a:pt x="888" y="1"/>
                    </a:lnTo>
                    <a:lnTo>
                      <a:pt x="887" y="1"/>
                    </a:lnTo>
                    <a:lnTo>
                      <a:pt x="886" y="1"/>
                    </a:lnTo>
                    <a:lnTo>
                      <a:pt x="887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7" name="Google Shape;1477;p72"/>
              <p:cNvSpPr/>
              <p:nvPr/>
            </p:nvSpPr>
            <p:spPr>
              <a:xfrm>
                <a:off x="2246" y="2552"/>
                <a:ext cx="136" cy="269"/>
              </a:xfrm>
              <a:custGeom>
                <a:avLst/>
                <a:gdLst/>
                <a:ahLst/>
                <a:cxnLst/>
                <a:rect l="l" t="t" r="r" b="b"/>
                <a:pathLst>
                  <a:path w="1148" h="2269" extrusionOk="0">
                    <a:moveTo>
                      <a:pt x="8" y="24"/>
                    </a:moveTo>
                    <a:lnTo>
                      <a:pt x="7" y="24"/>
                    </a:lnTo>
                    <a:lnTo>
                      <a:pt x="155" y="79"/>
                    </a:lnTo>
                    <a:lnTo>
                      <a:pt x="290" y="136"/>
                    </a:lnTo>
                    <a:lnTo>
                      <a:pt x="415" y="199"/>
                    </a:lnTo>
                    <a:lnTo>
                      <a:pt x="529" y="264"/>
                    </a:lnTo>
                    <a:lnTo>
                      <a:pt x="633" y="331"/>
                    </a:lnTo>
                    <a:lnTo>
                      <a:pt x="727" y="401"/>
                    </a:lnTo>
                    <a:lnTo>
                      <a:pt x="809" y="473"/>
                    </a:lnTo>
                    <a:lnTo>
                      <a:pt x="883" y="548"/>
                    </a:lnTo>
                    <a:lnTo>
                      <a:pt x="947" y="624"/>
                    </a:lnTo>
                    <a:lnTo>
                      <a:pt x="999" y="700"/>
                    </a:lnTo>
                    <a:lnTo>
                      <a:pt x="1042" y="780"/>
                    </a:lnTo>
                    <a:lnTo>
                      <a:pt x="1077" y="859"/>
                    </a:lnTo>
                    <a:lnTo>
                      <a:pt x="1102" y="939"/>
                    </a:lnTo>
                    <a:lnTo>
                      <a:pt x="1118" y="1020"/>
                    </a:lnTo>
                    <a:lnTo>
                      <a:pt x="1125" y="1100"/>
                    </a:lnTo>
                    <a:lnTo>
                      <a:pt x="1122" y="1181"/>
                    </a:lnTo>
                    <a:lnTo>
                      <a:pt x="1113" y="1261"/>
                    </a:lnTo>
                    <a:lnTo>
                      <a:pt x="1093" y="1341"/>
                    </a:lnTo>
                    <a:lnTo>
                      <a:pt x="1066" y="1420"/>
                    </a:lnTo>
                    <a:lnTo>
                      <a:pt x="1029" y="1497"/>
                    </a:lnTo>
                    <a:lnTo>
                      <a:pt x="986" y="1574"/>
                    </a:lnTo>
                    <a:lnTo>
                      <a:pt x="935" y="1649"/>
                    </a:lnTo>
                    <a:lnTo>
                      <a:pt x="875" y="1722"/>
                    </a:lnTo>
                    <a:lnTo>
                      <a:pt x="808" y="1793"/>
                    </a:lnTo>
                    <a:lnTo>
                      <a:pt x="734" y="1861"/>
                    </a:lnTo>
                    <a:lnTo>
                      <a:pt x="650" y="1926"/>
                    </a:lnTo>
                    <a:lnTo>
                      <a:pt x="562" y="1988"/>
                    </a:lnTo>
                    <a:lnTo>
                      <a:pt x="466" y="2048"/>
                    </a:lnTo>
                    <a:lnTo>
                      <a:pt x="362" y="2103"/>
                    </a:lnTo>
                    <a:lnTo>
                      <a:pt x="252" y="2156"/>
                    </a:lnTo>
                    <a:lnTo>
                      <a:pt x="136" y="2203"/>
                    </a:lnTo>
                    <a:lnTo>
                      <a:pt x="14" y="2246"/>
                    </a:lnTo>
                    <a:lnTo>
                      <a:pt x="20" y="2269"/>
                    </a:lnTo>
                    <a:lnTo>
                      <a:pt x="145" y="2225"/>
                    </a:lnTo>
                    <a:lnTo>
                      <a:pt x="263" y="2177"/>
                    </a:lnTo>
                    <a:lnTo>
                      <a:pt x="374" y="2126"/>
                    </a:lnTo>
                    <a:lnTo>
                      <a:pt x="477" y="2069"/>
                    </a:lnTo>
                    <a:lnTo>
                      <a:pt x="575" y="2009"/>
                    </a:lnTo>
                    <a:lnTo>
                      <a:pt x="666" y="1945"/>
                    </a:lnTo>
                    <a:lnTo>
                      <a:pt x="748" y="1879"/>
                    </a:lnTo>
                    <a:lnTo>
                      <a:pt x="825" y="1810"/>
                    </a:lnTo>
                    <a:lnTo>
                      <a:pt x="893" y="1738"/>
                    </a:lnTo>
                    <a:lnTo>
                      <a:pt x="954" y="1663"/>
                    </a:lnTo>
                    <a:lnTo>
                      <a:pt x="1006" y="1588"/>
                    </a:lnTo>
                    <a:lnTo>
                      <a:pt x="1052" y="1510"/>
                    </a:lnTo>
                    <a:lnTo>
                      <a:pt x="1088" y="1429"/>
                    </a:lnTo>
                    <a:lnTo>
                      <a:pt x="1116" y="1348"/>
                    </a:lnTo>
                    <a:lnTo>
                      <a:pt x="1136" y="1266"/>
                    </a:lnTo>
                    <a:lnTo>
                      <a:pt x="1146" y="1183"/>
                    </a:lnTo>
                    <a:lnTo>
                      <a:pt x="1148" y="1100"/>
                    </a:lnTo>
                    <a:lnTo>
                      <a:pt x="1142" y="1017"/>
                    </a:lnTo>
                    <a:lnTo>
                      <a:pt x="1125" y="934"/>
                    </a:lnTo>
                    <a:lnTo>
                      <a:pt x="1099" y="851"/>
                    </a:lnTo>
                    <a:lnTo>
                      <a:pt x="1065" y="770"/>
                    </a:lnTo>
                    <a:lnTo>
                      <a:pt x="1020" y="688"/>
                    </a:lnTo>
                    <a:lnTo>
                      <a:pt x="965" y="609"/>
                    </a:lnTo>
                    <a:lnTo>
                      <a:pt x="901" y="531"/>
                    </a:lnTo>
                    <a:lnTo>
                      <a:pt x="827" y="455"/>
                    </a:lnTo>
                    <a:lnTo>
                      <a:pt x="742" y="382"/>
                    </a:lnTo>
                    <a:lnTo>
                      <a:pt x="647" y="311"/>
                    </a:lnTo>
                    <a:lnTo>
                      <a:pt x="542" y="242"/>
                    </a:lnTo>
                    <a:lnTo>
                      <a:pt x="425" y="177"/>
                    </a:lnTo>
                    <a:lnTo>
                      <a:pt x="300" y="114"/>
                    </a:lnTo>
                    <a:lnTo>
                      <a:pt x="163" y="56"/>
                    </a:lnTo>
                    <a:lnTo>
                      <a:pt x="15" y="1"/>
                    </a:lnTo>
                    <a:lnTo>
                      <a:pt x="14" y="1"/>
                    </a:lnTo>
                    <a:lnTo>
                      <a:pt x="15" y="1"/>
                    </a:lnTo>
                    <a:lnTo>
                      <a:pt x="14" y="1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2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2" y="4"/>
                    </a:lnTo>
                    <a:lnTo>
                      <a:pt x="1" y="6"/>
                    </a:lnTo>
                    <a:lnTo>
                      <a:pt x="1" y="7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3"/>
                    </a:lnTo>
                    <a:lnTo>
                      <a:pt x="0" y="14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1" y="18"/>
                    </a:lnTo>
                    <a:lnTo>
                      <a:pt x="1" y="19"/>
                    </a:lnTo>
                    <a:lnTo>
                      <a:pt x="2" y="20"/>
                    </a:lnTo>
                    <a:lnTo>
                      <a:pt x="3" y="21"/>
                    </a:lnTo>
                    <a:lnTo>
                      <a:pt x="4" y="22"/>
                    </a:lnTo>
                    <a:lnTo>
                      <a:pt x="6" y="22"/>
                    </a:lnTo>
                    <a:lnTo>
                      <a:pt x="7" y="24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8" name="Google Shape;1478;p72"/>
              <p:cNvSpPr/>
              <p:nvPr/>
            </p:nvSpPr>
            <p:spPr>
              <a:xfrm>
                <a:off x="2005" y="2535"/>
                <a:ext cx="242" cy="21"/>
              </a:xfrm>
              <a:custGeom>
                <a:avLst/>
                <a:gdLst/>
                <a:ahLst/>
                <a:cxnLst/>
                <a:rect l="l" t="t" r="r" b="b"/>
                <a:pathLst>
                  <a:path w="2050" h="186" extrusionOk="0">
                    <a:moveTo>
                      <a:pt x="16" y="185"/>
                    </a:moveTo>
                    <a:lnTo>
                      <a:pt x="16" y="185"/>
                    </a:lnTo>
                    <a:lnTo>
                      <a:pt x="65" y="167"/>
                    </a:lnTo>
                    <a:lnTo>
                      <a:pt x="116" y="150"/>
                    </a:lnTo>
                    <a:lnTo>
                      <a:pt x="168" y="135"/>
                    </a:lnTo>
                    <a:lnTo>
                      <a:pt x="222" y="119"/>
                    </a:lnTo>
                    <a:lnTo>
                      <a:pt x="277" y="106"/>
                    </a:lnTo>
                    <a:lnTo>
                      <a:pt x="333" y="94"/>
                    </a:lnTo>
                    <a:lnTo>
                      <a:pt x="390" y="82"/>
                    </a:lnTo>
                    <a:lnTo>
                      <a:pt x="449" y="72"/>
                    </a:lnTo>
                    <a:lnTo>
                      <a:pt x="509" y="62"/>
                    </a:lnTo>
                    <a:lnTo>
                      <a:pt x="568" y="53"/>
                    </a:lnTo>
                    <a:lnTo>
                      <a:pt x="629" y="45"/>
                    </a:lnTo>
                    <a:lnTo>
                      <a:pt x="693" y="39"/>
                    </a:lnTo>
                    <a:lnTo>
                      <a:pt x="755" y="34"/>
                    </a:lnTo>
                    <a:lnTo>
                      <a:pt x="820" y="29"/>
                    </a:lnTo>
                    <a:lnTo>
                      <a:pt x="884" y="27"/>
                    </a:lnTo>
                    <a:lnTo>
                      <a:pt x="950" y="26"/>
                    </a:lnTo>
                    <a:lnTo>
                      <a:pt x="1017" y="25"/>
                    </a:lnTo>
                    <a:lnTo>
                      <a:pt x="1083" y="26"/>
                    </a:lnTo>
                    <a:lnTo>
                      <a:pt x="1150" y="27"/>
                    </a:lnTo>
                    <a:lnTo>
                      <a:pt x="1217" y="31"/>
                    </a:lnTo>
                    <a:lnTo>
                      <a:pt x="1286" y="35"/>
                    </a:lnTo>
                    <a:lnTo>
                      <a:pt x="1354" y="40"/>
                    </a:lnTo>
                    <a:lnTo>
                      <a:pt x="1422" y="47"/>
                    </a:lnTo>
                    <a:lnTo>
                      <a:pt x="1492" y="56"/>
                    </a:lnTo>
                    <a:lnTo>
                      <a:pt x="1560" y="65"/>
                    </a:lnTo>
                    <a:lnTo>
                      <a:pt x="1630" y="78"/>
                    </a:lnTo>
                    <a:lnTo>
                      <a:pt x="1698" y="90"/>
                    </a:lnTo>
                    <a:lnTo>
                      <a:pt x="1768" y="105"/>
                    </a:lnTo>
                    <a:lnTo>
                      <a:pt x="1837" y="120"/>
                    </a:lnTo>
                    <a:lnTo>
                      <a:pt x="1906" y="138"/>
                    </a:lnTo>
                    <a:lnTo>
                      <a:pt x="1975" y="156"/>
                    </a:lnTo>
                    <a:lnTo>
                      <a:pt x="2044" y="177"/>
                    </a:lnTo>
                    <a:lnTo>
                      <a:pt x="2050" y="154"/>
                    </a:lnTo>
                    <a:lnTo>
                      <a:pt x="1982" y="133"/>
                    </a:lnTo>
                    <a:lnTo>
                      <a:pt x="1912" y="114"/>
                    </a:lnTo>
                    <a:lnTo>
                      <a:pt x="1842" y="98"/>
                    </a:lnTo>
                    <a:lnTo>
                      <a:pt x="1773" y="82"/>
                    </a:lnTo>
                    <a:lnTo>
                      <a:pt x="1703" y="67"/>
                    </a:lnTo>
                    <a:lnTo>
                      <a:pt x="1634" y="53"/>
                    </a:lnTo>
                    <a:lnTo>
                      <a:pt x="1564" y="43"/>
                    </a:lnTo>
                    <a:lnTo>
                      <a:pt x="1494" y="33"/>
                    </a:lnTo>
                    <a:lnTo>
                      <a:pt x="1425" y="25"/>
                    </a:lnTo>
                    <a:lnTo>
                      <a:pt x="1356" y="17"/>
                    </a:lnTo>
                    <a:lnTo>
                      <a:pt x="1288" y="10"/>
                    </a:lnTo>
                    <a:lnTo>
                      <a:pt x="1219" y="6"/>
                    </a:lnTo>
                    <a:lnTo>
                      <a:pt x="1151" y="2"/>
                    </a:lnTo>
                    <a:lnTo>
                      <a:pt x="1083" y="1"/>
                    </a:lnTo>
                    <a:lnTo>
                      <a:pt x="1017" y="0"/>
                    </a:lnTo>
                    <a:lnTo>
                      <a:pt x="950" y="1"/>
                    </a:lnTo>
                    <a:lnTo>
                      <a:pt x="883" y="2"/>
                    </a:lnTo>
                    <a:lnTo>
                      <a:pt x="818" y="6"/>
                    </a:lnTo>
                    <a:lnTo>
                      <a:pt x="754" y="9"/>
                    </a:lnTo>
                    <a:lnTo>
                      <a:pt x="690" y="15"/>
                    </a:lnTo>
                    <a:lnTo>
                      <a:pt x="627" y="22"/>
                    </a:lnTo>
                    <a:lnTo>
                      <a:pt x="566" y="29"/>
                    </a:lnTo>
                    <a:lnTo>
                      <a:pt x="505" y="38"/>
                    </a:lnTo>
                    <a:lnTo>
                      <a:pt x="445" y="47"/>
                    </a:lnTo>
                    <a:lnTo>
                      <a:pt x="385" y="58"/>
                    </a:lnTo>
                    <a:lnTo>
                      <a:pt x="328" y="70"/>
                    </a:lnTo>
                    <a:lnTo>
                      <a:pt x="272" y="83"/>
                    </a:lnTo>
                    <a:lnTo>
                      <a:pt x="216" y="96"/>
                    </a:lnTo>
                    <a:lnTo>
                      <a:pt x="162" y="111"/>
                    </a:lnTo>
                    <a:lnTo>
                      <a:pt x="109" y="127"/>
                    </a:lnTo>
                    <a:lnTo>
                      <a:pt x="58" y="144"/>
                    </a:lnTo>
                    <a:lnTo>
                      <a:pt x="8" y="161"/>
                    </a:lnTo>
                    <a:lnTo>
                      <a:pt x="6" y="162"/>
                    </a:lnTo>
                    <a:lnTo>
                      <a:pt x="5" y="162"/>
                    </a:lnTo>
                    <a:lnTo>
                      <a:pt x="4" y="163"/>
                    </a:lnTo>
                    <a:lnTo>
                      <a:pt x="3" y="163"/>
                    </a:lnTo>
                    <a:lnTo>
                      <a:pt x="3" y="165"/>
                    </a:lnTo>
                    <a:lnTo>
                      <a:pt x="2" y="166"/>
                    </a:lnTo>
                    <a:lnTo>
                      <a:pt x="2" y="167"/>
                    </a:lnTo>
                    <a:lnTo>
                      <a:pt x="0" y="168"/>
                    </a:lnTo>
                    <a:lnTo>
                      <a:pt x="0" y="169"/>
                    </a:lnTo>
                    <a:lnTo>
                      <a:pt x="0" y="171"/>
                    </a:lnTo>
                    <a:lnTo>
                      <a:pt x="0" y="172"/>
                    </a:lnTo>
                    <a:lnTo>
                      <a:pt x="0" y="173"/>
                    </a:lnTo>
                    <a:lnTo>
                      <a:pt x="0" y="174"/>
                    </a:lnTo>
                    <a:lnTo>
                      <a:pt x="0" y="175"/>
                    </a:lnTo>
                    <a:lnTo>
                      <a:pt x="0" y="177"/>
                    </a:lnTo>
                    <a:lnTo>
                      <a:pt x="2" y="178"/>
                    </a:lnTo>
                    <a:lnTo>
                      <a:pt x="2" y="179"/>
                    </a:lnTo>
                    <a:lnTo>
                      <a:pt x="3" y="179"/>
                    </a:lnTo>
                    <a:lnTo>
                      <a:pt x="3" y="180"/>
                    </a:lnTo>
                    <a:lnTo>
                      <a:pt x="4" y="182"/>
                    </a:lnTo>
                    <a:lnTo>
                      <a:pt x="5" y="184"/>
                    </a:lnTo>
                    <a:lnTo>
                      <a:pt x="6" y="184"/>
                    </a:lnTo>
                    <a:lnTo>
                      <a:pt x="8" y="185"/>
                    </a:lnTo>
                    <a:lnTo>
                      <a:pt x="9" y="185"/>
                    </a:lnTo>
                    <a:lnTo>
                      <a:pt x="10" y="185"/>
                    </a:lnTo>
                    <a:lnTo>
                      <a:pt x="11" y="186"/>
                    </a:lnTo>
                    <a:lnTo>
                      <a:pt x="12" y="186"/>
                    </a:lnTo>
                    <a:lnTo>
                      <a:pt x="14" y="185"/>
                    </a:lnTo>
                    <a:lnTo>
                      <a:pt x="15" y="185"/>
                    </a:lnTo>
                    <a:lnTo>
                      <a:pt x="16" y="18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9" name="Google Shape;1479;p72"/>
              <p:cNvSpPr/>
              <p:nvPr/>
            </p:nvSpPr>
            <p:spPr>
              <a:xfrm>
                <a:off x="1873" y="2554"/>
                <a:ext cx="139" cy="268"/>
              </a:xfrm>
              <a:custGeom>
                <a:avLst/>
                <a:gdLst/>
                <a:ahLst/>
                <a:cxnLst/>
                <a:rect l="l" t="t" r="r" b="b"/>
                <a:pathLst>
                  <a:path w="1178" h="2273" extrusionOk="0">
                    <a:moveTo>
                      <a:pt x="1171" y="2250"/>
                    </a:moveTo>
                    <a:lnTo>
                      <a:pt x="1170" y="2250"/>
                    </a:lnTo>
                    <a:lnTo>
                      <a:pt x="1041" y="2209"/>
                    </a:lnTo>
                    <a:lnTo>
                      <a:pt x="920" y="2162"/>
                    </a:lnTo>
                    <a:lnTo>
                      <a:pt x="805" y="2111"/>
                    </a:lnTo>
                    <a:lnTo>
                      <a:pt x="698" y="2056"/>
                    </a:lnTo>
                    <a:lnTo>
                      <a:pt x="600" y="1996"/>
                    </a:lnTo>
                    <a:lnTo>
                      <a:pt x="506" y="1934"/>
                    </a:lnTo>
                    <a:lnTo>
                      <a:pt x="422" y="1868"/>
                    </a:lnTo>
                    <a:lnTo>
                      <a:pt x="345" y="1800"/>
                    </a:lnTo>
                    <a:lnTo>
                      <a:pt x="277" y="1728"/>
                    </a:lnTo>
                    <a:lnTo>
                      <a:pt x="216" y="1654"/>
                    </a:lnTo>
                    <a:lnTo>
                      <a:pt x="163" y="1577"/>
                    </a:lnTo>
                    <a:lnTo>
                      <a:pt x="119" y="1501"/>
                    </a:lnTo>
                    <a:lnTo>
                      <a:pt x="82" y="1421"/>
                    </a:lnTo>
                    <a:lnTo>
                      <a:pt x="54" y="1340"/>
                    </a:lnTo>
                    <a:lnTo>
                      <a:pt x="36" y="1259"/>
                    </a:lnTo>
                    <a:lnTo>
                      <a:pt x="25" y="1178"/>
                    </a:lnTo>
                    <a:lnTo>
                      <a:pt x="22" y="1095"/>
                    </a:lnTo>
                    <a:lnTo>
                      <a:pt x="29" y="1014"/>
                    </a:lnTo>
                    <a:lnTo>
                      <a:pt x="46" y="933"/>
                    </a:lnTo>
                    <a:lnTo>
                      <a:pt x="71" y="851"/>
                    </a:lnTo>
                    <a:lnTo>
                      <a:pt x="106" y="771"/>
                    </a:lnTo>
                    <a:lnTo>
                      <a:pt x="149" y="691"/>
                    </a:lnTo>
                    <a:lnTo>
                      <a:pt x="203" y="613"/>
                    </a:lnTo>
                    <a:lnTo>
                      <a:pt x="265" y="538"/>
                    </a:lnTo>
                    <a:lnTo>
                      <a:pt x="338" y="463"/>
                    </a:lnTo>
                    <a:lnTo>
                      <a:pt x="419" y="391"/>
                    </a:lnTo>
                    <a:lnTo>
                      <a:pt x="512" y="322"/>
                    </a:lnTo>
                    <a:lnTo>
                      <a:pt x="616" y="255"/>
                    </a:lnTo>
                    <a:lnTo>
                      <a:pt x="729" y="191"/>
                    </a:lnTo>
                    <a:lnTo>
                      <a:pt x="853" y="130"/>
                    </a:lnTo>
                    <a:lnTo>
                      <a:pt x="987" y="74"/>
                    </a:lnTo>
                    <a:lnTo>
                      <a:pt x="1133" y="24"/>
                    </a:lnTo>
                    <a:lnTo>
                      <a:pt x="1125" y="0"/>
                    </a:lnTo>
                    <a:lnTo>
                      <a:pt x="979" y="53"/>
                    </a:lnTo>
                    <a:lnTo>
                      <a:pt x="844" y="109"/>
                    </a:lnTo>
                    <a:lnTo>
                      <a:pt x="718" y="170"/>
                    </a:lnTo>
                    <a:lnTo>
                      <a:pt x="604" y="233"/>
                    </a:lnTo>
                    <a:lnTo>
                      <a:pt x="499" y="300"/>
                    </a:lnTo>
                    <a:lnTo>
                      <a:pt x="405" y="372"/>
                    </a:lnTo>
                    <a:lnTo>
                      <a:pt x="321" y="445"/>
                    </a:lnTo>
                    <a:lnTo>
                      <a:pt x="247" y="520"/>
                    </a:lnTo>
                    <a:lnTo>
                      <a:pt x="182" y="599"/>
                    </a:lnTo>
                    <a:lnTo>
                      <a:pt x="129" y="678"/>
                    </a:lnTo>
                    <a:lnTo>
                      <a:pt x="83" y="760"/>
                    </a:lnTo>
                    <a:lnTo>
                      <a:pt x="48" y="843"/>
                    </a:lnTo>
                    <a:lnTo>
                      <a:pt x="22" y="926"/>
                    </a:lnTo>
                    <a:lnTo>
                      <a:pt x="7" y="1010"/>
                    </a:lnTo>
                    <a:lnTo>
                      <a:pt x="0" y="1095"/>
                    </a:lnTo>
                    <a:lnTo>
                      <a:pt x="1" y="1180"/>
                    </a:lnTo>
                    <a:lnTo>
                      <a:pt x="12" y="1264"/>
                    </a:lnTo>
                    <a:lnTo>
                      <a:pt x="33" y="1348"/>
                    </a:lnTo>
                    <a:lnTo>
                      <a:pt x="60" y="1430"/>
                    </a:lnTo>
                    <a:lnTo>
                      <a:pt x="97" y="1511"/>
                    </a:lnTo>
                    <a:lnTo>
                      <a:pt x="143" y="1590"/>
                    </a:lnTo>
                    <a:lnTo>
                      <a:pt x="197" y="1669"/>
                    </a:lnTo>
                    <a:lnTo>
                      <a:pt x="259" y="1743"/>
                    </a:lnTo>
                    <a:lnTo>
                      <a:pt x="329" y="1816"/>
                    </a:lnTo>
                    <a:lnTo>
                      <a:pt x="407" y="1886"/>
                    </a:lnTo>
                    <a:lnTo>
                      <a:pt x="493" y="1954"/>
                    </a:lnTo>
                    <a:lnTo>
                      <a:pt x="585" y="2017"/>
                    </a:lnTo>
                    <a:lnTo>
                      <a:pt x="687" y="2077"/>
                    </a:lnTo>
                    <a:lnTo>
                      <a:pt x="796" y="2133"/>
                    </a:lnTo>
                    <a:lnTo>
                      <a:pt x="911" y="2185"/>
                    </a:lnTo>
                    <a:lnTo>
                      <a:pt x="1034" y="2232"/>
                    </a:lnTo>
                    <a:lnTo>
                      <a:pt x="1164" y="2273"/>
                    </a:lnTo>
                    <a:lnTo>
                      <a:pt x="1163" y="2273"/>
                    </a:lnTo>
                    <a:lnTo>
                      <a:pt x="1164" y="2273"/>
                    </a:lnTo>
                    <a:lnTo>
                      <a:pt x="1165" y="2273"/>
                    </a:lnTo>
                    <a:lnTo>
                      <a:pt x="1166" y="2273"/>
                    </a:lnTo>
                    <a:lnTo>
                      <a:pt x="1168" y="2273"/>
                    </a:lnTo>
                    <a:lnTo>
                      <a:pt x="1169" y="2273"/>
                    </a:lnTo>
                    <a:lnTo>
                      <a:pt x="1170" y="2273"/>
                    </a:lnTo>
                    <a:lnTo>
                      <a:pt x="1171" y="2273"/>
                    </a:lnTo>
                    <a:lnTo>
                      <a:pt x="1172" y="2273"/>
                    </a:lnTo>
                    <a:lnTo>
                      <a:pt x="1174" y="2272"/>
                    </a:lnTo>
                    <a:lnTo>
                      <a:pt x="1175" y="2271"/>
                    </a:lnTo>
                    <a:lnTo>
                      <a:pt x="1176" y="2270"/>
                    </a:lnTo>
                    <a:lnTo>
                      <a:pt x="1177" y="2268"/>
                    </a:lnTo>
                    <a:lnTo>
                      <a:pt x="1177" y="2267"/>
                    </a:lnTo>
                    <a:lnTo>
                      <a:pt x="1178" y="2266"/>
                    </a:lnTo>
                    <a:lnTo>
                      <a:pt x="1178" y="2265"/>
                    </a:lnTo>
                    <a:lnTo>
                      <a:pt x="1178" y="2264"/>
                    </a:lnTo>
                    <a:lnTo>
                      <a:pt x="1178" y="2262"/>
                    </a:lnTo>
                    <a:lnTo>
                      <a:pt x="1178" y="2261"/>
                    </a:lnTo>
                    <a:lnTo>
                      <a:pt x="1178" y="2260"/>
                    </a:lnTo>
                    <a:lnTo>
                      <a:pt x="1178" y="2259"/>
                    </a:lnTo>
                    <a:lnTo>
                      <a:pt x="1178" y="2258"/>
                    </a:lnTo>
                    <a:lnTo>
                      <a:pt x="1177" y="2256"/>
                    </a:lnTo>
                    <a:lnTo>
                      <a:pt x="1177" y="2255"/>
                    </a:lnTo>
                    <a:lnTo>
                      <a:pt x="1177" y="2254"/>
                    </a:lnTo>
                    <a:lnTo>
                      <a:pt x="1176" y="2254"/>
                    </a:lnTo>
                    <a:lnTo>
                      <a:pt x="1175" y="2253"/>
                    </a:lnTo>
                    <a:lnTo>
                      <a:pt x="1174" y="2252"/>
                    </a:lnTo>
                    <a:lnTo>
                      <a:pt x="1172" y="2252"/>
                    </a:lnTo>
                    <a:lnTo>
                      <a:pt x="1171" y="2250"/>
                    </a:lnTo>
                    <a:lnTo>
                      <a:pt x="1170" y="2250"/>
                    </a:lnTo>
                    <a:lnTo>
                      <a:pt x="1171" y="22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0" name="Google Shape;1480;p72"/>
              <p:cNvSpPr/>
              <p:nvPr/>
            </p:nvSpPr>
            <p:spPr>
              <a:xfrm>
                <a:off x="2011" y="2819"/>
                <a:ext cx="100" cy="40"/>
              </a:xfrm>
              <a:custGeom>
                <a:avLst/>
                <a:gdLst/>
                <a:ahLst/>
                <a:cxnLst/>
                <a:rect l="l" t="t" r="r" b="b"/>
                <a:pathLst>
                  <a:path w="854" h="338" extrusionOk="0">
                    <a:moveTo>
                      <a:pt x="849" y="314"/>
                    </a:moveTo>
                    <a:lnTo>
                      <a:pt x="846" y="313"/>
                    </a:lnTo>
                    <a:lnTo>
                      <a:pt x="8" y="0"/>
                    </a:lnTo>
                    <a:lnTo>
                      <a:pt x="0" y="23"/>
                    </a:lnTo>
                    <a:lnTo>
                      <a:pt x="837" y="336"/>
                    </a:lnTo>
                    <a:lnTo>
                      <a:pt x="835" y="335"/>
                    </a:lnTo>
                    <a:lnTo>
                      <a:pt x="837" y="336"/>
                    </a:lnTo>
                    <a:lnTo>
                      <a:pt x="838" y="336"/>
                    </a:lnTo>
                    <a:lnTo>
                      <a:pt x="839" y="336"/>
                    </a:lnTo>
                    <a:lnTo>
                      <a:pt x="842" y="338"/>
                    </a:lnTo>
                    <a:lnTo>
                      <a:pt x="843" y="338"/>
                    </a:lnTo>
                    <a:lnTo>
                      <a:pt x="844" y="336"/>
                    </a:lnTo>
                    <a:lnTo>
                      <a:pt x="845" y="336"/>
                    </a:lnTo>
                    <a:lnTo>
                      <a:pt x="846" y="336"/>
                    </a:lnTo>
                    <a:lnTo>
                      <a:pt x="848" y="335"/>
                    </a:lnTo>
                    <a:lnTo>
                      <a:pt x="849" y="335"/>
                    </a:lnTo>
                    <a:lnTo>
                      <a:pt x="850" y="334"/>
                    </a:lnTo>
                    <a:lnTo>
                      <a:pt x="851" y="333"/>
                    </a:lnTo>
                    <a:lnTo>
                      <a:pt x="851" y="332"/>
                    </a:lnTo>
                    <a:lnTo>
                      <a:pt x="852" y="332"/>
                    </a:lnTo>
                    <a:lnTo>
                      <a:pt x="852" y="330"/>
                    </a:lnTo>
                    <a:lnTo>
                      <a:pt x="854" y="329"/>
                    </a:lnTo>
                    <a:lnTo>
                      <a:pt x="854" y="328"/>
                    </a:lnTo>
                    <a:lnTo>
                      <a:pt x="854" y="327"/>
                    </a:lnTo>
                    <a:lnTo>
                      <a:pt x="854" y="326"/>
                    </a:lnTo>
                    <a:lnTo>
                      <a:pt x="854" y="324"/>
                    </a:lnTo>
                    <a:lnTo>
                      <a:pt x="854" y="323"/>
                    </a:lnTo>
                    <a:lnTo>
                      <a:pt x="854" y="322"/>
                    </a:lnTo>
                    <a:lnTo>
                      <a:pt x="854" y="321"/>
                    </a:lnTo>
                    <a:lnTo>
                      <a:pt x="852" y="319"/>
                    </a:lnTo>
                    <a:lnTo>
                      <a:pt x="852" y="317"/>
                    </a:lnTo>
                    <a:lnTo>
                      <a:pt x="851" y="316"/>
                    </a:lnTo>
                    <a:lnTo>
                      <a:pt x="851" y="315"/>
                    </a:lnTo>
                    <a:lnTo>
                      <a:pt x="850" y="315"/>
                    </a:lnTo>
                    <a:lnTo>
                      <a:pt x="849" y="314"/>
                    </a:lnTo>
                    <a:lnTo>
                      <a:pt x="848" y="314"/>
                    </a:lnTo>
                    <a:lnTo>
                      <a:pt x="846" y="313"/>
                    </a:lnTo>
                    <a:lnTo>
                      <a:pt x="849" y="3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1" name="Google Shape;1481;p72"/>
              <p:cNvSpPr/>
              <p:nvPr/>
            </p:nvSpPr>
            <p:spPr>
              <a:xfrm>
                <a:off x="2427" y="2930"/>
                <a:ext cx="50" cy="7"/>
              </a:xfrm>
              <a:custGeom>
                <a:avLst/>
                <a:gdLst/>
                <a:ahLst/>
                <a:cxnLst/>
                <a:rect l="l" t="t" r="r" b="b"/>
                <a:pathLst>
                  <a:path w="420" h="60" extrusionOk="0">
                    <a:moveTo>
                      <a:pt x="10" y="27"/>
                    </a:moveTo>
                    <a:lnTo>
                      <a:pt x="42" y="22"/>
                    </a:lnTo>
                    <a:lnTo>
                      <a:pt x="110" y="25"/>
                    </a:lnTo>
                    <a:lnTo>
                      <a:pt x="214" y="22"/>
                    </a:lnTo>
                    <a:lnTo>
                      <a:pt x="358" y="0"/>
                    </a:lnTo>
                    <a:lnTo>
                      <a:pt x="399" y="3"/>
                    </a:lnTo>
                    <a:lnTo>
                      <a:pt x="420" y="16"/>
                    </a:lnTo>
                    <a:lnTo>
                      <a:pt x="419" y="30"/>
                    </a:lnTo>
                    <a:lnTo>
                      <a:pt x="394" y="36"/>
                    </a:lnTo>
                    <a:lnTo>
                      <a:pt x="196" y="52"/>
                    </a:lnTo>
                    <a:lnTo>
                      <a:pt x="109" y="60"/>
                    </a:lnTo>
                    <a:lnTo>
                      <a:pt x="30" y="57"/>
                    </a:lnTo>
                    <a:lnTo>
                      <a:pt x="8" y="54"/>
                    </a:lnTo>
                    <a:lnTo>
                      <a:pt x="0" y="45"/>
                    </a:lnTo>
                    <a:lnTo>
                      <a:pt x="10" y="27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2" name="Google Shape;1482;p72"/>
              <p:cNvSpPr/>
              <p:nvPr/>
            </p:nvSpPr>
            <p:spPr>
              <a:xfrm>
                <a:off x="2302" y="2876"/>
                <a:ext cx="50" cy="13"/>
              </a:xfrm>
              <a:custGeom>
                <a:avLst/>
                <a:gdLst/>
                <a:ahLst/>
                <a:cxnLst/>
                <a:rect l="l" t="t" r="r" b="b"/>
                <a:pathLst>
                  <a:path w="418" h="104" extrusionOk="0">
                    <a:moveTo>
                      <a:pt x="9" y="47"/>
                    </a:moveTo>
                    <a:lnTo>
                      <a:pt x="20" y="40"/>
                    </a:lnTo>
                    <a:lnTo>
                      <a:pt x="40" y="39"/>
                    </a:lnTo>
                    <a:lnTo>
                      <a:pt x="109" y="43"/>
                    </a:lnTo>
                    <a:lnTo>
                      <a:pt x="213" y="37"/>
                    </a:lnTo>
                    <a:lnTo>
                      <a:pt x="280" y="25"/>
                    </a:lnTo>
                    <a:lnTo>
                      <a:pt x="356" y="0"/>
                    </a:lnTo>
                    <a:lnTo>
                      <a:pt x="398" y="8"/>
                    </a:lnTo>
                    <a:lnTo>
                      <a:pt x="418" y="28"/>
                    </a:lnTo>
                    <a:lnTo>
                      <a:pt x="417" y="51"/>
                    </a:lnTo>
                    <a:lnTo>
                      <a:pt x="407" y="59"/>
                    </a:lnTo>
                    <a:lnTo>
                      <a:pt x="392" y="64"/>
                    </a:lnTo>
                    <a:lnTo>
                      <a:pt x="290" y="76"/>
                    </a:lnTo>
                    <a:lnTo>
                      <a:pt x="195" y="92"/>
                    </a:lnTo>
                    <a:lnTo>
                      <a:pt x="107" y="104"/>
                    </a:lnTo>
                    <a:lnTo>
                      <a:pt x="28" y="101"/>
                    </a:lnTo>
                    <a:lnTo>
                      <a:pt x="7" y="94"/>
                    </a:lnTo>
                    <a:lnTo>
                      <a:pt x="0" y="80"/>
                    </a:lnTo>
                    <a:lnTo>
                      <a:pt x="9" y="47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3" name="Google Shape;1483;p72"/>
              <p:cNvSpPr/>
              <p:nvPr/>
            </p:nvSpPr>
            <p:spPr>
              <a:xfrm>
                <a:off x="2091" y="2872"/>
                <a:ext cx="88" cy="10"/>
              </a:xfrm>
              <a:custGeom>
                <a:avLst/>
                <a:gdLst/>
                <a:ahLst/>
                <a:cxnLst/>
                <a:rect l="l" t="t" r="r" b="b"/>
                <a:pathLst>
                  <a:path w="745" h="78" extrusionOk="0">
                    <a:moveTo>
                      <a:pt x="16" y="35"/>
                    </a:moveTo>
                    <a:lnTo>
                      <a:pt x="72" y="29"/>
                    </a:lnTo>
                    <a:lnTo>
                      <a:pt x="193" y="32"/>
                    </a:lnTo>
                    <a:lnTo>
                      <a:pt x="378" y="28"/>
                    </a:lnTo>
                    <a:lnTo>
                      <a:pt x="629" y="0"/>
                    </a:lnTo>
                    <a:lnTo>
                      <a:pt x="705" y="5"/>
                    </a:lnTo>
                    <a:lnTo>
                      <a:pt x="742" y="21"/>
                    </a:lnTo>
                    <a:lnTo>
                      <a:pt x="745" y="30"/>
                    </a:lnTo>
                    <a:lnTo>
                      <a:pt x="739" y="39"/>
                    </a:lnTo>
                    <a:lnTo>
                      <a:pt x="694" y="48"/>
                    </a:lnTo>
                    <a:lnTo>
                      <a:pt x="513" y="57"/>
                    </a:lnTo>
                    <a:lnTo>
                      <a:pt x="346" y="69"/>
                    </a:lnTo>
                    <a:lnTo>
                      <a:pt x="192" y="78"/>
                    </a:lnTo>
                    <a:lnTo>
                      <a:pt x="52" y="76"/>
                    </a:lnTo>
                    <a:lnTo>
                      <a:pt x="14" y="71"/>
                    </a:lnTo>
                    <a:lnTo>
                      <a:pt x="0" y="60"/>
                    </a:lnTo>
                    <a:lnTo>
                      <a:pt x="16" y="35"/>
                    </a:lnTo>
                  </a:path>
                </a:pathLst>
              </a:cu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4" name="Google Shape;1484;p72"/>
              <p:cNvSpPr/>
              <p:nvPr/>
            </p:nvSpPr>
            <p:spPr>
              <a:xfrm>
                <a:off x="2435" y="2917"/>
                <a:ext cx="3" cy="10"/>
              </a:xfrm>
              <a:custGeom>
                <a:avLst/>
                <a:gdLst/>
                <a:ahLst/>
                <a:cxnLst/>
                <a:rect l="l" t="t" r="r" b="b"/>
                <a:pathLst>
                  <a:path w="25" h="84" extrusionOk="0">
                    <a:moveTo>
                      <a:pt x="25" y="0"/>
                    </a:moveTo>
                    <a:lnTo>
                      <a:pt x="21" y="0"/>
                    </a:lnTo>
                    <a:lnTo>
                      <a:pt x="19" y="1"/>
                    </a:lnTo>
                    <a:lnTo>
                      <a:pt x="16" y="2"/>
                    </a:lnTo>
                    <a:lnTo>
                      <a:pt x="14" y="4"/>
                    </a:lnTo>
                    <a:lnTo>
                      <a:pt x="11" y="6"/>
                    </a:lnTo>
                    <a:lnTo>
                      <a:pt x="10" y="7"/>
                    </a:lnTo>
                    <a:lnTo>
                      <a:pt x="8" y="10"/>
                    </a:lnTo>
                    <a:lnTo>
                      <a:pt x="7" y="13"/>
                    </a:lnTo>
                    <a:lnTo>
                      <a:pt x="5" y="16"/>
                    </a:lnTo>
                    <a:lnTo>
                      <a:pt x="4" y="19"/>
                    </a:lnTo>
                    <a:lnTo>
                      <a:pt x="3" y="23"/>
                    </a:lnTo>
                    <a:lnTo>
                      <a:pt x="1" y="26"/>
                    </a:lnTo>
                    <a:lnTo>
                      <a:pt x="1" y="30"/>
                    </a:lnTo>
                    <a:lnTo>
                      <a:pt x="0" y="34"/>
                    </a:lnTo>
                    <a:lnTo>
                      <a:pt x="0" y="37"/>
                    </a:lnTo>
                    <a:lnTo>
                      <a:pt x="0" y="41"/>
                    </a:lnTo>
                    <a:lnTo>
                      <a:pt x="0" y="46"/>
                    </a:lnTo>
                    <a:lnTo>
                      <a:pt x="0" y="49"/>
                    </a:lnTo>
                    <a:lnTo>
                      <a:pt x="1" y="54"/>
                    </a:lnTo>
                    <a:lnTo>
                      <a:pt x="1" y="57"/>
                    </a:lnTo>
                    <a:lnTo>
                      <a:pt x="3" y="61"/>
                    </a:lnTo>
                    <a:lnTo>
                      <a:pt x="4" y="65"/>
                    </a:lnTo>
                    <a:lnTo>
                      <a:pt x="5" y="68"/>
                    </a:lnTo>
                    <a:lnTo>
                      <a:pt x="7" y="71"/>
                    </a:lnTo>
                    <a:lnTo>
                      <a:pt x="8" y="74"/>
                    </a:lnTo>
                    <a:lnTo>
                      <a:pt x="10" y="77"/>
                    </a:lnTo>
                    <a:lnTo>
                      <a:pt x="11" y="78"/>
                    </a:lnTo>
                    <a:lnTo>
                      <a:pt x="14" y="80"/>
                    </a:lnTo>
                    <a:lnTo>
                      <a:pt x="16" y="81"/>
                    </a:lnTo>
                    <a:lnTo>
                      <a:pt x="19" y="83"/>
                    </a:lnTo>
                    <a:lnTo>
                      <a:pt x="21" y="84"/>
                    </a:lnTo>
                    <a:lnTo>
                      <a:pt x="25" y="84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5" name="Google Shape;1485;p72"/>
              <p:cNvSpPr/>
              <p:nvPr/>
            </p:nvSpPr>
            <p:spPr>
              <a:xfrm>
                <a:off x="2438" y="2917"/>
                <a:ext cx="16" cy="10"/>
              </a:xfrm>
              <a:custGeom>
                <a:avLst/>
                <a:gdLst/>
                <a:ahLst/>
                <a:cxnLst/>
                <a:rect l="l" t="t" r="r" b="b"/>
                <a:pathLst>
                  <a:path w="136" h="84" extrusionOk="0">
                    <a:moveTo>
                      <a:pt x="136" y="41"/>
                    </a:moveTo>
                    <a:lnTo>
                      <a:pt x="136" y="0"/>
                    </a:lnTo>
                    <a:lnTo>
                      <a:pt x="0" y="0"/>
                    </a:lnTo>
                    <a:lnTo>
                      <a:pt x="0" y="84"/>
                    </a:lnTo>
                    <a:lnTo>
                      <a:pt x="136" y="84"/>
                    </a:lnTo>
                    <a:lnTo>
                      <a:pt x="136" y="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6" name="Google Shape;1486;p72"/>
              <p:cNvSpPr/>
              <p:nvPr/>
            </p:nvSpPr>
            <p:spPr>
              <a:xfrm>
                <a:off x="2454" y="2917"/>
                <a:ext cx="3" cy="10"/>
              </a:xfrm>
              <a:custGeom>
                <a:avLst/>
                <a:gdLst/>
                <a:ahLst/>
                <a:cxnLst/>
                <a:rect l="l" t="t" r="r" b="b"/>
                <a:pathLst>
                  <a:path w="24" h="84" extrusionOk="0">
                    <a:moveTo>
                      <a:pt x="0" y="84"/>
                    </a:moveTo>
                    <a:lnTo>
                      <a:pt x="2" y="84"/>
                    </a:lnTo>
                    <a:lnTo>
                      <a:pt x="5" y="83"/>
                    </a:lnTo>
                    <a:lnTo>
                      <a:pt x="7" y="81"/>
                    </a:lnTo>
                    <a:lnTo>
                      <a:pt x="11" y="80"/>
                    </a:lnTo>
                    <a:lnTo>
                      <a:pt x="13" y="78"/>
                    </a:lnTo>
                    <a:lnTo>
                      <a:pt x="14" y="77"/>
                    </a:lnTo>
                    <a:lnTo>
                      <a:pt x="17" y="74"/>
                    </a:lnTo>
                    <a:lnTo>
                      <a:pt x="18" y="71"/>
                    </a:lnTo>
                    <a:lnTo>
                      <a:pt x="19" y="68"/>
                    </a:lnTo>
                    <a:lnTo>
                      <a:pt x="20" y="65"/>
                    </a:lnTo>
                    <a:lnTo>
                      <a:pt x="21" y="61"/>
                    </a:lnTo>
                    <a:lnTo>
                      <a:pt x="23" y="57"/>
                    </a:lnTo>
                    <a:lnTo>
                      <a:pt x="23" y="54"/>
                    </a:lnTo>
                    <a:lnTo>
                      <a:pt x="24" y="49"/>
                    </a:lnTo>
                    <a:lnTo>
                      <a:pt x="24" y="46"/>
                    </a:lnTo>
                    <a:lnTo>
                      <a:pt x="24" y="41"/>
                    </a:lnTo>
                    <a:lnTo>
                      <a:pt x="24" y="37"/>
                    </a:lnTo>
                    <a:lnTo>
                      <a:pt x="24" y="34"/>
                    </a:lnTo>
                    <a:lnTo>
                      <a:pt x="23" y="30"/>
                    </a:lnTo>
                    <a:lnTo>
                      <a:pt x="23" y="26"/>
                    </a:lnTo>
                    <a:lnTo>
                      <a:pt x="21" y="23"/>
                    </a:lnTo>
                    <a:lnTo>
                      <a:pt x="20" y="19"/>
                    </a:lnTo>
                    <a:lnTo>
                      <a:pt x="19" y="16"/>
                    </a:lnTo>
                    <a:lnTo>
                      <a:pt x="18" y="13"/>
                    </a:lnTo>
                    <a:lnTo>
                      <a:pt x="17" y="10"/>
                    </a:lnTo>
                    <a:lnTo>
                      <a:pt x="14" y="7"/>
                    </a:lnTo>
                    <a:lnTo>
                      <a:pt x="13" y="6"/>
                    </a:lnTo>
                    <a:lnTo>
                      <a:pt x="11" y="4"/>
                    </a:lnTo>
                    <a:lnTo>
                      <a:pt x="7" y="2"/>
                    </a:lnTo>
                    <a:lnTo>
                      <a:pt x="5" y="1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7" name="Google Shape;1487;p72"/>
              <p:cNvSpPr/>
              <p:nvPr/>
            </p:nvSpPr>
            <p:spPr>
              <a:xfrm>
                <a:off x="2311" y="2859"/>
                <a:ext cx="3" cy="10"/>
              </a:xfrm>
              <a:custGeom>
                <a:avLst/>
                <a:gdLst/>
                <a:ahLst/>
                <a:cxnLst/>
                <a:rect l="l" t="t" r="r" b="b"/>
                <a:pathLst>
                  <a:path w="24" h="84" extrusionOk="0">
                    <a:moveTo>
                      <a:pt x="24" y="0"/>
                    </a:moveTo>
                    <a:lnTo>
                      <a:pt x="20" y="0"/>
                    </a:lnTo>
                    <a:lnTo>
                      <a:pt x="18" y="1"/>
                    </a:lnTo>
                    <a:lnTo>
                      <a:pt x="16" y="2"/>
                    </a:lnTo>
                    <a:lnTo>
                      <a:pt x="13" y="3"/>
                    </a:lnTo>
                    <a:lnTo>
                      <a:pt x="11" y="6"/>
                    </a:lnTo>
                    <a:lnTo>
                      <a:pt x="10" y="7"/>
                    </a:lnTo>
                    <a:lnTo>
                      <a:pt x="7" y="9"/>
                    </a:lnTo>
                    <a:lnTo>
                      <a:pt x="6" y="13"/>
                    </a:lnTo>
                    <a:lnTo>
                      <a:pt x="5" y="15"/>
                    </a:lnTo>
                    <a:lnTo>
                      <a:pt x="4" y="19"/>
                    </a:lnTo>
                    <a:lnTo>
                      <a:pt x="2" y="23"/>
                    </a:lnTo>
                    <a:lnTo>
                      <a:pt x="1" y="26"/>
                    </a:lnTo>
                    <a:lnTo>
                      <a:pt x="1" y="30"/>
                    </a:lnTo>
                    <a:lnTo>
                      <a:pt x="0" y="33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0" y="46"/>
                    </a:lnTo>
                    <a:lnTo>
                      <a:pt x="0" y="50"/>
                    </a:lnTo>
                    <a:lnTo>
                      <a:pt x="1" y="54"/>
                    </a:lnTo>
                    <a:lnTo>
                      <a:pt x="1" y="57"/>
                    </a:lnTo>
                    <a:lnTo>
                      <a:pt x="2" y="61"/>
                    </a:lnTo>
                    <a:lnTo>
                      <a:pt x="4" y="64"/>
                    </a:lnTo>
                    <a:lnTo>
                      <a:pt x="5" y="68"/>
                    </a:lnTo>
                    <a:lnTo>
                      <a:pt x="6" y="70"/>
                    </a:lnTo>
                    <a:lnTo>
                      <a:pt x="7" y="74"/>
                    </a:lnTo>
                    <a:lnTo>
                      <a:pt x="10" y="76"/>
                    </a:lnTo>
                    <a:lnTo>
                      <a:pt x="11" y="78"/>
                    </a:lnTo>
                    <a:lnTo>
                      <a:pt x="13" y="80"/>
                    </a:lnTo>
                    <a:lnTo>
                      <a:pt x="16" y="81"/>
                    </a:lnTo>
                    <a:lnTo>
                      <a:pt x="18" y="82"/>
                    </a:lnTo>
                    <a:lnTo>
                      <a:pt x="20" y="84"/>
                    </a:lnTo>
                    <a:lnTo>
                      <a:pt x="24" y="84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8" name="Google Shape;1488;p72"/>
              <p:cNvSpPr/>
              <p:nvPr/>
            </p:nvSpPr>
            <p:spPr>
              <a:xfrm>
                <a:off x="2314" y="2859"/>
                <a:ext cx="15" cy="10"/>
              </a:xfrm>
              <a:custGeom>
                <a:avLst/>
                <a:gdLst/>
                <a:ahLst/>
                <a:cxnLst/>
                <a:rect l="l" t="t" r="r" b="b"/>
                <a:pathLst>
                  <a:path w="137" h="84" extrusionOk="0">
                    <a:moveTo>
                      <a:pt x="137" y="42"/>
                    </a:moveTo>
                    <a:lnTo>
                      <a:pt x="137" y="0"/>
                    </a:lnTo>
                    <a:lnTo>
                      <a:pt x="0" y="0"/>
                    </a:lnTo>
                    <a:lnTo>
                      <a:pt x="0" y="84"/>
                    </a:lnTo>
                    <a:lnTo>
                      <a:pt x="137" y="84"/>
                    </a:lnTo>
                    <a:lnTo>
                      <a:pt x="137" y="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9" name="Google Shape;1489;p72"/>
              <p:cNvSpPr/>
              <p:nvPr/>
            </p:nvSpPr>
            <p:spPr>
              <a:xfrm>
                <a:off x="2329" y="2859"/>
                <a:ext cx="3" cy="10"/>
              </a:xfrm>
              <a:custGeom>
                <a:avLst/>
                <a:gdLst/>
                <a:ahLst/>
                <a:cxnLst/>
                <a:rect l="l" t="t" r="r" b="b"/>
                <a:pathLst>
                  <a:path w="23" h="84" extrusionOk="0">
                    <a:moveTo>
                      <a:pt x="0" y="84"/>
                    </a:moveTo>
                    <a:lnTo>
                      <a:pt x="3" y="84"/>
                    </a:lnTo>
                    <a:lnTo>
                      <a:pt x="5" y="82"/>
                    </a:lnTo>
                    <a:lnTo>
                      <a:pt x="8" y="81"/>
                    </a:lnTo>
                    <a:lnTo>
                      <a:pt x="10" y="80"/>
                    </a:lnTo>
                    <a:lnTo>
                      <a:pt x="12" y="78"/>
                    </a:lnTo>
                    <a:lnTo>
                      <a:pt x="14" y="76"/>
                    </a:lnTo>
                    <a:lnTo>
                      <a:pt x="16" y="74"/>
                    </a:lnTo>
                    <a:lnTo>
                      <a:pt x="17" y="70"/>
                    </a:lnTo>
                    <a:lnTo>
                      <a:pt x="18" y="68"/>
                    </a:lnTo>
                    <a:lnTo>
                      <a:pt x="20" y="64"/>
                    </a:lnTo>
                    <a:lnTo>
                      <a:pt x="21" y="61"/>
                    </a:lnTo>
                    <a:lnTo>
                      <a:pt x="22" y="57"/>
                    </a:lnTo>
                    <a:lnTo>
                      <a:pt x="22" y="54"/>
                    </a:lnTo>
                    <a:lnTo>
                      <a:pt x="23" y="50"/>
                    </a:lnTo>
                    <a:lnTo>
                      <a:pt x="23" y="46"/>
                    </a:lnTo>
                    <a:lnTo>
                      <a:pt x="23" y="42"/>
                    </a:lnTo>
                    <a:lnTo>
                      <a:pt x="23" y="37"/>
                    </a:lnTo>
                    <a:lnTo>
                      <a:pt x="23" y="33"/>
                    </a:lnTo>
                    <a:lnTo>
                      <a:pt x="22" y="30"/>
                    </a:lnTo>
                    <a:lnTo>
                      <a:pt x="22" y="26"/>
                    </a:lnTo>
                    <a:lnTo>
                      <a:pt x="21" y="23"/>
                    </a:lnTo>
                    <a:lnTo>
                      <a:pt x="20" y="19"/>
                    </a:lnTo>
                    <a:lnTo>
                      <a:pt x="18" y="15"/>
                    </a:lnTo>
                    <a:lnTo>
                      <a:pt x="17" y="13"/>
                    </a:lnTo>
                    <a:lnTo>
                      <a:pt x="16" y="9"/>
                    </a:lnTo>
                    <a:lnTo>
                      <a:pt x="14" y="7"/>
                    </a:lnTo>
                    <a:lnTo>
                      <a:pt x="12" y="6"/>
                    </a:lnTo>
                    <a:lnTo>
                      <a:pt x="10" y="3"/>
                    </a:lnTo>
                    <a:lnTo>
                      <a:pt x="8" y="2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0" name="Google Shape;1490;p72"/>
              <p:cNvSpPr/>
              <p:nvPr/>
            </p:nvSpPr>
            <p:spPr>
              <a:xfrm>
                <a:off x="2108" y="2858"/>
                <a:ext cx="3" cy="10"/>
              </a:xfrm>
              <a:custGeom>
                <a:avLst/>
                <a:gdLst/>
                <a:ahLst/>
                <a:cxnLst/>
                <a:rect l="l" t="t" r="r" b="b"/>
                <a:pathLst>
                  <a:path w="24" h="84" extrusionOk="0">
                    <a:moveTo>
                      <a:pt x="24" y="0"/>
                    </a:moveTo>
                    <a:lnTo>
                      <a:pt x="22" y="0"/>
                    </a:lnTo>
                    <a:lnTo>
                      <a:pt x="18" y="1"/>
                    </a:lnTo>
                    <a:lnTo>
                      <a:pt x="16" y="2"/>
                    </a:lnTo>
                    <a:lnTo>
                      <a:pt x="14" y="3"/>
                    </a:lnTo>
                    <a:lnTo>
                      <a:pt x="11" y="6"/>
                    </a:lnTo>
                    <a:lnTo>
                      <a:pt x="10" y="7"/>
                    </a:lnTo>
                    <a:lnTo>
                      <a:pt x="8" y="9"/>
                    </a:lnTo>
                    <a:lnTo>
                      <a:pt x="6" y="13"/>
                    </a:lnTo>
                    <a:lnTo>
                      <a:pt x="5" y="15"/>
                    </a:lnTo>
                    <a:lnTo>
                      <a:pt x="4" y="19"/>
                    </a:lnTo>
                    <a:lnTo>
                      <a:pt x="3" y="23"/>
                    </a:lnTo>
                    <a:lnTo>
                      <a:pt x="2" y="26"/>
                    </a:lnTo>
                    <a:lnTo>
                      <a:pt x="2" y="30"/>
                    </a:lnTo>
                    <a:lnTo>
                      <a:pt x="0" y="33"/>
                    </a:lnTo>
                    <a:lnTo>
                      <a:pt x="0" y="37"/>
                    </a:lnTo>
                    <a:lnTo>
                      <a:pt x="0" y="41"/>
                    </a:lnTo>
                    <a:lnTo>
                      <a:pt x="0" y="46"/>
                    </a:lnTo>
                    <a:lnTo>
                      <a:pt x="0" y="50"/>
                    </a:lnTo>
                    <a:lnTo>
                      <a:pt x="2" y="54"/>
                    </a:lnTo>
                    <a:lnTo>
                      <a:pt x="2" y="57"/>
                    </a:lnTo>
                    <a:lnTo>
                      <a:pt x="3" y="61"/>
                    </a:lnTo>
                    <a:lnTo>
                      <a:pt x="4" y="64"/>
                    </a:lnTo>
                    <a:lnTo>
                      <a:pt x="5" y="68"/>
                    </a:lnTo>
                    <a:lnTo>
                      <a:pt x="6" y="70"/>
                    </a:lnTo>
                    <a:lnTo>
                      <a:pt x="8" y="74"/>
                    </a:lnTo>
                    <a:lnTo>
                      <a:pt x="10" y="76"/>
                    </a:lnTo>
                    <a:lnTo>
                      <a:pt x="11" y="78"/>
                    </a:lnTo>
                    <a:lnTo>
                      <a:pt x="14" y="80"/>
                    </a:lnTo>
                    <a:lnTo>
                      <a:pt x="16" y="81"/>
                    </a:lnTo>
                    <a:lnTo>
                      <a:pt x="18" y="82"/>
                    </a:lnTo>
                    <a:lnTo>
                      <a:pt x="22" y="84"/>
                    </a:lnTo>
                    <a:lnTo>
                      <a:pt x="24" y="84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1" name="Google Shape;1491;p72"/>
              <p:cNvSpPr/>
              <p:nvPr/>
            </p:nvSpPr>
            <p:spPr>
              <a:xfrm>
                <a:off x="2111" y="2858"/>
                <a:ext cx="29" cy="10"/>
              </a:xfrm>
              <a:custGeom>
                <a:avLst/>
                <a:gdLst/>
                <a:ahLst/>
                <a:cxnLst/>
                <a:rect l="l" t="t" r="r" b="b"/>
                <a:pathLst>
                  <a:path w="241" h="84" extrusionOk="0">
                    <a:moveTo>
                      <a:pt x="241" y="41"/>
                    </a:moveTo>
                    <a:lnTo>
                      <a:pt x="241" y="0"/>
                    </a:lnTo>
                    <a:lnTo>
                      <a:pt x="0" y="0"/>
                    </a:lnTo>
                    <a:lnTo>
                      <a:pt x="0" y="84"/>
                    </a:lnTo>
                    <a:lnTo>
                      <a:pt x="241" y="84"/>
                    </a:lnTo>
                    <a:lnTo>
                      <a:pt x="241" y="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2" name="Google Shape;1492;p72"/>
              <p:cNvSpPr/>
              <p:nvPr/>
            </p:nvSpPr>
            <p:spPr>
              <a:xfrm>
                <a:off x="2140" y="2858"/>
                <a:ext cx="2" cy="10"/>
              </a:xfrm>
              <a:custGeom>
                <a:avLst/>
                <a:gdLst/>
                <a:ahLst/>
                <a:cxnLst/>
                <a:rect l="l" t="t" r="r" b="b"/>
                <a:pathLst>
                  <a:path w="24" h="84" extrusionOk="0">
                    <a:moveTo>
                      <a:pt x="0" y="84"/>
                    </a:moveTo>
                    <a:lnTo>
                      <a:pt x="3" y="84"/>
                    </a:lnTo>
                    <a:lnTo>
                      <a:pt x="6" y="82"/>
                    </a:lnTo>
                    <a:lnTo>
                      <a:pt x="8" y="81"/>
                    </a:lnTo>
                    <a:lnTo>
                      <a:pt x="10" y="80"/>
                    </a:lnTo>
                    <a:lnTo>
                      <a:pt x="13" y="78"/>
                    </a:lnTo>
                    <a:lnTo>
                      <a:pt x="14" y="76"/>
                    </a:lnTo>
                    <a:lnTo>
                      <a:pt x="16" y="74"/>
                    </a:lnTo>
                    <a:lnTo>
                      <a:pt x="18" y="70"/>
                    </a:lnTo>
                    <a:lnTo>
                      <a:pt x="19" y="68"/>
                    </a:lnTo>
                    <a:lnTo>
                      <a:pt x="20" y="64"/>
                    </a:lnTo>
                    <a:lnTo>
                      <a:pt x="21" y="61"/>
                    </a:lnTo>
                    <a:lnTo>
                      <a:pt x="22" y="57"/>
                    </a:lnTo>
                    <a:lnTo>
                      <a:pt x="22" y="54"/>
                    </a:lnTo>
                    <a:lnTo>
                      <a:pt x="24" y="50"/>
                    </a:lnTo>
                    <a:lnTo>
                      <a:pt x="24" y="46"/>
                    </a:lnTo>
                    <a:lnTo>
                      <a:pt x="24" y="41"/>
                    </a:lnTo>
                    <a:lnTo>
                      <a:pt x="24" y="37"/>
                    </a:lnTo>
                    <a:lnTo>
                      <a:pt x="24" y="33"/>
                    </a:lnTo>
                    <a:lnTo>
                      <a:pt x="22" y="30"/>
                    </a:lnTo>
                    <a:lnTo>
                      <a:pt x="22" y="26"/>
                    </a:lnTo>
                    <a:lnTo>
                      <a:pt x="21" y="23"/>
                    </a:lnTo>
                    <a:lnTo>
                      <a:pt x="20" y="19"/>
                    </a:lnTo>
                    <a:lnTo>
                      <a:pt x="19" y="15"/>
                    </a:lnTo>
                    <a:lnTo>
                      <a:pt x="18" y="13"/>
                    </a:lnTo>
                    <a:lnTo>
                      <a:pt x="16" y="9"/>
                    </a:lnTo>
                    <a:lnTo>
                      <a:pt x="14" y="7"/>
                    </a:lnTo>
                    <a:lnTo>
                      <a:pt x="13" y="6"/>
                    </a:lnTo>
                    <a:lnTo>
                      <a:pt x="10" y="3"/>
                    </a:lnTo>
                    <a:lnTo>
                      <a:pt x="8" y="2"/>
                    </a:lnTo>
                    <a:lnTo>
                      <a:pt x="6" y="1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3" name="Google Shape;1493;p72"/>
              <p:cNvSpPr/>
              <p:nvPr/>
            </p:nvSpPr>
            <p:spPr>
              <a:xfrm>
                <a:off x="2431" y="2684"/>
                <a:ext cx="152" cy="83"/>
              </a:xfrm>
              <a:custGeom>
                <a:avLst/>
                <a:gdLst/>
                <a:ahLst/>
                <a:cxnLst/>
                <a:rect l="l" t="t" r="r" b="b"/>
                <a:pathLst>
                  <a:path w="1291" h="715" extrusionOk="0">
                    <a:moveTo>
                      <a:pt x="0" y="174"/>
                    </a:moveTo>
                    <a:lnTo>
                      <a:pt x="88" y="158"/>
                    </a:lnTo>
                    <a:lnTo>
                      <a:pt x="201" y="149"/>
                    </a:lnTo>
                    <a:lnTo>
                      <a:pt x="438" y="136"/>
                    </a:lnTo>
                    <a:lnTo>
                      <a:pt x="537" y="123"/>
                    </a:lnTo>
                    <a:lnTo>
                      <a:pt x="575" y="112"/>
                    </a:lnTo>
                    <a:lnTo>
                      <a:pt x="605" y="98"/>
                    </a:lnTo>
                    <a:lnTo>
                      <a:pt x="623" y="81"/>
                    </a:lnTo>
                    <a:lnTo>
                      <a:pt x="629" y="60"/>
                    </a:lnTo>
                    <a:lnTo>
                      <a:pt x="620" y="32"/>
                    </a:lnTo>
                    <a:lnTo>
                      <a:pt x="595" y="0"/>
                    </a:lnTo>
                    <a:lnTo>
                      <a:pt x="740" y="61"/>
                    </a:lnTo>
                    <a:lnTo>
                      <a:pt x="865" y="135"/>
                    </a:lnTo>
                    <a:lnTo>
                      <a:pt x="974" y="218"/>
                    </a:lnTo>
                    <a:lnTo>
                      <a:pt x="1067" y="310"/>
                    </a:lnTo>
                    <a:lnTo>
                      <a:pt x="1143" y="409"/>
                    </a:lnTo>
                    <a:lnTo>
                      <a:pt x="1205" y="510"/>
                    </a:lnTo>
                    <a:lnTo>
                      <a:pt x="1254" y="612"/>
                    </a:lnTo>
                    <a:lnTo>
                      <a:pt x="1291" y="715"/>
                    </a:lnTo>
                    <a:lnTo>
                      <a:pt x="1170" y="634"/>
                    </a:lnTo>
                    <a:lnTo>
                      <a:pt x="1053" y="542"/>
                    </a:lnTo>
                    <a:lnTo>
                      <a:pt x="930" y="447"/>
                    </a:lnTo>
                    <a:lnTo>
                      <a:pt x="797" y="357"/>
                    </a:lnTo>
                    <a:lnTo>
                      <a:pt x="723" y="316"/>
                    </a:lnTo>
                    <a:lnTo>
                      <a:pt x="644" y="277"/>
                    </a:lnTo>
                    <a:lnTo>
                      <a:pt x="559" y="244"/>
                    </a:lnTo>
                    <a:lnTo>
                      <a:pt x="465" y="215"/>
                    </a:lnTo>
                    <a:lnTo>
                      <a:pt x="363" y="194"/>
                    </a:lnTo>
                    <a:lnTo>
                      <a:pt x="252" y="179"/>
                    </a:lnTo>
                    <a:lnTo>
                      <a:pt x="131" y="173"/>
                    </a:lnTo>
                    <a:lnTo>
                      <a:pt x="0" y="17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4" name="Google Shape;1494;p72"/>
              <p:cNvSpPr/>
              <p:nvPr/>
            </p:nvSpPr>
            <p:spPr>
              <a:xfrm>
                <a:off x="2336" y="2616"/>
                <a:ext cx="32" cy="47"/>
              </a:xfrm>
              <a:custGeom>
                <a:avLst/>
                <a:gdLst/>
                <a:ahLst/>
                <a:cxnLst/>
                <a:rect l="l" t="t" r="r" b="b"/>
                <a:pathLst>
                  <a:path w="256" h="395" extrusionOk="0">
                    <a:moveTo>
                      <a:pt x="0" y="0"/>
                    </a:moveTo>
                    <a:lnTo>
                      <a:pt x="0" y="265"/>
                    </a:lnTo>
                    <a:lnTo>
                      <a:pt x="42" y="289"/>
                    </a:lnTo>
                    <a:lnTo>
                      <a:pt x="256" y="395"/>
                    </a:lnTo>
                    <a:lnTo>
                      <a:pt x="192" y="263"/>
                    </a:lnTo>
                    <a:lnTo>
                      <a:pt x="105" y="1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5" name="Google Shape;1495;p72"/>
              <p:cNvSpPr/>
              <p:nvPr/>
            </p:nvSpPr>
            <p:spPr>
              <a:xfrm>
                <a:off x="2336" y="2448"/>
                <a:ext cx="124" cy="147"/>
              </a:xfrm>
              <a:custGeom>
                <a:avLst/>
                <a:gdLst/>
                <a:ahLst/>
                <a:cxnLst/>
                <a:rect l="l" t="t" r="r" b="b"/>
                <a:pathLst>
                  <a:path w="1035" h="1247" extrusionOk="0">
                    <a:moveTo>
                      <a:pt x="0" y="257"/>
                    </a:moveTo>
                    <a:lnTo>
                      <a:pt x="0" y="314"/>
                    </a:lnTo>
                    <a:lnTo>
                      <a:pt x="108" y="339"/>
                    </a:lnTo>
                    <a:lnTo>
                      <a:pt x="209" y="378"/>
                    </a:lnTo>
                    <a:lnTo>
                      <a:pt x="303" y="427"/>
                    </a:lnTo>
                    <a:lnTo>
                      <a:pt x="389" y="484"/>
                    </a:lnTo>
                    <a:lnTo>
                      <a:pt x="467" y="550"/>
                    </a:lnTo>
                    <a:lnTo>
                      <a:pt x="541" y="623"/>
                    </a:lnTo>
                    <a:lnTo>
                      <a:pt x="675" y="781"/>
                    </a:lnTo>
                    <a:lnTo>
                      <a:pt x="797" y="944"/>
                    </a:lnTo>
                    <a:lnTo>
                      <a:pt x="914" y="1105"/>
                    </a:lnTo>
                    <a:lnTo>
                      <a:pt x="1035" y="1247"/>
                    </a:lnTo>
                    <a:lnTo>
                      <a:pt x="998" y="1069"/>
                    </a:lnTo>
                    <a:lnTo>
                      <a:pt x="949" y="889"/>
                    </a:lnTo>
                    <a:lnTo>
                      <a:pt x="887" y="712"/>
                    </a:lnTo>
                    <a:lnTo>
                      <a:pt x="812" y="541"/>
                    </a:lnTo>
                    <a:lnTo>
                      <a:pt x="718" y="381"/>
                    </a:lnTo>
                    <a:lnTo>
                      <a:pt x="610" y="235"/>
                    </a:lnTo>
                    <a:lnTo>
                      <a:pt x="484" y="107"/>
                    </a:lnTo>
                    <a:lnTo>
                      <a:pt x="415" y="51"/>
                    </a:lnTo>
                    <a:lnTo>
                      <a:pt x="340" y="0"/>
                    </a:lnTo>
                    <a:lnTo>
                      <a:pt x="364" y="57"/>
                    </a:lnTo>
                    <a:lnTo>
                      <a:pt x="373" y="104"/>
                    </a:lnTo>
                    <a:lnTo>
                      <a:pt x="367" y="143"/>
                    </a:lnTo>
                    <a:lnTo>
                      <a:pt x="349" y="173"/>
                    </a:lnTo>
                    <a:lnTo>
                      <a:pt x="319" y="197"/>
                    </a:lnTo>
                    <a:lnTo>
                      <a:pt x="282" y="215"/>
                    </a:lnTo>
                    <a:lnTo>
                      <a:pt x="183" y="239"/>
                    </a:lnTo>
                    <a:lnTo>
                      <a:pt x="0" y="2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6" name="Google Shape;1496;p72"/>
              <p:cNvSpPr/>
              <p:nvPr/>
            </p:nvSpPr>
            <p:spPr>
              <a:xfrm>
                <a:off x="2307" y="2479"/>
                <a:ext cx="29" cy="5"/>
              </a:xfrm>
              <a:custGeom>
                <a:avLst/>
                <a:gdLst/>
                <a:ahLst/>
                <a:cxnLst/>
                <a:rect l="l" t="t" r="r" b="b"/>
                <a:pathLst>
                  <a:path w="256" h="57" extrusionOk="0">
                    <a:moveTo>
                      <a:pt x="256" y="57"/>
                    </a:moveTo>
                    <a:lnTo>
                      <a:pt x="256" y="0"/>
                    </a:lnTo>
                    <a:lnTo>
                      <a:pt x="202" y="5"/>
                    </a:lnTo>
                    <a:lnTo>
                      <a:pt x="89" y="20"/>
                    </a:lnTo>
                    <a:lnTo>
                      <a:pt x="42" y="32"/>
                    </a:lnTo>
                    <a:lnTo>
                      <a:pt x="0" y="49"/>
                    </a:lnTo>
                    <a:lnTo>
                      <a:pt x="131" y="45"/>
                    </a:lnTo>
                    <a:lnTo>
                      <a:pt x="253" y="57"/>
                    </a:lnTo>
                    <a:lnTo>
                      <a:pt x="256" y="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7" name="Google Shape;1497;p72"/>
              <p:cNvSpPr/>
              <p:nvPr/>
            </p:nvSpPr>
            <p:spPr>
              <a:xfrm>
                <a:off x="2097" y="2552"/>
                <a:ext cx="239" cy="95"/>
              </a:xfrm>
              <a:custGeom>
                <a:avLst/>
                <a:gdLst/>
                <a:ahLst/>
                <a:cxnLst/>
                <a:rect l="l" t="t" r="r" b="b"/>
                <a:pathLst>
                  <a:path w="2025" h="800" extrusionOk="0">
                    <a:moveTo>
                      <a:pt x="2025" y="800"/>
                    </a:moveTo>
                    <a:lnTo>
                      <a:pt x="2025" y="535"/>
                    </a:lnTo>
                    <a:lnTo>
                      <a:pt x="2021" y="531"/>
                    </a:lnTo>
                    <a:lnTo>
                      <a:pt x="1885" y="403"/>
                    </a:lnTo>
                    <a:lnTo>
                      <a:pt x="1722" y="285"/>
                    </a:lnTo>
                    <a:lnTo>
                      <a:pt x="1630" y="228"/>
                    </a:lnTo>
                    <a:lnTo>
                      <a:pt x="1531" y="175"/>
                    </a:lnTo>
                    <a:lnTo>
                      <a:pt x="1423" y="126"/>
                    </a:lnTo>
                    <a:lnTo>
                      <a:pt x="1308" y="79"/>
                    </a:lnTo>
                    <a:lnTo>
                      <a:pt x="1185" y="38"/>
                    </a:lnTo>
                    <a:lnTo>
                      <a:pt x="1053" y="0"/>
                    </a:lnTo>
                    <a:lnTo>
                      <a:pt x="1097" y="43"/>
                    </a:lnTo>
                    <a:lnTo>
                      <a:pt x="1111" y="78"/>
                    </a:lnTo>
                    <a:lnTo>
                      <a:pt x="1110" y="93"/>
                    </a:lnTo>
                    <a:lnTo>
                      <a:pt x="1102" y="106"/>
                    </a:lnTo>
                    <a:lnTo>
                      <a:pt x="1069" y="129"/>
                    </a:lnTo>
                    <a:lnTo>
                      <a:pt x="1018" y="147"/>
                    </a:lnTo>
                    <a:lnTo>
                      <a:pt x="950" y="161"/>
                    </a:lnTo>
                    <a:lnTo>
                      <a:pt x="775" y="178"/>
                    </a:lnTo>
                    <a:lnTo>
                      <a:pt x="357" y="195"/>
                    </a:lnTo>
                    <a:lnTo>
                      <a:pt x="159" y="207"/>
                    </a:lnTo>
                    <a:lnTo>
                      <a:pt x="0" y="227"/>
                    </a:lnTo>
                    <a:lnTo>
                      <a:pt x="235" y="225"/>
                    </a:lnTo>
                    <a:lnTo>
                      <a:pt x="449" y="233"/>
                    </a:lnTo>
                    <a:lnTo>
                      <a:pt x="645" y="252"/>
                    </a:lnTo>
                    <a:lnTo>
                      <a:pt x="823" y="281"/>
                    </a:lnTo>
                    <a:lnTo>
                      <a:pt x="988" y="318"/>
                    </a:lnTo>
                    <a:lnTo>
                      <a:pt x="1140" y="360"/>
                    </a:lnTo>
                    <a:lnTo>
                      <a:pt x="1280" y="410"/>
                    </a:lnTo>
                    <a:lnTo>
                      <a:pt x="1410" y="464"/>
                    </a:lnTo>
                    <a:lnTo>
                      <a:pt x="1644" y="581"/>
                    </a:lnTo>
                    <a:lnTo>
                      <a:pt x="1860" y="704"/>
                    </a:lnTo>
                    <a:lnTo>
                      <a:pt x="2025" y="80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98" name="Google Shape;1498;p72"/>
            <p:cNvGrpSpPr/>
            <p:nvPr/>
          </p:nvGrpSpPr>
          <p:grpSpPr>
            <a:xfrm>
              <a:off x="4800" y="587"/>
              <a:ext cx="705" cy="734"/>
              <a:chOff x="4518" y="859"/>
              <a:chExt cx="705" cy="734"/>
            </a:xfrm>
          </p:grpSpPr>
          <p:grpSp>
            <p:nvGrpSpPr>
              <p:cNvPr id="1499" name="Google Shape;1499;p72"/>
              <p:cNvGrpSpPr/>
              <p:nvPr/>
            </p:nvGrpSpPr>
            <p:grpSpPr>
              <a:xfrm>
                <a:off x="4560" y="859"/>
                <a:ext cx="614" cy="629"/>
                <a:chOff x="1233" y="2532"/>
                <a:chExt cx="1095" cy="1121"/>
              </a:xfrm>
            </p:grpSpPr>
            <p:sp>
              <p:nvSpPr>
                <p:cNvPr id="1500" name="Google Shape;1500;p72"/>
                <p:cNvSpPr/>
                <p:nvPr/>
              </p:nvSpPr>
              <p:spPr>
                <a:xfrm>
                  <a:off x="1233" y="2532"/>
                  <a:ext cx="1095" cy="1121"/>
                </a:xfrm>
                <a:prstGeom prst="ellipse">
                  <a:avLst/>
                </a:prstGeom>
                <a:solidFill>
                  <a:srgbClr val="FDF405"/>
                </a:solidFill>
                <a:ln w="1905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1" name="Google Shape;1501;p72"/>
                <p:cNvSpPr/>
                <p:nvPr/>
              </p:nvSpPr>
              <p:spPr>
                <a:xfrm>
                  <a:off x="1749" y="3080"/>
                  <a:ext cx="54" cy="55"/>
                </a:xfrm>
                <a:prstGeom prst="ellipse">
                  <a:avLst/>
                </a:prstGeom>
                <a:solidFill>
                  <a:srgbClr val="FDF405"/>
                </a:solidFill>
                <a:ln w="12050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02" name="Google Shape;1502;p72"/>
              <p:cNvGrpSpPr/>
              <p:nvPr/>
            </p:nvGrpSpPr>
            <p:grpSpPr>
              <a:xfrm>
                <a:off x="4518" y="1497"/>
                <a:ext cx="705" cy="96"/>
                <a:chOff x="912" y="3036"/>
                <a:chExt cx="3312" cy="372"/>
              </a:xfrm>
            </p:grpSpPr>
            <p:grpSp>
              <p:nvGrpSpPr>
                <p:cNvPr id="1503" name="Google Shape;1503;p72"/>
                <p:cNvGrpSpPr/>
                <p:nvPr/>
              </p:nvGrpSpPr>
              <p:grpSpPr>
                <a:xfrm>
                  <a:off x="912" y="3120"/>
                  <a:ext cx="3312" cy="240"/>
                  <a:chOff x="912" y="2928"/>
                  <a:chExt cx="3312" cy="240"/>
                </a:xfrm>
              </p:grpSpPr>
              <p:sp>
                <p:nvSpPr>
                  <p:cNvPr id="1504" name="Google Shape;1504;p72"/>
                  <p:cNvSpPr txBox="1"/>
                  <p:nvPr/>
                </p:nvSpPr>
                <p:spPr>
                  <a:xfrm>
                    <a:off x="912" y="2928"/>
                    <a:ext cx="3312" cy="2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05" name="Google Shape;1505;p72" descr="Chêne"/>
                  <p:cNvSpPr txBox="1"/>
                  <p:nvPr/>
                </p:nvSpPr>
                <p:spPr>
                  <a:xfrm>
                    <a:off x="912" y="2928"/>
                    <a:ext cx="288" cy="240"/>
                  </a:xfrm>
                  <a:prstGeom prst="rect">
                    <a:avLst/>
                  </a:prstGeom>
                  <a:blipFill rotWithShape="1">
                    <a:blip r:embed="rId3">
                      <a:alphaModFix/>
                    </a:blip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06" name="Google Shape;1506;p72" descr="Chêne"/>
                  <p:cNvSpPr txBox="1"/>
                  <p:nvPr/>
                </p:nvSpPr>
                <p:spPr>
                  <a:xfrm>
                    <a:off x="3936" y="2928"/>
                    <a:ext cx="288" cy="240"/>
                  </a:xfrm>
                  <a:prstGeom prst="rect">
                    <a:avLst/>
                  </a:prstGeom>
                  <a:blipFill rotWithShape="1">
                    <a:blip r:embed="rId3">
                      <a:alphaModFix/>
                    </a:blip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07" name="Google Shape;1507;p72" descr="Chêne"/>
                  <p:cNvSpPr txBox="1"/>
                  <p:nvPr/>
                </p:nvSpPr>
                <p:spPr>
                  <a:xfrm>
                    <a:off x="2400" y="2928"/>
                    <a:ext cx="288" cy="240"/>
                  </a:xfrm>
                  <a:prstGeom prst="rect">
                    <a:avLst/>
                  </a:prstGeom>
                  <a:blipFill rotWithShape="1">
                    <a:blip r:embed="rId3">
                      <a:alphaModFix/>
                    </a:blip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508" name="Google Shape;1508;p72" descr="Chêne"/>
                <p:cNvSpPr txBox="1"/>
                <p:nvPr/>
              </p:nvSpPr>
              <p:spPr>
                <a:xfrm>
                  <a:off x="912" y="3036"/>
                  <a:ext cx="3312" cy="84"/>
                </a:xfrm>
                <a:prstGeom prst="rect">
                  <a:avLst/>
                </a:prstGeom>
                <a:blipFill rotWithShape="1">
                  <a:blip r:embed="rId3">
                    <a:alphaModFix/>
                  </a:blip>
                  <a:stretch>
                    <a:fillRect/>
                  </a:stretch>
                </a:blip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9" name="Google Shape;1509;p72" descr="Chêne"/>
                <p:cNvSpPr txBox="1"/>
                <p:nvPr/>
              </p:nvSpPr>
              <p:spPr>
                <a:xfrm>
                  <a:off x="912" y="3324"/>
                  <a:ext cx="3312" cy="84"/>
                </a:xfrm>
                <a:prstGeom prst="rect">
                  <a:avLst/>
                </a:prstGeom>
                <a:blipFill rotWithShape="1">
                  <a:blip r:embed="rId3">
                    <a:alphaModFix/>
                  </a:blip>
                  <a:stretch>
                    <a:fillRect/>
                  </a:stretch>
                </a:blip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10" name="Google Shape;1510;p72"/>
              <p:cNvSpPr txBox="1"/>
              <p:nvPr/>
            </p:nvSpPr>
            <p:spPr>
              <a:xfrm>
                <a:off x="4800" y="1104"/>
                <a:ext cx="192" cy="240"/>
              </a:xfrm>
              <a:prstGeom prst="rect">
                <a:avLst/>
              </a:prstGeom>
              <a:solidFill>
                <a:srgbClr val="FDF405"/>
              </a:solidFill>
              <a:ln w="9525" cap="flat" cmpd="sng">
                <a:solidFill>
                  <a:srgbClr val="FDF405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1" name="Google Shape;1511;p72"/>
            <p:cNvGrpSpPr/>
            <p:nvPr/>
          </p:nvGrpSpPr>
          <p:grpSpPr>
            <a:xfrm>
              <a:off x="3504" y="1968"/>
              <a:ext cx="1392" cy="1392"/>
              <a:chOff x="3312" y="2784"/>
              <a:chExt cx="576" cy="576"/>
            </a:xfrm>
          </p:grpSpPr>
          <p:sp>
            <p:nvSpPr>
              <p:cNvPr id="1512" name="Google Shape;1512;p72" descr="Papier recyclé"/>
              <p:cNvSpPr txBox="1"/>
              <p:nvPr/>
            </p:nvSpPr>
            <p:spPr>
              <a:xfrm>
                <a:off x="3312" y="3072"/>
                <a:ext cx="288" cy="288"/>
              </a:xfrm>
              <a:prstGeom prst="rect">
                <a:avLst/>
              </a:prstGeom>
              <a:blipFill rotWithShape="1">
                <a:blip r:embed="rId4">
                  <a:alphaModFix/>
                </a:blip>
                <a:stretch>
                  <a:fillRect/>
                </a:stretch>
              </a:blip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3" name="Google Shape;1513;p72" descr="Papier recyclé"/>
              <p:cNvSpPr txBox="1"/>
              <p:nvPr/>
            </p:nvSpPr>
            <p:spPr>
              <a:xfrm>
                <a:off x="3600" y="3072"/>
                <a:ext cx="288" cy="288"/>
              </a:xfrm>
              <a:prstGeom prst="rect">
                <a:avLst/>
              </a:prstGeom>
              <a:blipFill rotWithShape="1">
                <a:blip r:embed="rId4">
                  <a:alphaModFix/>
                </a:blip>
                <a:stretch>
                  <a:fillRect/>
                </a:stretch>
              </a:blip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4" name="Google Shape;1514;p72" descr="Papier recyclé"/>
              <p:cNvSpPr txBox="1"/>
              <p:nvPr/>
            </p:nvSpPr>
            <p:spPr>
              <a:xfrm>
                <a:off x="3312" y="2784"/>
                <a:ext cx="288" cy="288"/>
              </a:xfrm>
              <a:prstGeom prst="rect">
                <a:avLst/>
              </a:prstGeom>
              <a:blipFill rotWithShape="1">
                <a:blip r:embed="rId4">
                  <a:alphaModFix/>
                </a:blip>
                <a:stretch>
                  <a:fillRect/>
                </a:stretch>
              </a:blipFill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15" name="Google Shape;1515;p72"/>
            <p:cNvSpPr/>
            <p:nvPr/>
          </p:nvSpPr>
          <p:spPr>
            <a:xfrm>
              <a:off x="3984" y="2688"/>
              <a:ext cx="192" cy="192"/>
            </a:xfrm>
            <a:prstGeom prst="flowChartSummingJunction">
              <a:avLst/>
            </a:prstGeom>
            <a:solidFill>
              <a:srgbClr val="FF3300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516" name="Google Shape;1516;p72"/>
            <p:cNvPicPr preferRelativeResize="0"/>
            <p:nvPr/>
          </p:nvPicPr>
          <p:blipFill rotWithShape="1">
            <a:blip r:embed="rId5">
              <a:alphaModFix/>
            </a:blip>
            <a:srcRect l="22970" t="19454" r="22334" b="37464"/>
            <a:stretch/>
          </p:blipFill>
          <p:spPr>
            <a:xfrm>
              <a:off x="624" y="2556"/>
              <a:ext cx="1296" cy="8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17" name="Google Shape;1517;p72"/>
            <p:cNvSpPr txBox="1"/>
            <p:nvPr/>
          </p:nvSpPr>
          <p:spPr>
            <a:xfrm>
              <a:off x="528" y="1344"/>
              <a:ext cx="5088" cy="25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143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800"/>
                <a:buFont typeface="Tahoma"/>
                <a:buChar char="•"/>
              </a:pPr>
              <a:r>
                <a:rPr lang="en-US" sz="1800" b="0" i="0" u="none">
                  <a:solidFill>
                    <a:schemeClr val="accent2"/>
                  </a:solidFill>
                  <a:latin typeface="Tahoma"/>
                  <a:ea typeface="Tahoma"/>
                  <a:cs typeface="Tahoma"/>
                  <a:sym typeface="Tahoma"/>
                </a:rPr>
                <a:t> </a:t>
              </a:r>
              <a:r>
                <a:rPr lang="en-US" sz="1800" b="1" i="0" u="none">
                  <a:solidFill>
                    <a:schemeClr val="accent2"/>
                  </a:solidFill>
                  <a:latin typeface="Tahoma"/>
                  <a:ea typeface="Tahoma"/>
                  <a:cs typeface="Tahoma"/>
                  <a:sym typeface="Tahoma"/>
                </a:rPr>
                <a:t>Enojen tovor</a:t>
              </a:r>
              <a:r>
                <a:rPr lang="en-US" sz="1800" b="0" i="0" u="none">
                  <a:solidFill>
                    <a:schemeClr val="accent2"/>
                  </a:solidFill>
                  <a:latin typeface="Tahoma"/>
                  <a:ea typeface="Tahoma"/>
                  <a:cs typeface="Tahoma"/>
                  <a:sym typeface="Tahoma"/>
                </a:rPr>
                <a:t>, s težiščem na sredini.</a:t>
              </a:r>
              <a:endParaRPr/>
            </a:p>
          </p:txBody>
        </p:sp>
        <p:sp>
          <p:nvSpPr>
            <p:cNvPr id="1518" name="Google Shape;1518;p72"/>
            <p:cNvSpPr txBox="1"/>
            <p:nvPr/>
          </p:nvSpPr>
          <p:spPr>
            <a:xfrm>
              <a:off x="480" y="3466"/>
              <a:ext cx="5184" cy="5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-1143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800"/>
                <a:buFont typeface="Tahoma"/>
                <a:buChar char="•"/>
              </a:pPr>
              <a:r>
                <a:rPr lang="en-US" sz="1800" b="0" i="0" u="none">
                  <a:solidFill>
                    <a:schemeClr val="accent2"/>
                  </a:solidFill>
                  <a:latin typeface="Tahoma"/>
                  <a:ea typeface="Tahoma"/>
                  <a:cs typeface="Tahoma"/>
                  <a:sym typeface="Tahoma"/>
                </a:rPr>
                <a:t> </a:t>
              </a:r>
              <a:r>
                <a:rPr lang="en-US" sz="2400" b="1" i="0" u="none">
                  <a:solidFill>
                    <a:schemeClr val="accent2"/>
                  </a:solidFill>
                  <a:latin typeface="Tahoma"/>
                  <a:ea typeface="Tahoma"/>
                  <a:cs typeface="Tahoma"/>
                  <a:sym typeface="Tahoma"/>
                </a:rPr>
                <a:t>Sestavljen tovor,</a:t>
              </a:r>
              <a:endParaRPr sz="1800" b="0" i="0" u="none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2000"/>
                <a:buFont typeface="Tahoma"/>
                <a:buNone/>
              </a:pPr>
              <a:r>
                <a:rPr lang="en-US" sz="2000" b="0" i="0" u="none">
                  <a:solidFill>
                    <a:schemeClr val="accent2"/>
                  </a:solidFill>
                  <a:latin typeface="Tahoma"/>
                  <a:ea typeface="Tahoma"/>
                  <a:cs typeface="Tahoma"/>
                  <a:sym typeface="Tahoma"/>
                </a:rPr>
                <a:t>Težišče se premakne na težjo stran.</a:t>
              </a:r>
              <a:endParaRPr/>
            </a:p>
          </p:txBody>
        </p:sp>
        <p:sp>
          <p:nvSpPr>
            <p:cNvPr id="1519" name="Google Shape;1519;p72"/>
            <p:cNvSpPr/>
            <p:nvPr/>
          </p:nvSpPr>
          <p:spPr>
            <a:xfrm>
              <a:off x="960" y="816"/>
              <a:ext cx="192" cy="192"/>
            </a:xfrm>
            <a:prstGeom prst="flowChartSummingJunction">
              <a:avLst/>
            </a:prstGeom>
            <a:solidFill>
              <a:srgbClr val="FF3300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72"/>
            <p:cNvSpPr/>
            <p:nvPr/>
          </p:nvSpPr>
          <p:spPr>
            <a:xfrm>
              <a:off x="2304" y="912"/>
              <a:ext cx="192" cy="192"/>
            </a:xfrm>
            <a:prstGeom prst="flowChartSummingJunction">
              <a:avLst/>
            </a:prstGeom>
            <a:solidFill>
              <a:srgbClr val="FF3300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1" name="Google Shape;1521;p72"/>
            <p:cNvSpPr/>
            <p:nvPr/>
          </p:nvSpPr>
          <p:spPr>
            <a:xfrm>
              <a:off x="3744" y="789"/>
              <a:ext cx="192" cy="192"/>
            </a:xfrm>
            <a:prstGeom prst="flowChartSummingJunction">
              <a:avLst/>
            </a:prstGeom>
            <a:solidFill>
              <a:srgbClr val="FF3300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2" name="Google Shape;1522;p72"/>
            <p:cNvSpPr/>
            <p:nvPr/>
          </p:nvSpPr>
          <p:spPr>
            <a:xfrm>
              <a:off x="5056" y="816"/>
              <a:ext cx="192" cy="192"/>
            </a:xfrm>
            <a:prstGeom prst="flowChartSummingJunction">
              <a:avLst/>
            </a:prstGeom>
            <a:solidFill>
              <a:srgbClr val="FF3300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p7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2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Vsi čelni viličarji imajo diagram nosilnosti!</a:t>
            </a:r>
            <a:endParaRPr/>
          </a:p>
        </p:txBody>
      </p:sp>
      <p:sp>
        <p:nvSpPr>
          <p:cNvPr id="1528" name="Google Shape;1528;p73"/>
          <p:cNvSpPr/>
          <p:nvPr/>
        </p:nvSpPr>
        <p:spPr>
          <a:xfrm>
            <a:off x="2700337" y="2065337"/>
            <a:ext cx="3886200" cy="3632200"/>
          </a:xfrm>
          <a:prstGeom prst="roundRect">
            <a:avLst>
              <a:gd name="adj" fmla="val 2656"/>
            </a:avLst>
          </a:prstGeom>
          <a:solidFill>
            <a:srgbClr val="DDDDDD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9" name="Google Shape;1529;p73"/>
          <p:cNvSpPr/>
          <p:nvPr/>
        </p:nvSpPr>
        <p:spPr>
          <a:xfrm>
            <a:off x="4422775" y="4156075"/>
            <a:ext cx="228600" cy="6096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0" name="Google Shape;1530;p73"/>
          <p:cNvSpPr/>
          <p:nvPr/>
        </p:nvSpPr>
        <p:spPr>
          <a:xfrm>
            <a:off x="6076950" y="4475162"/>
            <a:ext cx="161925" cy="257175"/>
          </a:xfrm>
          <a:prstGeom prst="downArrow">
            <a:avLst>
              <a:gd name="adj1" fmla="val 13500"/>
              <a:gd name="adj2" fmla="val 6075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1" name="Google Shape;1531;p73"/>
          <p:cNvSpPr/>
          <p:nvPr/>
        </p:nvSpPr>
        <p:spPr>
          <a:xfrm rot="-5400000">
            <a:off x="2887662" y="4227512"/>
            <a:ext cx="942975" cy="219075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32" name="Google Shape;1532;p73"/>
          <p:cNvCxnSpPr/>
          <p:nvPr/>
        </p:nvCxnSpPr>
        <p:spPr>
          <a:xfrm flipH="1">
            <a:off x="3386137" y="4116387"/>
            <a:ext cx="1162050" cy="3175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533" name="Google Shape;1533;p73"/>
          <p:cNvSpPr txBox="1"/>
          <p:nvPr/>
        </p:nvSpPr>
        <p:spPr>
          <a:xfrm>
            <a:off x="2946400" y="4843462"/>
            <a:ext cx="822325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ahoma"/>
              <a:buNone/>
            </a:pPr>
            <a:r>
              <a:rPr lang="en-US" sz="16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Težišče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ahoma"/>
              <a:buNone/>
            </a:pPr>
            <a:r>
              <a:rPr lang="en-US" sz="16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(mm)</a:t>
            </a:r>
            <a:endParaRPr/>
          </a:p>
        </p:txBody>
      </p:sp>
      <p:sp>
        <p:nvSpPr>
          <p:cNvPr id="1534" name="Google Shape;1534;p73"/>
          <p:cNvSpPr txBox="1"/>
          <p:nvPr/>
        </p:nvSpPr>
        <p:spPr>
          <a:xfrm>
            <a:off x="4300537" y="4910137"/>
            <a:ext cx="51752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ahoma"/>
              <a:buNone/>
            </a:pPr>
            <a:r>
              <a:rPr lang="en-US" sz="16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500</a:t>
            </a:r>
            <a:endParaRPr/>
          </a:p>
        </p:txBody>
      </p:sp>
      <p:sp>
        <p:nvSpPr>
          <p:cNvPr id="1535" name="Google Shape;1535;p73"/>
          <p:cNvSpPr txBox="1"/>
          <p:nvPr/>
        </p:nvSpPr>
        <p:spPr>
          <a:xfrm>
            <a:off x="5102225" y="4903787"/>
            <a:ext cx="51752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ahoma"/>
              <a:buNone/>
            </a:pPr>
            <a:r>
              <a:rPr lang="en-US" sz="16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600</a:t>
            </a:r>
            <a:endParaRPr/>
          </a:p>
        </p:txBody>
      </p:sp>
      <p:graphicFrame>
        <p:nvGraphicFramePr>
          <p:cNvPr id="1536" name="Google Shape;1536;p73"/>
          <p:cNvGraphicFramePr/>
          <p:nvPr/>
        </p:nvGraphicFramePr>
        <p:xfrm>
          <a:off x="2852737" y="2252662"/>
          <a:ext cx="3598825" cy="1541605"/>
        </p:xfrm>
        <a:graphic>
          <a:graphicData uri="http://schemas.openxmlformats.org/drawingml/2006/table">
            <a:tbl>
              <a:tblPr>
                <a:noFill/>
                <a:tableStyleId>{C8870E74-9994-4839-8160-841B4D1B0125}</a:tableStyleId>
              </a:tblPr>
              <a:tblGrid>
                <a:gridCol w="123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5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59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15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Dvig</a:t>
                      </a:r>
                      <a:endParaRPr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(m)</a:t>
                      </a:r>
                      <a:endParaRPr/>
                    </a:p>
                  </a:txBody>
                  <a:tcPr marL="91450" marR="91450" marT="45600" marB="45600" anchor="ctr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Nosilnost</a:t>
                      </a:r>
                      <a:endParaRPr sz="1600" b="0" i="0" u="none" strike="noStrike" cap="non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(kg)</a:t>
                      </a:r>
                      <a:endParaRPr/>
                    </a:p>
                  </a:txBody>
                  <a:tcPr marL="91450" marR="91450" marT="45600" marB="456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l-S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5,40</a:t>
                      </a:r>
                      <a:endParaRPr/>
                    </a:p>
                  </a:txBody>
                  <a:tcPr marL="91450" marR="91450" marT="45600" marB="45600" anchor="ctr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1200</a:t>
                      </a:r>
                      <a:endParaRPr/>
                    </a:p>
                  </a:txBody>
                  <a:tcPr marL="91450" marR="91450" marT="45600" marB="456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1100</a:t>
                      </a:r>
                      <a:endParaRPr/>
                    </a:p>
                  </a:txBody>
                  <a:tcPr marL="91450" marR="91450" marT="45600" marB="456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1000</a:t>
                      </a:r>
                      <a:endParaRPr/>
                    </a:p>
                  </a:txBody>
                  <a:tcPr marL="91450" marR="91450" marT="45600" marB="456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3,30</a:t>
                      </a:r>
                      <a:endParaRPr/>
                    </a:p>
                  </a:txBody>
                  <a:tcPr marL="91450" marR="91450" marT="45600" marB="45600" anchor="ctr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1500</a:t>
                      </a:r>
                      <a:endParaRPr/>
                    </a:p>
                  </a:txBody>
                  <a:tcPr marL="91450" marR="91450" marT="45600" marB="456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1400</a:t>
                      </a:r>
                      <a:endParaRPr/>
                    </a:p>
                  </a:txBody>
                  <a:tcPr marL="91450" marR="91450" marT="45600" marB="456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en-US" sz="1600" b="0" i="0" u="none" strike="noStrike" cap="non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1300</a:t>
                      </a:r>
                      <a:endParaRPr/>
                    </a:p>
                  </a:txBody>
                  <a:tcPr marL="91450" marR="91450" marT="45600" marB="45600" anchor="ctr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37" name="Google Shape;1537;p73"/>
          <p:cNvSpPr/>
          <p:nvPr/>
        </p:nvSpPr>
        <p:spPr>
          <a:xfrm>
            <a:off x="5254625" y="4294187"/>
            <a:ext cx="204787" cy="43815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38" name="Google Shape;1538;p73"/>
          <p:cNvCxnSpPr/>
          <p:nvPr/>
        </p:nvCxnSpPr>
        <p:spPr>
          <a:xfrm>
            <a:off x="4538662" y="4113212"/>
            <a:ext cx="1619250" cy="3556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539" name="Google Shape;1539;p73"/>
          <p:cNvSpPr txBox="1"/>
          <p:nvPr/>
        </p:nvSpPr>
        <p:spPr>
          <a:xfrm>
            <a:off x="5872162" y="4906962"/>
            <a:ext cx="517525" cy="33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ahoma"/>
              <a:buNone/>
            </a:pPr>
            <a:r>
              <a:rPr lang="en-US" sz="16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700</a:t>
            </a:r>
            <a:endParaRPr/>
          </a:p>
        </p:txBody>
      </p:sp>
      <p:sp>
        <p:nvSpPr>
          <p:cNvPr id="1540" name="Google Shape;1540;p73"/>
          <p:cNvSpPr/>
          <p:nvPr/>
        </p:nvSpPr>
        <p:spPr>
          <a:xfrm>
            <a:off x="3243262" y="4732337"/>
            <a:ext cx="2962275" cy="142875"/>
          </a:xfrm>
          <a:prstGeom prst="roundRect">
            <a:avLst>
              <a:gd name="adj" fmla="val 16667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Google Shape;1545;p7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Diagram nosilnosti</a:t>
            </a:r>
            <a:endParaRPr/>
          </a:p>
        </p:txBody>
      </p:sp>
      <p:grpSp>
        <p:nvGrpSpPr>
          <p:cNvPr id="1546" name="Google Shape;1546;p74"/>
          <p:cNvGrpSpPr/>
          <p:nvPr/>
        </p:nvGrpSpPr>
        <p:grpSpPr>
          <a:xfrm>
            <a:off x="1258887" y="1160462"/>
            <a:ext cx="6200775" cy="5791200"/>
            <a:chOff x="816" y="432"/>
            <a:chExt cx="3906" cy="3648"/>
          </a:xfrm>
        </p:grpSpPr>
        <p:sp>
          <p:nvSpPr>
            <p:cNvPr id="1547" name="Google Shape;1547;p74"/>
            <p:cNvSpPr txBox="1"/>
            <p:nvPr/>
          </p:nvSpPr>
          <p:spPr>
            <a:xfrm>
              <a:off x="3648" y="768"/>
              <a:ext cx="1074" cy="407"/>
            </a:xfrm>
            <a:prstGeom prst="rect">
              <a:avLst/>
            </a:prstGeom>
            <a:solidFill>
              <a:srgbClr val="FDF40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Identifikacijska</a:t>
              </a:r>
              <a:endParaRPr/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ploščica</a:t>
              </a:r>
              <a:endParaRPr/>
            </a:p>
          </p:txBody>
        </p:sp>
        <p:sp>
          <p:nvSpPr>
            <p:cNvPr id="1548" name="Google Shape;1548;p74"/>
            <p:cNvSpPr txBox="1"/>
            <p:nvPr/>
          </p:nvSpPr>
          <p:spPr>
            <a:xfrm>
              <a:off x="3648" y="2188"/>
              <a:ext cx="1029" cy="233"/>
            </a:xfrm>
            <a:prstGeom prst="rect">
              <a:avLst/>
            </a:prstGeom>
            <a:solidFill>
              <a:srgbClr val="FDF40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Graf nosilnosti</a:t>
              </a:r>
              <a:endParaRPr/>
            </a:p>
          </p:txBody>
        </p:sp>
        <p:sp>
          <p:nvSpPr>
            <p:cNvPr id="1549" name="Google Shape;1549;p74"/>
            <p:cNvSpPr txBox="1"/>
            <p:nvPr/>
          </p:nvSpPr>
          <p:spPr>
            <a:xfrm>
              <a:off x="3653" y="3539"/>
              <a:ext cx="976" cy="233"/>
            </a:xfrm>
            <a:prstGeom prst="rect">
              <a:avLst/>
            </a:prstGeom>
            <a:solidFill>
              <a:srgbClr val="FDF40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80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rgbClr val="000080"/>
                  </a:solidFill>
                  <a:latin typeface="Tahoma"/>
                  <a:ea typeface="Tahoma"/>
                  <a:cs typeface="Tahoma"/>
                  <a:sym typeface="Tahoma"/>
                </a:rPr>
                <a:t>„Mrtva“ masa</a:t>
              </a:r>
              <a:endParaRPr/>
            </a:p>
          </p:txBody>
        </p:sp>
        <p:pic>
          <p:nvPicPr>
            <p:cNvPr id="1550" name="Google Shape;1550;p74" descr="Présentation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816" y="432"/>
              <a:ext cx="2837" cy="36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Google Shape;1555;p7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Diagram nosilnosti</a:t>
            </a:r>
            <a:endParaRPr/>
          </a:p>
        </p:txBody>
      </p:sp>
      <p:grpSp>
        <p:nvGrpSpPr>
          <p:cNvPr id="1556" name="Google Shape;1556;p75"/>
          <p:cNvGrpSpPr/>
          <p:nvPr/>
        </p:nvGrpSpPr>
        <p:grpSpPr>
          <a:xfrm>
            <a:off x="539750" y="1196975"/>
            <a:ext cx="8077200" cy="5410200"/>
            <a:chOff x="576" y="520"/>
            <a:chExt cx="5088" cy="3408"/>
          </a:xfrm>
        </p:grpSpPr>
        <p:sp>
          <p:nvSpPr>
            <p:cNvPr id="1557" name="Google Shape;1557;p75"/>
            <p:cNvSpPr/>
            <p:nvPr/>
          </p:nvSpPr>
          <p:spPr>
            <a:xfrm>
              <a:off x="576" y="520"/>
              <a:ext cx="5088" cy="3408"/>
            </a:xfrm>
            <a:prstGeom prst="roundRect">
              <a:avLst>
                <a:gd name="adj" fmla="val 2688"/>
              </a:avLst>
            </a:prstGeom>
            <a:solidFill>
              <a:srgbClr val="000000"/>
            </a:solidFill>
            <a:ln w="14275" cap="flat" cmpd="sng">
              <a:solidFill>
                <a:srgbClr val="00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58" name="Google Shape;1558;p75"/>
            <p:cNvCxnSpPr/>
            <p:nvPr/>
          </p:nvCxnSpPr>
          <p:spPr>
            <a:xfrm>
              <a:off x="1365" y="2863"/>
              <a:ext cx="2596" cy="1"/>
            </a:xfrm>
            <a:prstGeom prst="straightConnector1">
              <a:avLst/>
            </a:prstGeom>
            <a:noFill/>
            <a:ln w="1427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559" name="Google Shape;1559;p75"/>
            <p:cNvCxnSpPr/>
            <p:nvPr/>
          </p:nvCxnSpPr>
          <p:spPr>
            <a:xfrm>
              <a:off x="1365" y="2242"/>
              <a:ext cx="2596" cy="1"/>
            </a:xfrm>
            <a:prstGeom prst="straightConnector1">
              <a:avLst/>
            </a:prstGeom>
            <a:noFill/>
            <a:ln w="1427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560" name="Google Shape;1560;p75"/>
            <p:cNvCxnSpPr/>
            <p:nvPr/>
          </p:nvCxnSpPr>
          <p:spPr>
            <a:xfrm>
              <a:off x="1365" y="1816"/>
              <a:ext cx="2596" cy="1"/>
            </a:xfrm>
            <a:prstGeom prst="straightConnector1">
              <a:avLst/>
            </a:prstGeom>
            <a:noFill/>
            <a:ln w="1427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561" name="Google Shape;1561;p75"/>
            <p:cNvCxnSpPr/>
            <p:nvPr/>
          </p:nvCxnSpPr>
          <p:spPr>
            <a:xfrm>
              <a:off x="2783" y="953"/>
              <a:ext cx="1" cy="2022"/>
            </a:xfrm>
            <a:prstGeom prst="straightConnector1">
              <a:avLst/>
            </a:prstGeom>
            <a:noFill/>
            <a:ln w="1427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562" name="Google Shape;1562;p75"/>
            <p:cNvCxnSpPr/>
            <p:nvPr/>
          </p:nvCxnSpPr>
          <p:spPr>
            <a:xfrm>
              <a:off x="1426" y="965"/>
              <a:ext cx="2" cy="2023"/>
            </a:xfrm>
            <a:prstGeom prst="straightConnector1">
              <a:avLst/>
            </a:prstGeom>
            <a:noFill/>
            <a:ln w="14275" cap="flat" cmpd="sng">
              <a:solidFill>
                <a:srgbClr val="FFFFFF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sp>
          <p:nvSpPr>
            <p:cNvPr id="1563" name="Google Shape;1563;p75"/>
            <p:cNvSpPr/>
            <p:nvPr/>
          </p:nvSpPr>
          <p:spPr>
            <a:xfrm>
              <a:off x="647" y="3203"/>
              <a:ext cx="602" cy="410"/>
            </a:xfrm>
            <a:custGeom>
              <a:avLst/>
              <a:gdLst/>
              <a:ahLst/>
              <a:cxnLst/>
              <a:rect l="l" t="t" r="r" b="b"/>
              <a:pathLst>
                <a:path w="401" h="229" extrusionOk="0">
                  <a:moveTo>
                    <a:pt x="0" y="0"/>
                  </a:moveTo>
                  <a:lnTo>
                    <a:pt x="11" y="229"/>
                  </a:lnTo>
                  <a:lnTo>
                    <a:pt x="298" y="226"/>
                  </a:lnTo>
                  <a:lnTo>
                    <a:pt x="401" y="221"/>
                  </a:lnTo>
                  <a:lnTo>
                    <a:pt x="401" y="217"/>
                  </a:lnTo>
                  <a:lnTo>
                    <a:pt x="45" y="215"/>
                  </a:lnTo>
                  <a:lnTo>
                    <a:pt x="34" y="33"/>
                  </a:lnTo>
                  <a:lnTo>
                    <a:pt x="21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w="142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4" name="Google Shape;1564;p75"/>
            <p:cNvSpPr txBox="1"/>
            <p:nvPr/>
          </p:nvSpPr>
          <p:spPr>
            <a:xfrm>
              <a:off x="785" y="3124"/>
              <a:ext cx="431" cy="476"/>
            </a:xfrm>
            <a:prstGeom prst="rect">
              <a:avLst/>
            </a:prstGeom>
            <a:solidFill>
              <a:srgbClr val="000000"/>
            </a:solidFill>
            <a:ln w="1427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5" name="Google Shape;1565;p75"/>
            <p:cNvSpPr/>
            <p:nvPr/>
          </p:nvSpPr>
          <p:spPr>
            <a:xfrm>
              <a:off x="2905" y="3386"/>
              <a:ext cx="774" cy="410"/>
            </a:xfrm>
            <a:custGeom>
              <a:avLst/>
              <a:gdLst/>
              <a:ahLst/>
              <a:cxnLst/>
              <a:rect l="l" t="t" r="r" b="b"/>
              <a:pathLst>
                <a:path w="515" h="229" extrusionOk="0">
                  <a:moveTo>
                    <a:pt x="0" y="0"/>
                  </a:moveTo>
                  <a:lnTo>
                    <a:pt x="14" y="229"/>
                  </a:lnTo>
                  <a:lnTo>
                    <a:pt x="384" y="226"/>
                  </a:lnTo>
                  <a:lnTo>
                    <a:pt x="515" y="221"/>
                  </a:lnTo>
                  <a:lnTo>
                    <a:pt x="515" y="217"/>
                  </a:lnTo>
                  <a:lnTo>
                    <a:pt x="57" y="215"/>
                  </a:lnTo>
                  <a:lnTo>
                    <a:pt x="43" y="33"/>
                  </a:lnTo>
                  <a:lnTo>
                    <a:pt x="27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w="1427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66" name="Google Shape;1566;p75"/>
            <p:cNvGrpSpPr/>
            <p:nvPr/>
          </p:nvGrpSpPr>
          <p:grpSpPr>
            <a:xfrm>
              <a:off x="2997" y="3505"/>
              <a:ext cx="492" cy="146"/>
              <a:chOff x="2879" y="2988"/>
              <a:chExt cx="328" cy="81"/>
            </a:xfrm>
          </p:grpSpPr>
          <p:cxnSp>
            <p:nvCxnSpPr>
              <p:cNvPr id="1567" name="Google Shape;1567;p75"/>
              <p:cNvCxnSpPr/>
              <p:nvPr/>
            </p:nvCxnSpPr>
            <p:spPr>
              <a:xfrm>
                <a:off x="2946" y="3029"/>
                <a:ext cx="194" cy="1"/>
              </a:xfrm>
              <a:prstGeom prst="straightConnector1">
                <a:avLst/>
              </a:prstGeom>
              <a:noFill/>
              <a:ln w="14275" cap="flat" cmpd="sng">
                <a:solidFill>
                  <a:schemeClr val="l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1568" name="Google Shape;1568;p75"/>
              <p:cNvSpPr/>
              <p:nvPr/>
            </p:nvSpPr>
            <p:spPr>
              <a:xfrm>
                <a:off x="3074" y="2988"/>
                <a:ext cx="133" cy="81"/>
              </a:xfrm>
              <a:custGeom>
                <a:avLst/>
                <a:gdLst/>
                <a:ahLst/>
                <a:cxnLst/>
                <a:rect l="l" t="t" r="r" b="b"/>
                <a:pathLst>
                  <a:path w="133" h="81" extrusionOk="0">
                    <a:moveTo>
                      <a:pt x="133" y="41"/>
                    </a:moveTo>
                    <a:lnTo>
                      <a:pt x="0" y="0"/>
                    </a:lnTo>
                    <a:lnTo>
                      <a:pt x="0" y="81"/>
                    </a:lnTo>
                    <a:lnTo>
                      <a:pt x="133" y="4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9" name="Google Shape;1569;p75"/>
              <p:cNvSpPr/>
              <p:nvPr/>
            </p:nvSpPr>
            <p:spPr>
              <a:xfrm>
                <a:off x="2879" y="2988"/>
                <a:ext cx="135" cy="81"/>
              </a:xfrm>
              <a:custGeom>
                <a:avLst/>
                <a:gdLst/>
                <a:ahLst/>
                <a:cxnLst/>
                <a:rect l="l" t="t" r="r" b="b"/>
                <a:pathLst>
                  <a:path w="135" h="81" extrusionOk="0">
                    <a:moveTo>
                      <a:pt x="0" y="41"/>
                    </a:moveTo>
                    <a:lnTo>
                      <a:pt x="135" y="81"/>
                    </a:lnTo>
                    <a:lnTo>
                      <a:pt x="135" y="0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70" name="Google Shape;1570;p75"/>
            <p:cNvGrpSpPr/>
            <p:nvPr/>
          </p:nvGrpSpPr>
          <p:grpSpPr>
            <a:xfrm>
              <a:off x="4882" y="1498"/>
              <a:ext cx="143" cy="639"/>
              <a:chOff x="4134" y="1865"/>
              <a:chExt cx="95" cy="357"/>
            </a:xfrm>
          </p:grpSpPr>
          <p:cxnSp>
            <p:nvCxnSpPr>
              <p:cNvPr id="1571" name="Google Shape;1571;p75"/>
              <p:cNvCxnSpPr/>
              <p:nvPr/>
            </p:nvCxnSpPr>
            <p:spPr>
              <a:xfrm rot="10800000" flipH="1">
                <a:off x="4181" y="1948"/>
                <a:ext cx="1" cy="274"/>
              </a:xfrm>
              <a:prstGeom prst="straightConnector1">
                <a:avLst/>
              </a:prstGeom>
              <a:noFill/>
              <a:ln w="28575" cap="flat" cmpd="sng">
                <a:solidFill>
                  <a:schemeClr val="lt1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sp>
            <p:nvSpPr>
              <p:cNvPr id="1572" name="Google Shape;1572;p75"/>
              <p:cNvSpPr/>
              <p:nvPr/>
            </p:nvSpPr>
            <p:spPr>
              <a:xfrm>
                <a:off x="4134" y="1865"/>
                <a:ext cx="95" cy="164"/>
              </a:xfrm>
              <a:custGeom>
                <a:avLst/>
                <a:gdLst/>
                <a:ahLst/>
                <a:cxnLst/>
                <a:rect l="l" t="t" r="r" b="b"/>
                <a:pathLst>
                  <a:path w="95" h="164" extrusionOk="0">
                    <a:moveTo>
                      <a:pt x="47" y="0"/>
                    </a:moveTo>
                    <a:lnTo>
                      <a:pt x="0" y="164"/>
                    </a:lnTo>
                    <a:lnTo>
                      <a:pt x="95" y="164"/>
                    </a:lnTo>
                    <a:lnTo>
                      <a:pt x="47" y="0"/>
                    </a:lnTo>
                    <a:close/>
                  </a:path>
                </a:pathLst>
              </a:custGeom>
              <a:solidFill>
                <a:schemeClr val="lt1"/>
              </a:solidFill>
              <a:ln w="9525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73" name="Google Shape;1573;p75"/>
            <p:cNvSpPr txBox="1"/>
            <p:nvPr/>
          </p:nvSpPr>
          <p:spPr>
            <a:xfrm>
              <a:off x="5300" y="814"/>
              <a:ext cx="31" cy="1984"/>
            </a:xfrm>
            <a:prstGeom prst="rect">
              <a:avLst/>
            </a:prstGeom>
            <a:solidFill>
              <a:schemeClr val="lt1"/>
            </a:solidFill>
            <a:ln w="1427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4" name="Google Shape;1574;p75"/>
            <p:cNvSpPr txBox="1"/>
            <p:nvPr/>
          </p:nvSpPr>
          <p:spPr>
            <a:xfrm>
              <a:off x="4815" y="900"/>
              <a:ext cx="313" cy="390"/>
            </a:xfrm>
            <a:prstGeom prst="rect">
              <a:avLst/>
            </a:prstGeom>
            <a:solidFill>
              <a:srgbClr val="000000"/>
            </a:solidFill>
            <a:ln w="1427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575" name="Google Shape;1575;p75"/>
            <p:cNvCxnSpPr/>
            <p:nvPr/>
          </p:nvCxnSpPr>
          <p:spPr>
            <a:xfrm>
              <a:off x="1426" y="952"/>
              <a:ext cx="2535" cy="635"/>
            </a:xfrm>
            <a:prstGeom prst="straightConnector1">
              <a:avLst/>
            </a:prstGeom>
            <a:noFill/>
            <a:ln w="57150" cap="flat" cmpd="sng">
              <a:solidFill>
                <a:srgbClr val="FDF405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576" name="Google Shape;1576;p75"/>
            <p:cNvCxnSpPr/>
            <p:nvPr/>
          </p:nvCxnSpPr>
          <p:spPr>
            <a:xfrm>
              <a:off x="1426" y="1159"/>
              <a:ext cx="2535" cy="635"/>
            </a:xfrm>
            <a:prstGeom prst="straightConnector1">
              <a:avLst/>
            </a:prstGeom>
            <a:noFill/>
            <a:ln w="57150" cap="flat" cmpd="sng">
              <a:solidFill>
                <a:srgbClr val="FDF405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577" name="Google Shape;1577;p75"/>
            <p:cNvCxnSpPr/>
            <p:nvPr/>
          </p:nvCxnSpPr>
          <p:spPr>
            <a:xfrm>
              <a:off x="1426" y="1511"/>
              <a:ext cx="2535" cy="636"/>
            </a:xfrm>
            <a:prstGeom prst="straightConnector1">
              <a:avLst/>
            </a:prstGeom>
            <a:noFill/>
            <a:ln w="57150" cap="flat" cmpd="sng">
              <a:solidFill>
                <a:srgbClr val="FDF405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578" name="Google Shape;1578;p75"/>
            <p:cNvCxnSpPr/>
            <p:nvPr/>
          </p:nvCxnSpPr>
          <p:spPr>
            <a:xfrm>
              <a:off x="1426" y="1986"/>
              <a:ext cx="2535" cy="635"/>
            </a:xfrm>
            <a:prstGeom prst="straightConnector1">
              <a:avLst/>
            </a:prstGeom>
            <a:noFill/>
            <a:ln w="57150" cap="flat" cmpd="sng">
              <a:solidFill>
                <a:srgbClr val="FDF405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579" name="Google Shape;1579;p75"/>
            <p:cNvCxnSpPr/>
            <p:nvPr/>
          </p:nvCxnSpPr>
          <p:spPr>
            <a:xfrm>
              <a:off x="1248" y="2248"/>
              <a:ext cx="1536" cy="0"/>
            </a:xfrm>
            <a:prstGeom prst="straightConnector1">
              <a:avLst/>
            </a:prstGeom>
            <a:noFill/>
            <a:ln w="38100" cap="flat" cmpd="sng">
              <a:solidFill>
                <a:srgbClr val="FF33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cxnSp>
          <p:nvCxnSpPr>
            <p:cNvPr id="1580" name="Google Shape;1580;p75"/>
            <p:cNvCxnSpPr/>
            <p:nvPr/>
          </p:nvCxnSpPr>
          <p:spPr>
            <a:xfrm rot="10800000">
              <a:off x="2784" y="2248"/>
              <a:ext cx="0" cy="720"/>
            </a:xfrm>
            <a:prstGeom prst="straightConnector1">
              <a:avLst/>
            </a:prstGeom>
            <a:noFill/>
            <a:ln w="38100" cap="flat" cmpd="sng">
              <a:solidFill>
                <a:srgbClr val="FF33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cxnSp>
          <p:nvCxnSpPr>
            <p:cNvPr id="1581" name="Google Shape;1581;p75"/>
            <p:cNvCxnSpPr/>
            <p:nvPr/>
          </p:nvCxnSpPr>
          <p:spPr>
            <a:xfrm rot="10800000">
              <a:off x="2784" y="1864"/>
              <a:ext cx="0" cy="384"/>
            </a:xfrm>
            <a:prstGeom prst="straightConnector1">
              <a:avLst/>
            </a:prstGeom>
            <a:noFill/>
            <a:ln w="76200" cap="flat" cmpd="sng">
              <a:solidFill>
                <a:srgbClr val="33CC33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1582" name="Google Shape;1582;p75"/>
            <p:cNvCxnSpPr/>
            <p:nvPr/>
          </p:nvCxnSpPr>
          <p:spPr>
            <a:xfrm>
              <a:off x="2784" y="1864"/>
              <a:ext cx="1248" cy="288"/>
            </a:xfrm>
            <a:prstGeom prst="straightConnector1">
              <a:avLst/>
            </a:prstGeom>
            <a:noFill/>
            <a:ln w="76200" cap="flat" cmpd="sng">
              <a:solidFill>
                <a:srgbClr val="33CC33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sp>
          <p:nvSpPr>
            <p:cNvPr id="1583" name="Google Shape;1583;p75"/>
            <p:cNvSpPr txBox="1"/>
            <p:nvPr/>
          </p:nvSpPr>
          <p:spPr>
            <a:xfrm>
              <a:off x="768" y="808"/>
              <a:ext cx="480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2000 kg</a:t>
              </a:r>
              <a:endParaRPr/>
            </a:p>
          </p:txBody>
        </p:sp>
        <p:sp>
          <p:nvSpPr>
            <p:cNvPr id="1584" name="Google Shape;1584;p75"/>
            <p:cNvSpPr txBox="1"/>
            <p:nvPr/>
          </p:nvSpPr>
          <p:spPr>
            <a:xfrm>
              <a:off x="768" y="1144"/>
              <a:ext cx="480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1700 kg</a:t>
              </a:r>
              <a:endParaRPr/>
            </a:p>
          </p:txBody>
        </p:sp>
        <p:sp>
          <p:nvSpPr>
            <p:cNvPr id="1585" name="Google Shape;1585;p75"/>
            <p:cNvSpPr txBox="1"/>
            <p:nvPr/>
          </p:nvSpPr>
          <p:spPr>
            <a:xfrm>
              <a:off x="768" y="1672"/>
              <a:ext cx="480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1200 kg</a:t>
              </a:r>
              <a:endParaRPr/>
            </a:p>
          </p:txBody>
        </p:sp>
        <p:sp>
          <p:nvSpPr>
            <p:cNvPr id="1586" name="Google Shape;1586;p75"/>
            <p:cNvSpPr txBox="1"/>
            <p:nvPr/>
          </p:nvSpPr>
          <p:spPr>
            <a:xfrm>
              <a:off x="768" y="1960"/>
              <a:ext cx="480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1000 kg</a:t>
              </a:r>
              <a:endParaRPr/>
            </a:p>
          </p:txBody>
        </p:sp>
        <p:sp>
          <p:nvSpPr>
            <p:cNvPr id="1587" name="Google Shape;1587;p75"/>
            <p:cNvSpPr txBox="1"/>
            <p:nvPr/>
          </p:nvSpPr>
          <p:spPr>
            <a:xfrm>
              <a:off x="816" y="2296"/>
              <a:ext cx="480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800 kg</a:t>
              </a:r>
              <a:endParaRPr/>
            </a:p>
          </p:txBody>
        </p:sp>
        <p:sp>
          <p:nvSpPr>
            <p:cNvPr id="1588" name="Google Shape;1588;p75"/>
            <p:cNvSpPr txBox="1"/>
            <p:nvPr/>
          </p:nvSpPr>
          <p:spPr>
            <a:xfrm>
              <a:off x="816" y="2488"/>
              <a:ext cx="480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700 kg</a:t>
              </a:r>
              <a:endParaRPr/>
            </a:p>
          </p:txBody>
        </p:sp>
        <p:sp>
          <p:nvSpPr>
            <p:cNvPr id="1589" name="Google Shape;1589;p75"/>
            <p:cNvSpPr txBox="1"/>
            <p:nvPr/>
          </p:nvSpPr>
          <p:spPr>
            <a:xfrm>
              <a:off x="768" y="1336"/>
              <a:ext cx="480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1500 kg</a:t>
              </a:r>
              <a:endParaRPr/>
            </a:p>
          </p:txBody>
        </p:sp>
        <p:sp>
          <p:nvSpPr>
            <p:cNvPr id="1590" name="Google Shape;1590;p75"/>
            <p:cNvSpPr txBox="1"/>
            <p:nvPr/>
          </p:nvSpPr>
          <p:spPr>
            <a:xfrm>
              <a:off x="816" y="2728"/>
              <a:ext cx="480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600 kg</a:t>
              </a:r>
              <a:endParaRPr/>
            </a:p>
          </p:txBody>
        </p:sp>
        <p:sp>
          <p:nvSpPr>
            <p:cNvPr id="1591" name="Google Shape;1591;p75"/>
            <p:cNvSpPr txBox="1"/>
            <p:nvPr/>
          </p:nvSpPr>
          <p:spPr>
            <a:xfrm>
              <a:off x="672" y="2120"/>
              <a:ext cx="672" cy="256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Tahoma"/>
                <a:buNone/>
              </a:pPr>
              <a:r>
                <a:rPr lang="en-US" sz="2000" b="1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900 kg</a:t>
              </a:r>
              <a:endParaRPr/>
            </a:p>
          </p:txBody>
        </p:sp>
        <p:sp>
          <p:nvSpPr>
            <p:cNvPr id="1592" name="Google Shape;1592;p75"/>
            <p:cNvSpPr txBox="1"/>
            <p:nvPr/>
          </p:nvSpPr>
          <p:spPr>
            <a:xfrm>
              <a:off x="4080" y="1480"/>
              <a:ext cx="480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4175 mm</a:t>
              </a:r>
              <a:endParaRPr/>
            </a:p>
          </p:txBody>
        </p:sp>
        <p:sp>
          <p:nvSpPr>
            <p:cNvPr id="1593" name="Google Shape;1593;p75"/>
            <p:cNvSpPr txBox="1"/>
            <p:nvPr/>
          </p:nvSpPr>
          <p:spPr>
            <a:xfrm>
              <a:off x="4080" y="1672"/>
              <a:ext cx="480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5825 mm</a:t>
              </a:r>
              <a:endParaRPr/>
            </a:p>
          </p:txBody>
        </p:sp>
        <p:sp>
          <p:nvSpPr>
            <p:cNvPr id="1594" name="Google Shape;1594;p75"/>
            <p:cNvSpPr txBox="1"/>
            <p:nvPr/>
          </p:nvSpPr>
          <p:spPr>
            <a:xfrm>
              <a:off x="4080" y="2488"/>
              <a:ext cx="480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6725 mm</a:t>
              </a:r>
              <a:endParaRPr/>
            </a:p>
          </p:txBody>
        </p:sp>
        <p:sp>
          <p:nvSpPr>
            <p:cNvPr id="1595" name="Google Shape;1595;p75"/>
            <p:cNvSpPr txBox="1"/>
            <p:nvPr/>
          </p:nvSpPr>
          <p:spPr>
            <a:xfrm>
              <a:off x="4016" y="1976"/>
              <a:ext cx="883" cy="256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Tahoma"/>
                <a:buNone/>
              </a:pPr>
              <a:r>
                <a:rPr lang="en-US" sz="2000" b="1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6275 mm</a:t>
              </a:r>
              <a:endParaRPr/>
            </a:p>
          </p:txBody>
        </p:sp>
        <p:sp>
          <p:nvSpPr>
            <p:cNvPr id="1596" name="Google Shape;1596;p75"/>
            <p:cNvSpPr txBox="1"/>
            <p:nvPr/>
          </p:nvSpPr>
          <p:spPr>
            <a:xfrm>
              <a:off x="1968" y="3016"/>
              <a:ext cx="480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600</a:t>
              </a:r>
              <a:endParaRPr/>
            </a:p>
          </p:txBody>
        </p:sp>
        <p:sp>
          <p:nvSpPr>
            <p:cNvPr id="1597" name="Google Shape;1597;p75"/>
            <p:cNvSpPr txBox="1"/>
            <p:nvPr/>
          </p:nvSpPr>
          <p:spPr>
            <a:xfrm>
              <a:off x="1296" y="3016"/>
              <a:ext cx="480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500</a:t>
              </a:r>
              <a:endParaRPr/>
            </a:p>
          </p:txBody>
        </p:sp>
        <p:sp>
          <p:nvSpPr>
            <p:cNvPr id="1598" name="Google Shape;1598;p75"/>
            <p:cNvSpPr txBox="1"/>
            <p:nvPr/>
          </p:nvSpPr>
          <p:spPr>
            <a:xfrm>
              <a:off x="2592" y="3016"/>
              <a:ext cx="384" cy="192"/>
            </a:xfrm>
            <a:prstGeom prst="rect">
              <a:avLst/>
            </a:prstGeom>
            <a:solidFill>
              <a:schemeClr val="lt1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Tahoma"/>
                <a:buNone/>
              </a:pPr>
              <a:r>
                <a:rPr lang="en-US" sz="2000" b="1" i="0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700</a:t>
              </a:r>
              <a:endParaRPr/>
            </a:p>
          </p:txBody>
        </p:sp>
        <p:sp>
          <p:nvSpPr>
            <p:cNvPr id="1599" name="Google Shape;1599;p75"/>
            <p:cNvSpPr txBox="1"/>
            <p:nvPr/>
          </p:nvSpPr>
          <p:spPr>
            <a:xfrm>
              <a:off x="3072" y="3016"/>
              <a:ext cx="432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800</a:t>
              </a:r>
              <a:endParaRPr/>
            </a:p>
          </p:txBody>
        </p:sp>
        <p:sp>
          <p:nvSpPr>
            <p:cNvPr id="1600" name="Google Shape;1600;p75"/>
            <p:cNvSpPr txBox="1"/>
            <p:nvPr/>
          </p:nvSpPr>
          <p:spPr>
            <a:xfrm>
              <a:off x="3408" y="3016"/>
              <a:ext cx="432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900</a:t>
              </a:r>
              <a:endParaRPr/>
            </a:p>
          </p:txBody>
        </p:sp>
        <p:sp>
          <p:nvSpPr>
            <p:cNvPr id="1601" name="Google Shape;1601;p75"/>
            <p:cNvSpPr txBox="1"/>
            <p:nvPr/>
          </p:nvSpPr>
          <p:spPr>
            <a:xfrm>
              <a:off x="3840" y="3016"/>
              <a:ext cx="480" cy="192"/>
            </a:xfrm>
            <a:prstGeom prst="rect">
              <a:avLst/>
            </a:prstGeom>
            <a:solidFill>
              <a:schemeClr val="dk2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Tahoma"/>
                <a:buNone/>
              </a:pPr>
              <a:r>
                <a:rPr lang="en-US" sz="1600" b="1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1000 mm</a:t>
              </a:r>
              <a:endParaRPr/>
            </a:p>
          </p:txBody>
        </p:sp>
      </p:grp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7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7787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Glavni razlogi za prevrnitev</a:t>
            </a:r>
            <a:endParaRPr/>
          </a:p>
        </p:txBody>
      </p:sp>
      <p:grpSp>
        <p:nvGrpSpPr>
          <p:cNvPr id="1607" name="Google Shape;1607;p76"/>
          <p:cNvGrpSpPr/>
          <p:nvPr/>
        </p:nvGrpSpPr>
        <p:grpSpPr>
          <a:xfrm>
            <a:off x="296862" y="1125537"/>
            <a:ext cx="8351837" cy="4930775"/>
            <a:chOff x="398" y="474"/>
            <a:chExt cx="5316" cy="3382"/>
          </a:xfrm>
        </p:grpSpPr>
        <p:pic>
          <p:nvPicPr>
            <p:cNvPr id="1608" name="Google Shape;1608;p76" descr="bascul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417" y="658"/>
              <a:ext cx="1331" cy="12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09" name="Google Shape;1609;p76"/>
            <p:cNvSpPr txBox="1"/>
            <p:nvPr/>
          </p:nvSpPr>
          <p:spPr>
            <a:xfrm>
              <a:off x="398" y="1770"/>
              <a:ext cx="1709" cy="25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Previsoko dvignjen tovor</a:t>
              </a:r>
              <a:endParaRPr/>
            </a:p>
          </p:txBody>
        </p:sp>
        <p:sp>
          <p:nvSpPr>
            <p:cNvPr id="1610" name="Google Shape;1610;p76"/>
            <p:cNvSpPr txBox="1"/>
            <p:nvPr/>
          </p:nvSpPr>
          <p:spPr>
            <a:xfrm>
              <a:off x="2465" y="1770"/>
              <a:ext cx="1188" cy="25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Previsoka hitrost</a:t>
              </a:r>
              <a:endParaRPr/>
            </a:p>
          </p:txBody>
        </p:sp>
        <p:sp>
          <p:nvSpPr>
            <p:cNvPr id="1611" name="Google Shape;1611;p76"/>
            <p:cNvSpPr txBox="1"/>
            <p:nvPr/>
          </p:nvSpPr>
          <p:spPr>
            <a:xfrm>
              <a:off x="4047" y="1770"/>
              <a:ext cx="1667" cy="25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Izpraznjene pnevmatike</a:t>
              </a:r>
              <a:endParaRPr/>
            </a:p>
          </p:txBody>
        </p:sp>
        <p:sp>
          <p:nvSpPr>
            <p:cNvPr id="1612" name="Google Shape;1612;p76"/>
            <p:cNvSpPr txBox="1"/>
            <p:nvPr/>
          </p:nvSpPr>
          <p:spPr>
            <a:xfrm>
              <a:off x="2187" y="3603"/>
              <a:ext cx="1582" cy="25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Slabo razporejen tovor</a:t>
              </a:r>
              <a:endParaRPr/>
            </a:p>
          </p:txBody>
        </p:sp>
        <p:sp>
          <p:nvSpPr>
            <p:cNvPr id="1613" name="Google Shape;1613;p76"/>
            <p:cNvSpPr txBox="1"/>
            <p:nvPr/>
          </p:nvSpPr>
          <p:spPr>
            <a:xfrm>
              <a:off x="4226" y="3603"/>
              <a:ext cx="1184" cy="25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Težišče na strani</a:t>
              </a:r>
              <a:endParaRPr/>
            </a:p>
          </p:txBody>
        </p:sp>
        <p:pic>
          <p:nvPicPr>
            <p:cNvPr id="1614" name="Google Shape;1614;p76" descr="charge haute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88" y="519"/>
              <a:ext cx="1344" cy="122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5" name="Google Shape;1615;p76" descr="pneus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240" y="474"/>
              <a:ext cx="1286" cy="12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6" name="Google Shape;1616;p76" descr="pentre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82" y="2091"/>
              <a:ext cx="1251" cy="143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7" name="Google Shape;1617;p76"/>
            <p:cNvSpPr txBox="1"/>
            <p:nvPr/>
          </p:nvSpPr>
          <p:spPr>
            <a:xfrm>
              <a:off x="728" y="3498"/>
              <a:ext cx="1211" cy="253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lt1"/>
                  </a:solidFill>
                  <a:latin typeface="Tahoma"/>
                  <a:ea typeface="Tahoma"/>
                  <a:cs typeface="Tahoma"/>
                  <a:sym typeface="Tahoma"/>
                </a:rPr>
                <a:t>Vožnja na klancu</a:t>
              </a:r>
              <a:endParaRPr/>
            </a:p>
          </p:txBody>
        </p:sp>
        <p:pic>
          <p:nvPicPr>
            <p:cNvPr id="1618" name="Google Shape;1618;p76" descr="poids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443" y="2298"/>
              <a:ext cx="1165" cy="12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9" name="Google Shape;1619;p76" descr="centrage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184" y="2346"/>
              <a:ext cx="1169" cy="124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p7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70643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Nakladanje na vilice</a:t>
            </a:r>
            <a:endParaRPr/>
          </a:p>
        </p:txBody>
      </p:sp>
      <p:grpSp>
        <p:nvGrpSpPr>
          <p:cNvPr id="1625" name="Google Shape;1625;p77"/>
          <p:cNvGrpSpPr/>
          <p:nvPr/>
        </p:nvGrpSpPr>
        <p:grpSpPr>
          <a:xfrm>
            <a:off x="661987" y="1412875"/>
            <a:ext cx="7581900" cy="4302125"/>
            <a:chOff x="417" y="480"/>
            <a:chExt cx="5103" cy="3120"/>
          </a:xfrm>
        </p:grpSpPr>
        <p:pic>
          <p:nvPicPr>
            <p:cNvPr id="1626" name="Google Shape;1626;p77" descr="basculcharge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17" y="1346"/>
              <a:ext cx="5103" cy="22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7" name="Google Shape;1627;p77"/>
            <p:cNvSpPr/>
            <p:nvPr/>
          </p:nvSpPr>
          <p:spPr>
            <a:xfrm>
              <a:off x="2640" y="480"/>
              <a:ext cx="2688" cy="1824"/>
            </a:xfrm>
            <a:prstGeom prst="irregularSeal2">
              <a:avLst/>
            </a:prstGeom>
            <a:solidFill>
              <a:srgbClr val="FDF405"/>
            </a:solidFill>
            <a:ln w="9525" cap="flat" cmpd="sng">
              <a:solidFill>
                <a:schemeClr val="dk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Tahoma"/>
                <a:buNone/>
              </a:pPr>
              <a:r>
                <a:rPr lang="en-US" sz="2000" b="0" i="1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Koliko morajo biti </a:t>
              </a:r>
              <a:endParaRPr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Tahoma"/>
                <a:buNone/>
              </a:pPr>
              <a:r>
                <a:rPr lang="en-US" sz="2000" b="0" i="1" u="none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rPr>
                <a:t>vilice dolge?</a:t>
              </a:r>
              <a:endParaRPr/>
            </a:p>
          </p:txBody>
        </p:sp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2" name="Google Shape;1632;p7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993775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Previdno pri zaletavanju v drug tovor</a:t>
            </a:r>
            <a:endParaRPr/>
          </a:p>
        </p:txBody>
      </p:sp>
      <p:grpSp>
        <p:nvGrpSpPr>
          <p:cNvPr id="1633" name="Google Shape;1633;p78"/>
          <p:cNvGrpSpPr/>
          <p:nvPr/>
        </p:nvGrpSpPr>
        <p:grpSpPr>
          <a:xfrm>
            <a:off x="762000" y="1676400"/>
            <a:ext cx="8380412" cy="4343400"/>
            <a:chOff x="480" y="1056"/>
            <a:chExt cx="5279" cy="2736"/>
          </a:xfrm>
        </p:grpSpPr>
        <p:grpSp>
          <p:nvGrpSpPr>
            <p:cNvPr id="1634" name="Google Shape;1634;p78"/>
            <p:cNvGrpSpPr/>
            <p:nvPr/>
          </p:nvGrpSpPr>
          <p:grpSpPr>
            <a:xfrm>
              <a:off x="480" y="1056"/>
              <a:ext cx="5279" cy="2736"/>
              <a:chOff x="480" y="1056"/>
              <a:chExt cx="5279" cy="2736"/>
            </a:xfrm>
          </p:grpSpPr>
          <p:grpSp>
            <p:nvGrpSpPr>
              <p:cNvPr id="1635" name="Google Shape;1635;p78"/>
              <p:cNvGrpSpPr/>
              <p:nvPr/>
            </p:nvGrpSpPr>
            <p:grpSpPr>
              <a:xfrm>
                <a:off x="480" y="1056"/>
                <a:ext cx="5279" cy="2736"/>
                <a:chOff x="480" y="1056"/>
                <a:chExt cx="5279" cy="2736"/>
              </a:xfrm>
            </p:grpSpPr>
            <p:sp>
              <p:nvSpPr>
                <p:cNvPr id="1636" name="Google Shape;1636;p78"/>
                <p:cNvSpPr txBox="1"/>
                <p:nvPr/>
              </p:nvSpPr>
              <p:spPr>
                <a:xfrm>
                  <a:off x="480" y="1056"/>
                  <a:ext cx="5279" cy="2736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aphicFrame>
              <p:nvGraphicFramePr>
                <p:cNvPr id="1637" name="Google Shape;1637;p78"/>
                <p:cNvGraphicFramePr/>
                <p:nvPr/>
              </p:nvGraphicFramePr>
              <p:xfrm>
                <a:off x="528" y="1677"/>
                <a:ext cx="1841" cy="1971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34" r:id="rId4" imgW="1841" imgH="1971" progId="Paint.Picture">
                        <p:embed/>
                      </p:oleObj>
                    </mc:Choice>
                    <mc:Fallback>
                      <p:oleObj r:id="rId4" imgW="1841" imgH="1971" progId="Paint.Picture">
                        <p:embed/>
                        <p:pic>
                          <p:nvPicPr>
                            <p:cNvPr id="1637" name="Google Shape;1637;p78"/>
                            <p:cNvPicPr preferRelativeResize="0"/>
                            <p:nvPr/>
                          </p:nvPicPr>
                          <p:blipFill rotWithShape="1">
                            <a:blip r:embed="rId5">
                              <a:alphaModFix/>
                            </a:blip>
                            <a:srcRect/>
                            <a:stretch/>
                          </p:blipFill>
                          <p:spPr>
                            <a:xfrm>
                              <a:off x="528" y="1677"/>
                              <a:ext cx="1841" cy="1971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pSp>
              <p:nvGrpSpPr>
                <p:cNvPr id="1638" name="Google Shape;1638;p78"/>
                <p:cNvGrpSpPr/>
                <p:nvPr/>
              </p:nvGrpSpPr>
              <p:grpSpPr>
                <a:xfrm>
                  <a:off x="2219" y="1449"/>
                  <a:ext cx="1721" cy="2001"/>
                  <a:chOff x="2411" y="1326"/>
                  <a:chExt cx="1721" cy="2001"/>
                </a:xfrm>
              </p:grpSpPr>
              <p:sp>
                <p:nvSpPr>
                  <p:cNvPr id="1639" name="Google Shape;1639;p78"/>
                  <p:cNvSpPr txBox="1"/>
                  <p:nvPr/>
                </p:nvSpPr>
                <p:spPr>
                  <a:xfrm>
                    <a:off x="2411" y="1326"/>
                    <a:ext cx="133" cy="1986"/>
                  </a:xfrm>
                  <a:prstGeom prst="rect">
                    <a:avLst/>
                  </a:prstGeom>
                  <a:solidFill>
                    <a:schemeClr val="lt2"/>
                  </a:solidFill>
                  <a:ln w="9525" cap="flat" cmpd="sng">
                    <a:solidFill>
                      <a:schemeClr val="lt2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40" name="Google Shape;1640;p78"/>
                  <p:cNvSpPr txBox="1"/>
                  <p:nvPr/>
                </p:nvSpPr>
                <p:spPr>
                  <a:xfrm>
                    <a:off x="2603" y="3269"/>
                    <a:ext cx="1210" cy="58"/>
                  </a:xfrm>
                  <a:prstGeom prst="rect">
                    <a:avLst/>
                  </a:prstGeom>
                  <a:solidFill>
                    <a:schemeClr val="lt2"/>
                  </a:solidFill>
                  <a:ln w="9525" cap="flat" cmpd="sng">
                    <a:solidFill>
                      <a:schemeClr val="lt2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41" name="Google Shape;1641;p78"/>
                  <p:cNvSpPr txBox="1"/>
                  <p:nvPr/>
                </p:nvSpPr>
                <p:spPr>
                  <a:xfrm>
                    <a:off x="2603" y="2716"/>
                    <a:ext cx="67" cy="557"/>
                  </a:xfrm>
                  <a:prstGeom prst="rect">
                    <a:avLst/>
                  </a:prstGeom>
                  <a:solidFill>
                    <a:schemeClr val="lt2"/>
                  </a:solidFill>
                  <a:ln w="9525" cap="flat" cmpd="sng">
                    <a:solidFill>
                      <a:schemeClr val="lt2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42" name="Google Shape;1642;p78"/>
                  <p:cNvSpPr txBox="1"/>
                  <p:nvPr/>
                </p:nvSpPr>
                <p:spPr>
                  <a:xfrm>
                    <a:off x="2538" y="2717"/>
                    <a:ext cx="66" cy="557"/>
                  </a:xfrm>
                  <a:prstGeom prst="rect">
                    <a:avLst/>
                  </a:prstGeom>
                  <a:solidFill>
                    <a:schemeClr val="dk1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43" name="Google Shape;1643;p78"/>
                  <p:cNvSpPr/>
                  <p:nvPr/>
                </p:nvSpPr>
                <p:spPr>
                  <a:xfrm rot="10800000" flipH="1">
                    <a:off x="3796" y="3262"/>
                    <a:ext cx="336" cy="59"/>
                  </a:xfrm>
                  <a:prstGeom prst="rtTriangle">
                    <a:avLst/>
                  </a:prstGeom>
                  <a:solidFill>
                    <a:schemeClr val="lt2"/>
                  </a:solidFill>
                  <a:ln w="9525" cap="flat" cmpd="sng">
                    <a:solidFill>
                      <a:schemeClr val="lt2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44" name="Google Shape;1644;p78"/>
                <p:cNvGrpSpPr/>
                <p:nvPr/>
              </p:nvGrpSpPr>
              <p:grpSpPr>
                <a:xfrm>
                  <a:off x="2487" y="3341"/>
                  <a:ext cx="990" cy="151"/>
                  <a:chOff x="3426" y="2297"/>
                  <a:chExt cx="990" cy="151"/>
                </a:xfrm>
              </p:grpSpPr>
              <p:sp>
                <p:nvSpPr>
                  <p:cNvPr id="1645" name="Google Shape;1645;p78"/>
                  <p:cNvSpPr txBox="1"/>
                  <p:nvPr/>
                </p:nvSpPr>
                <p:spPr>
                  <a:xfrm>
                    <a:off x="3426" y="2340"/>
                    <a:ext cx="182" cy="108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46" name="Google Shape;1646;p78"/>
                  <p:cNvSpPr txBox="1"/>
                  <p:nvPr/>
                </p:nvSpPr>
                <p:spPr>
                  <a:xfrm>
                    <a:off x="3830" y="2340"/>
                    <a:ext cx="182" cy="108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47" name="Google Shape;1647;p78"/>
                  <p:cNvSpPr txBox="1"/>
                  <p:nvPr/>
                </p:nvSpPr>
                <p:spPr>
                  <a:xfrm>
                    <a:off x="4234" y="2340"/>
                    <a:ext cx="182" cy="108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48" name="Google Shape;1648;p78"/>
                  <p:cNvSpPr txBox="1"/>
                  <p:nvPr/>
                </p:nvSpPr>
                <p:spPr>
                  <a:xfrm>
                    <a:off x="3426" y="2319"/>
                    <a:ext cx="990" cy="21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49" name="Google Shape;1649;p78"/>
                  <p:cNvSpPr txBox="1"/>
                  <p:nvPr/>
                </p:nvSpPr>
                <p:spPr>
                  <a:xfrm>
                    <a:off x="3426" y="2297"/>
                    <a:ext cx="182" cy="22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50" name="Google Shape;1650;p78"/>
                  <p:cNvSpPr txBox="1"/>
                  <p:nvPr/>
                </p:nvSpPr>
                <p:spPr>
                  <a:xfrm>
                    <a:off x="3628" y="2297"/>
                    <a:ext cx="182" cy="22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51" name="Google Shape;1651;p78"/>
                  <p:cNvSpPr txBox="1"/>
                  <p:nvPr/>
                </p:nvSpPr>
                <p:spPr>
                  <a:xfrm>
                    <a:off x="3830" y="2297"/>
                    <a:ext cx="182" cy="22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52" name="Google Shape;1652;p78"/>
                  <p:cNvSpPr txBox="1"/>
                  <p:nvPr/>
                </p:nvSpPr>
                <p:spPr>
                  <a:xfrm>
                    <a:off x="4032" y="2297"/>
                    <a:ext cx="182" cy="22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53" name="Google Shape;1653;p78"/>
                  <p:cNvSpPr txBox="1"/>
                  <p:nvPr/>
                </p:nvSpPr>
                <p:spPr>
                  <a:xfrm>
                    <a:off x="4234" y="2297"/>
                    <a:ext cx="182" cy="22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654" name="Google Shape;1654;p78"/>
                <p:cNvSpPr txBox="1"/>
                <p:nvPr/>
              </p:nvSpPr>
              <p:spPr>
                <a:xfrm>
                  <a:off x="2526" y="2475"/>
                  <a:ext cx="912" cy="864"/>
                </a:xfrm>
                <a:prstGeom prst="rect">
                  <a:avLst/>
                </a:prstGeom>
                <a:solidFill>
                  <a:srgbClr val="DDDDDD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655" name="Google Shape;1655;p78"/>
                <p:cNvGrpSpPr/>
                <p:nvPr/>
              </p:nvGrpSpPr>
              <p:grpSpPr>
                <a:xfrm rot="600000">
                  <a:off x="3582" y="3392"/>
                  <a:ext cx="990" cy="151"/>
                  <a:chOff x="3426" y="2297"/>
                  <a:chExt cx="990" cy="151"/>
                </a:xfrm>
              </p:grpSpPr>
              <p:sp>
                <p:nvSpPr>
                  <p:cNvPr id="1656" name="Google Shape;1656;p78"/>
                  <p:cNvSpPr txBox="1"/>
                  <p:nvPr/>
                </p:nvSpPr>
                <p:spPr>
                  <a:xfrm>
                    <a:off x="3426" y="2340"/>
                    <a:ext cx="182" cy="108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57" name="Google Shape;1657;p78"/>
                  <p:cNvSpPr txBox="1"/>
                  <p:nvPr/>
                </p:nvSpPr>
                <p:spPr>
                  <a:xfrm>
                    <a:off x="3830" y="2340"/>
                    <a:ext cx="182" cy="108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58" name="Google Shape;1658;p78"/>
                  <p:cNvSpPr txBox="1"/>
                  <p:nvPr/>
                </p:nvSpPr>
                <p:spPr>
                  <a:xfrm>
                    <a:off x="4234" y="2340"/>
                    <a:ext cx="182" cy="108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59" name="Google Shape;1659;p78"/>
                  <p:cNvSpPr txBox="1"/>
                  <p:nvPr/>
                </p:nvSpPr>
                <p:spPr>
                  <a:xfrm>
                    <a:off x="3426" y="2319"/>
                    <a:ext cx="990" cy="21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0" name="Google Shape;1660;p78"/>
                  <p:cNvSpPr txBox="1"/>
                  <p:nvPr/>
                </p:nvSpPr>
                <p:spPr>
                  <a:xfrm>
                    <a:off x="3426" y="2297"/>
                    <a:ext cx="182" cy="22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1" name="Google Shape;1661;p78"/>
                  <p:cNvSpPr txBox="1"/>
                  <p:nvPr/>
                </p:nvSpPr>
                <p:spPr>
                  <a:xfrm>
                    <a:off x="3628" y="2297"/>
                    <a:ext cx="182" cy="22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2" name="Google Shape;1662;p78"/>
                  <p:cNvSpPr txBox="1"/>
                  <p:nvPr/>
                </p:nvSpPr>
                <p:spPr>
                  <a:xfrm>
                    <a:off x="3830" y="2297"/>
                    <a:ext cx="182" cy="22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3" name="Google Shape;1663;p78"/>
                  <p:cNvSpPr txBox="1"/>
                  <p:nvPr/>
                </p:nvSpPr>
                <p:spPr>
                  <a:xfrm>
                    <a:off x="4032" y="2297"/>
                    <a:ext cx="182" cy="22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4" name="Google Shape;1664;p78"/>
                  <p:cNvSpPr txBox="1"/>
                  <p:nvPr/>
                </p:nvSpPr>
                <p:spPr>
                  <a:xfrm>
                    <a:off x="4234" y="2297"/>
                    <a:ext cx="182" cy="22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665" name="Google Shape;1665;p78"/>
                <p:cNvSpPr txBox="1"/>
                <p:nvPr/>
              </p:nvSpPr>
              <p:spPr>
                <a:xfrm rot="600000">
                  <a:off x="3720" y="2535"/>
                  <a:ext cx="912" cy="864"/>
                </a:xfrm>
                <a:prstGeom prst="rect">
                  <a:avLst/>
                </a:prstGeom>
                <a:solidFill>
                  <a:srgbClr val="DDDDDD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666" name="Google Shape;1666;p78"/>
                <p:cNvGrpSpPr/>
                <p:nvPr/>
              </p:nvGrpSpPr>
              <p:grpSpPr>
                <a:xfrm>
                  <a:off x="4608" y="3497"/>
                  <a:ext cx="990" cy="151"/>
                  <a:chOff x="3426" y="2297"/>
                  <a:chExt cx="990" cy="151"/>
                </a:xfrm>
              </p:grpSpPr>
              <p:sp>
                <p:nvSpPr>
                  <p:cNvPr id="1667" name="Google Shape;1667;p78"/>
                  <p:cNvSpPr txBox="1"/>
                  <p:nvPr/>
                </p:nvSpPr>
                <p:spPr>
                  <a:xfrm>
                    <a:off x="3426" y="2340"/>
                    <a:ext cx="182" cy="108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8" name="Google Shape;1668;p78"/>
                  <p:cNvSpPr txBox="1"/>
                  <p:nvPr/>
                </p:nvSpPr>
                <p:spPr>
                  <a:xfrm>
                    <a:off x="3830" y="2340"/>
                    <a:ext cx="182" cy="108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69" name="Google Shape;1669;p78"/>
                  <p:cNvSpPr txBox="1"/>
                  <p:nvPr/>
                </p:nvSpPr>
                <p:spPr>
                  <a:xfrm>
                    <a:off x="4234" y="2340"/>
                    <a:ext cx="182" cy="108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70" name="Google Shape;1670;p78"/>
                  <p:cNvSpPr txBox="1"/>
                  <p:nvPr/>
                </p:nvSpPr>
                <p:spPr>
                  <a:xfrm>
                    <a:off x="3426" y="2319"/>
                    <a:ext cx="990" cy="21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71" name="Google Shape;1671;p78"/>
                  <p:cNvSpPr txBox="1"/>
                  <p:nvPr/>
                </p:nvSpPr>
                <p:spPr>
                  <a:xfrm>
                    <a:off x="3426" y="2297"/>
                    <a:ext cx="182" cy="22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72" name="Google Shape;1672;p78"/>
                  <p:cNvSpPr txBox="1"/>
                  <p:nvPr/>
                </p:nvSpPr>
                <p:spPr>
                  <a:xfrm>
                    <a:off x="3628" y="2297"/>
                    <a:ext cx="182" cy="22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73" name="Google Shape;1673;p78"/>
                  <p:cNvSpPr txBox="1"/>
                  <p:nvPr/>
                </p:nvSpPr>
                <p:spPr>
                  <a:xfrm>
                    <a:off x="3830" y="2297"/>
                    <a:ext cx="182" cy="22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74" name="Google Shape;1674;p78"/>
                  <p:cNvSpPr txBox="1"/>
                  <p:nvPr/>
                </p:nvSpPr>
                <p:spPr>
                  <a:xfrm>
                    <a:off x="4032" y="2297"/>
                    <a:ext cx="182" cy="22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75" name="Google Shape;1675;p78"/>
                  <p:cNvSpPr txBox="1"/>
                  <p:nvPr/>
                </p:nvSpPr>
                <p:spPr>
                  <a:xfrm>
                    <a:off x="4234" y="2297"/>
                    <a:ext cx="182" cy="22"/>
                  </a:xfrm>
                  <a:prstGeom prst="rect">
                    <a:avLst/>
                  </a:prstGeom>
                  <a:solidFill>
                    <a:srgbClr val="6633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676" name="Google Shape;1676;p78"/>
                <p:cNvSpPr txBox="1"/>
                <p:nvPr/>
              </p:nvSpPr>
              <p:spPr>
                <a:xfrm>
                  <a:off x="4647" y="2631"/>
                  <a:ext cx="912" cy="864"/>
                </a:xfrm>
                <a:prstGeom prst="rect">
                  <a:avLst/>
                </a:prstGeom>
                <a:solidFill>
                  <a:srgbClr val="DDDDDD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pic>
              <p:nvPicPr>
                <p:cNvPr id="1677" name="Google Shape;1677;p78" descr="PICT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9462"/>
                <a:stretch/>
              </p:blipFill>
              <p:spPr>
                <a:xfrm>
                  <a:off x="3106" y="2516"/>
                  <a:ext cx="293" cy="31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678" name="Google Shape;1678;p78" descr="PICT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9462"/>
                <a:stretch/>
              </p:blipFill>
              <p:spPr>
                <a:xfrm>
                  <a:off x="5227" y="2661"/>
                  <a:ext cx="293" cy="31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grpSp>
              <p:nvGrpSpPr>
                <p:cNvPr id="1679" name="Google Shape;1679;p78"/>
                <p:cNvGrpSpPr/>
                <p:nvPr/>
              </p:nvGrpSpPr>
              <p:grpSpPr>
                <a:xfrm>
                  <a:off x="4324" y="2593"/>
                  <a:ext cx="342" cy="361"/>
                  <a:chOff x="4051" y="2622"/>
                  <a:chExt cx="342" cy="361"/>
                </a:xfrm>
              </p:grpSpPr>
              <p:sp>
                <p:nvSpPr>
                  <p:cNvPr id="1680" name="Google Shape;1680;p78"/>
                  <p:cNvSpPr txBox="1"/>
                  <p:nvPr/>
                </p:nvSpPr>
                <p:spPr>
                  <a:xfrm rot="600000">
                    <a:off x="4076" y="2645"/>
                    <a:ext cx="292" cy="315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pic>
                <p:nvPicPr>
                  <p:cNvPr id="1681" name="Google Shape;1681;p78"/>
                  <p:cNvPicPr preferRelativeResize="0"/>
                  <p:nvPr/>
                </p:nvPicPr>
                <p:blipFill rotWithShape="1">
                  <a:blip r:embed="rId7">
                    <a:alphaModFix/>
                  </a:blip>
                  <a:srcRect t="4629" b="1851"/>
                  <a:stretch/>
                </p:blipFill>
                <p:spPr>
                  <a:xfrm>
                    <a:off x="4125" y="2655"/>
                    <a:ext cx="192" cy="30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sp>
              <p:nvSpPr>
                <p:cNvPr id="1682" name="Google Shape;1682;p78"/>
                <p:cNvSpPr/>
                <p:nvPr/>
              </p:nvSpPr>
              <p:spPr>
                <a:xfrm>
                  <a:off x="4416" y="2400"/>
                  <a:ext cx="624" cy="576"/>
                </a:xfrm>
                <a:prstGeom prst="irregularSeal1">
                  <a:avLst/>
                </a:prstGeom>
                <a:solidFill>
                  <a:srgbClr val="FF3300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683" name="Google Shape;1683;p78"/>
              <p:cNvSpPr/>
              <p:nvPr/>
            </p:nvSpPr>
            <p:spPr>
              <a:xfrm>
                <a:off x="4816" y="2767"/>
                <a:ext cx="510" cy="727"/>
              </a:xfrm>
              <a:custGeom>
                <a:avLst/>
                <a:gdLst/>
                <a:ahLst/>
                <a:cxnLst/>
                <a:rect l="l" t="t" r="r" b="b"/>
                <a:pathLst>
                  <a:path w="510" h="727" extrusionOk="0">
                    <a:moveTo>
                      <a:pt x="0" y="0"/>
                    </a:moveTo>
                    <a:cubicBezTo>
                      <a:pt x="20" y="102"/>
                      <a:pt x="26" y="117"/>
                      <a:pt x="122" y="151"/>
                    </a:cubicBezTo>
                    <a:cubicBezTo>
                      <a:pt x="145" y="214"/>
                      <a:pt x="122" y="136"/>
                      <a:pt x="122" y="236"/>
                    </a:cubicBezTo>
                    <a:cubicBezTo>
                      <a:pt x="122" y="280"/>
                      <a:pt x="121" y="325"/>
                      <a:pt x="132" y="368"/>
                    </a:cubicBezTo>
                    <a:cubicBezTo>
                      <a:pt x="136" y="383"/>
                      <a:pt x="179" y="393"/>
                      <a:pt x="189" y="396"/>
                    </a:cubicBezTo>
                    <a:cubicBezTo>
                      <a:pt x="208" y="402"/>
                      <a:pt x="245" y="415"/>
                      <a:pt x="245" y="415"/>
                    </a:cubicBezTo>
                    <a:cubicBezTo>
                      <a:pt x="248" y="428"/>
                      <a:pt x="248" y="442"/>
                      <a:pt x="255" y="453"/>
                    </a:cubicBezTo>
                    <a:cubicBezTo>
                      <a:pt x="276" y="485"/>
                      <a:pt x="344" y="490"/>
                      <a:pt x="377" y="500"/>
                    </a:cubicBezTo>
                    <a:cubicBezTo>
                      <a:pt x="389" y="534"/>
                      <a:pt x="398" y="550"/>
                      <a:pt x="387" y="585"/>
                    </a:cubicBezTo>
                    <a:cubicBezTo>
                      <a:pt x="420" y="608"/>
                      <a:pt x="453" y="610"/>
                      <a:pt x="491" y="623"/>
                    </a:cubicBezTo>
                    <a:cubicBezTo>
                      <a:pt x="489" y="628"/>
                      <a:pt x="472" y="675"/>
                      <a:pt x="472" y="680"/>
                    </a:cubicBezTo>
                    <a:cubicBezTo>
                      <a:pt x="472" y="690"/>
                      <a:pt x="475" y="700"/>
                      <a:pt x="481" y="708"/>
                    </a:cubicBezTo>
                    <a:cubicBezTo>
                      <a:pt x="488" y="717"/>
                      <a:pt x="510" y="727"/>
                      <a:pt x="510" y="727"/>
                    </a:cubicBez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684" name="Google Shape;1684;p7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28" y="1677"/>
              <a:ext cx="1841" cy="197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025" name="Picture 1" descr="rId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0" cy="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" name="Google Shape;1689;p7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922337"/>
          </a:xfrm>
          <a:prstGeom prst="rect">
            <a:avLst/>
          </a:prstGeom>
          <a:solidFill>
            <a:srgbClr val="00008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Prilagodite širino vilic</a:t>
            </a:r>
            <a:endParaRPr/>
          </a:p>
        </p:txBody>
      </p:sp>
      <p:grpSp>
        <p:nvGrpSpPr>
          <p:cNvPr id="1690" name="Google Shape;1690;p79"/>
          <p:cNvGrpSpPr/>
          <p:nvPr/>
        </p:nvGrpSpPr>
        <p:grpSpPr>
          <a:xfrm>
            <a:off x="755650" y="1557337"/>
            <a:ext cx="8004175" cy="4129087"/>
            <a:chOff x="480" y="576"/>
            <a:chExt cx="5038" cy="3006"/>
          </a:xfrm>
        </p:grpSpPr>
        <p:pic>
          <p:nvPicPr>
            <p:cNvPr id="1691" name="Google Shape;1691;p79" descr="basculcharge2"/>
            <p:cNvPicPr preferRelativeResize="0"/>
            <p:nvPr/>
          </p:nvPicPr>
          <p:blipFill rotWithShape="1">
            <a:blip r:embed="rId3">
              <a:alphaModFix/>
            </a:blip>
            <a:srcRect l="15539"/>
            <a:stretch/>
          </p:blipFill>
          <p:spPr>
            <a:xfrm>
              <a:off x="480" y="960"/>
              <a:ext cx="3648" cy="26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92" name="Google Shape;1692;p79"/>
            <p:cNvSpPr txBox="1"/>
            <p:nvPr/>
          </p:nvSpPr>
          <p:spPr>
            <a:xfrm>
              <a:off x="2976" y="576"/>
              <a:ext cx="2542" cy="26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accent2"/>
                </a:buClr>
                <a:buSzPts val="1800"/>
                <a:buFont typeface="Tahoma"/>
                <a:buNone/>
              </a:pPr>
              <a:r>
                <a:rPr lang="en-US" sz="1800" b="0" i="0" u="none">
                  <a:solidFill>
                    <a:schemeClr val="accent2"/>
                  </a:solidFill>
                  <a:latin typeface="Tahoma"/>
                  <a:ea typeface="Tahoma"/>
                  <a:cs typeface="Tahoma"/>
                  <a:sym typeface="Tahoma"/>
                </a:rPr>
                <a:t>Prilagodite jih lahko ročno ali z ročico.</a:t>
              </a:r>
              <a:endParaRPr/>
            </a:p>
          </p:txBody>
        </p:sp>
        <p:grpSp>
          <p:nvGrpSpPr>
            <p:cNvPr id="1693" name="Google Shape;1693;p79"/>
            <p:cNvGrpSpPr/>
            <p:nvPr/>
          </p:nvGrpSpPr>
          <p:grpSpPr>
            <a:xfrm>
              <a:off x="4272" y="1392"/>
              <a:ext cx="1200" cy="864"/>
              <a:chOff x="4272" y="1392"/>
              <a:chExt cx="1200" cy="864"/>
            </a:xfrm>
          </p:grpSpPr>
          <p:grpSp>
            <p:nvGrpSpPr>
              <p:cNvPr id="1694" name="Google Shape;1694;p79"/>
              <p:cNvGrpSpPr/>
              <p:nvPr/>
            </p:nvGrpSpPr>
            <p:grpSpPr>
              <a:xfrm>
                <a:off x="4422" y="1504"/>
                <a:ext cx="900" cy="640"/>
                <a:chOff x="4422" y="1504"/>
                <a:chExt cx="900" cy="640"/>
              </a:xfrm>
            </p:grpSpPr>
            <p:sp>
              <p:nvSpPr>
                <p:cNvPr id="1695" name="Google Shape;1695;p79"/>
                <p:cNvSpPr/>
                <p:nvPr/>
              </p:nvSpPr>
              <p:spPr>
                <a:xfrm>
                  <a:off x="4422" y="1504"/>
                  <a:ext cx="144" cy="144"/>
                </a:xfrm>
                <a:prstGeom prst="flowChartConnector">
                  <a:avLst/>
                </a:prstGeom>
                <a:solidFill>
                  <a:srgbClr val="000000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96" name="Google Shape;1696;p79"/>
                <p:cNvSpPr txBox="1"/>
                <p:nvPr/>
              </p:nvSpPr>
              <p:spPr>
                <a:xfrm>
                  <a:off x="4423" y="1584"/>
                  <a:ext cx="142" cy="543"/>
                </a:xfrm>
                <a:prstGeom prst="rect">
                  <a:avLst/>
                </a:prstGeom>
                <a:solidFill>
                  <a:srgbClr val="000000"/>
                </a:solidFill>
                <a:ln w="9525" cap="flat" cmpd="sng">
                  <a:solidFill>
                    <a:schemeClr val="dk1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697" name="Google Shape;1697;p79"/>
                <p:cNvGrpSpPr/>
                <p:nvPr/>
              </p:nvGrpSpPr>
              <p:grpSpPr>
                <a:xfrm>
                  <a:off x="5175" y="1504"/>
                  <a:ext cx="144" cy="623"/>
                  <a:chOff x="1552" y="1048"/>
                  <a:chExt cx="144" cy="623"/>
                </a:xfrm>
              </p:grpSpPr>
              <p:sp>
                <p:nvSpPr>
                  <p:cNvPr id="1698" name="Google Shape;1698;p79"/>
                  <p:cNvSpPr/>
                  <p:nvPr/>
                </p:nvSpPr>
                <p:spPr>
                  <a:xfrm>
                    <a:off x="1552" y="1048"/>
                    <a:ext cx="144" cy="144"/>
                  </a:xfrm>
                  <a:prstGeom prst="flowChartConnector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99" name="Google Shape;1699;p79"/>
                  <p:cNvSpPr txBox="1"/>
                  <p:nvPr/>
                </p:nvSpPr>
                <p:spPr>
                  <a:xfrm>
                    <a:off x="1554" y="1128"/>
                    <a:ext cx="142" cy="543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chemeClr val="dk1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cxnSp>
              <p:nvCxnSpPr>
                <p:cNvPr id="1700" name="Google Shape;1700;p79"/>
                <p:cNvCxnSpPr/>
                <p:nvPr/>
              </p:nvCxnSpPr>
              <p:spPr>
                <a:xfrm>
                  <a:off x="4422" y="2144"/>
                  <a:ext cx="900" cy="0"/>
                </a:xfrm>
                <a:prstGeom prst="straightConnector1">
                  <a:avLst/>
                </a:prstGeom>
                <a:noFill/>
                <a:ln w="76200" cap="flat" cmpd="sng">
                  <a:solidFill>
                    <a:schemeClr val="dk1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grpSp>
              <p:nvGrpSpPr>
                <p:cNvPr id="1701" name="Google Shape;1701;p79"/>
                <p:cNvGrpSpPr/>
                <p:nvPr/>
              </p:nvGrpSpPr>
              <p:grpSpPr>
                <a:xfrm>
                  <a:off x="4638" y="1839"/>
                  <a:ext cx="457" cy="0"/>
                  <a:chOff x="3678" y="1383"/>
                  <a:chExt cx="457" cy="0"/>
                </a:xfrm>
              </p:grpSpPr>
              <p:cxnSp>
                <p:nvCxnSpPr>
                  <p:cNvPr id="1702" name="Google Shape;1702;p79"/>
                  <p:cNvCxnSpPr/>
                  <p:nvPr/>
                </p:nvCxnSpPr>
                <p:spPr>
                  <a:xfrm>
                    <a:off x="3850" y="1210"/>
                    <a:ext cx="0" cy="345"/>
                  </a:xfrm>
                  <a:prstGeom prst="straightConnector1">
                    <a:avLst/>
                  </a:prstGeom>
                  <a:noFill/>
                  <a:ln w="76200" cap="flat" cmpd="sng">
                    <a:solidFill>
                      <a:schemeClr val="dk1"/>
                    </a:solidFill>
                    <a:prstDash val="solid"/>
                    <a:miter lim="800000"/>
                    <a:headEnd type="none" w="med" len="med"/>
                    <a:tailEnd type="triangle" w="med" len="med"/>
                  </a:ln>
                </p:spPr>
              </p:cxnSp>
              <p:cxnSp>
                <p:nvCxnSpPr>
                  <p:cNvPr id="1703" name="Google Shape;1703;p79"/>
                  <p:cNvCxnSpPr/>
                  <p:nvPr/>
                </p:nvCxnSpPr>
                <p:spPr>
                  <a:xfrm rot="10800000">
                    <a:off x="3962" y="1210"/>
                    <a:ext cx="0" cy="345"/>
                  </a:xfrm>
                  <a:prstGeom prst="straightConnector1">
                    <a:avLst/>
                  </a:prstGeom>
                  <a:noFill/>
                  <a:ln w="76200" cap="flat" cmpd="sng">
                    <a:solidFill>
                      <a:schemeClr val="dk1"/>
                    </a:solidFill>
                    <a:prstDash val="solid"/>
                    <a:miter lim="800000"/>
                    <a:headEnd type="none" w="med" len="med"/>
                    <a:tailEnd type="triangle" w="med" len="med"/>
                  </a:ln>
                </p:spPr>
              </p:cxnSp>
            </p:grpSp>
          </p:grpSp>
          <p:sp>
            <p:nvSpPr>
              <p:cNvPr id="1704" name="Google Shape;1704;p79"/>
              <p:cNvSpPr txBox="1"/>
              <p:nvPr/>
            </p:nvSpPr>
            <p:spPr>
              <a:xfrm>
                <a:off x="4272" y="1392"/>
                <a:ext cx="1200" cy="864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5" name="Google Shape;1705;p79"/>
            <p:cNvGrpSpPr/>
            <p:nvPr/>
          </p:nvGrpSpPr>
          <p:grpSpPr>
            <a:xfrm>
              <a:off x="4272" y="2400"/>
              <a:ext cx="1200" cy="864"/>
              <a:chOff x="4272" y="2400"/>
              <a:chExt cx="1200" cy="864"/>
            </a:xfrm>
          </p:grpSpPr>
          <p:grpSp>
            <p:nvGrpSpPr>
              <p:cNvPr id="1706" name="Google Shape;1706;p79"/>
              <p:cNvGrpSpPr/>
              <p:nvPr/>
            </p:nvGrpSpPr>
            <p:grpSpPr>
              <a:xfrm>
                <a:off x="4275" y="2512"/>
                <a:ext cx="1193" cy="640"/>
                <a:chOff x="3264" y="2512"/>
                <a:chExt cx="1193" cy="640"/>
              </a:xfrm>
            </p:grpSpPr>
            <p:grpSp>
              <p:nvGrpSpPr>
                <p:cNvPr id="1707" name="Google Shape;1707;p79"/>
                <p:cNvGrpSpPr/>
                <p:nvPr/>
              </p:nvGrpSpPr>
              <p:grpSpPr>
                <a:xfrm>
                  <a:off x="3648" y="2512"/>
                  <a:ext cx="144" cy="623"/>
                  <a:chOff x="1552" y="1048"/>
                  <a:chExt cx="144" cy="623"/>
                </a:xfrm>
              </p:grpSpPr>
              <p:sp>
                <p:nvSpPr>
                  <p:cNvPr id="1708" name="Google Shape;1708;p79"/>
                  <p:cNvSpPr/>
                  <p:nvPr/>
                </p:nvSpPr>
                <p:spPr>
                  <a:xfrm>
                    <a:off x="1552" y="1048"/>
                    <a:ext cx="144" cy="144"/>
                  </a:xfrm>
                  <a:prstGeom prst="flowChartConnector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chemeClr val="dk2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09" name="Google Shape;1709;p79"/>
                  <p:cNvSpPr txBox="1"/>
                  <p:nvPr/>
                </p:nvSpPr>
                <p:spPr>
                  <a:xfrm>
                    <a:off x="1554" y="1128"/>
                    <a:ext cx="142" cy="543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chemeClr val="dk2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710" name="Google Shape;1710;p79"/>
                <p:cNvGrpSpPr/>
                <p:nvPr/>
              </p:nvGrpSpPr>
              <p:grpSpPr>
                <a:xfrm>
                  <a:off x="3920" y="2512"/>
                  <a:ext cx="144" cy="623"/>
                  <a:chOff x="1552" y="1048"/>
                  <a:chExt cx="144" cy="623"/>
                </a:xfrm>
              </p:grpSpPr>
              <p:sp>
                <p:nvSpPr>
                  <p:cNvPr id="1711" name="Google Shape;1711;p79"/>
                  <p:cNvSpPr/>
                  <p:nvPr/>
                </p:nvSpPr>
                <p:spPr>
                  <a:xfrm>
                    <a:off x="1552" y="1048"/>
                    <a:ext cx="144" cy="144"/>
                  </a:xfrm>
                  <a:prstGeom prst="flowChartConnector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chemeClr val="dk2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12" name="Google Shape;1712;p79"/>
                  <p:cNvSpPr txBox="1"/>
                  <p:nvPr/>
                </p:nvSpPr>
                <p:spPr>
                  <a:xfrm>
                    <a:off x="1554" y="1128"/>
                    <a:ext cx="142" cy="543"/>
                  </a:xfrm>
                  <a:prstGeom prst="rect">
                    <a:avLst/>
                  </a:prstGeom>
                  <a:solidFill>
                    <a:srgbClr val="000000"/>
                  </a:solidFill>
                  <a:ln w="9525" cap="flat" cmpd="sng">
                    <a:solidFill>
                      <a:schemeClr val="dk2"/>
                    </a:solidFill>
                    <a:prstDash val="solid"/>
                    <a:miter lim="80000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cxnSp>
              <p:nvCxnSpPr>
                <p:cNvPr id="1713" name="Google Shape;1713;p79"/>
                <p:cNvCxnSpPr/>
                <p:nvPr/>
              </p:nvCxnSpPr>
              <p:spPr>
                <a:xfrm>
                  <a:off x="3424" y="3152"/>
                  <a:ext cx="900" cy="0"/>
                </a:xfrm>
                <a:prstGeom prst="straightConnector1">
                  <a:avLst/>
                </a:prstGeom>
                <a:noFill/>
                <a:ln w="76200" cap="flat" cmpd="sng">
                  <a:solidFill>
                    <a:schemeClr val="dk2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cxnSp>
              <p:nvCxnSpPr>
                <p:cNvPr id="1714" name="Google Shape;1714;p79"/>
                <p:cNvCxnSpPr/>
                <p:nvPr/>
              </p:nvCxnSpPr>
              <p:spPr>
                <a:xfrm rot="10800000">
                  <a:off x="3436" y="2674"/>
                  <a:ext cx="0" cy="345"/>
                </a:xfrm>
                <a:prstGeom prst="straightConnector1">
                  <a:avLst/>
                </a:prstGeom>
                <a:noFill/>
                <a:ln w="76200" cap="flat" cmpd="sng">
                  <a:solidFill>
                    <a:schemeClr val="dk2"/>
                  </a:solidFill>
                  <a:prstDash val="solid"/>
                  <a:miter lim="800000"/>
                  <a:headEnd type="none" w="med" len="med"/>
                  <a:tailEnd type="triangle" w="med" len="med"/>
                </a:ln>
              </p:spPr>
            </p:cxnSp>
            <p:cxnSp>
              <p:nvCxnSpPr>
                <p:cNvPr id="1715" name="Google Shape;1715;p79"/>
                <p:cNvCxnSpPr/>
                <p:nvPr/>
              </p:nvCxnSpPr>
              <p:spPr>
                <a:xfrm>
                  <a:off x="4284" y="2674"/>
                  <a:ext cx="0" cy="345"/>
                </a:xfrm>
                <a:prstGeom prst="straightConnector1">
                  <a:avLst/>
                </a:prstGeom>
                <a:noFill/>
                <a:ln w="76200" cap="flat" cmpd="sng">
                  <a:solidFill>
                    <a:schemeClr val="dk2"/>
                  </a:solidFill>
                  <a:prstDash val="solid"/>
                  <a:miter lim="800000"/>
                  <a:headEnd type="none" w="med" len="med"/>
                  <a:tailEnd type="triangle" w="med" len="med"/>
                </a:ln>
              </p:spPr>
            </p:cxnSp>
          </p:grpSp>
          <p:sp>
            <p:nvSpPr>
              <p:cNvPr id="1716" name="Google Shape;1716;p79"/>
              <p:cNvSpPr txBox="1"/>
              <p:nvPr/>
            </p:nvSpPr>
            <p:spPr>
              <a:xfrm>
                <a:off x="4272" y="2400"/>
                <a:ext cx="1200" cy="864"/>
              </a:xfrm>
              <a:prstGeom prst="rect">
                <a:avLst/>
              </a:prstGeom>
              <a:noFill/>
              <a:ln w="9525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Google Shape;1721;p80"/>
          <p:cNvSpPr txBox="1"/>
          <p:nvPr/>
        </p:nvSpPr>
        <p:spPr>
          <a:xfrm>
            <a:off x="684212" y="2565400"/>
            <a:ext cx="7772400" cy="14700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71450" marR="0" lvl="0" indent="-17145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6000" b="1" i="1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Zlaganje tovora</a:t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p8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6334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Zlaganje na vrh</a:t>
            </a:r>
            <a:r>
              <a:rPr lang="en-US" sz="40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4000" b="0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pic>
        <p:nvPicPr>
          <p:cNvPr id="1727" name="Google Shape;1727;p81" descr="Gerpile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79387" y="1341437"/>
            <a:ext cx="2200275" cy="188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8" name="Google Shape;1728;p81" descr="Gerpile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55875" y="981075"/>
            <a:ext cx="2103437" cy="219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9" name="Google Shape;1729;p81" descr="Gerpile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2362" y="1125537"/>
            <a:ext cx="2103437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0" name="Google Shape;1730;p81" descr="Gerpile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35825" y="1052512"/>
            <a:ext cx="1736725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1" name="Google Shape;1731;p81" descr="Gerpile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5100" y="3559175"/>
            <a:ext cx="1736725" cy="192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2" name="Google Shape;1732;p81" descr="Gerpile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339975" y="3500437"/>
            <a:ext cx="2193925" cy="219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3" name="Google Shape;1733;p81" descr="Gerpile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92662" y="3500437"/>
            <a:ext cx="1968500" cy="203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4" name="Google Shape;1734;p81" descr="Gerpile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019925" y="3573462"/>
            <a:ext cx="1943100" cy="19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5" name="Google Shape;1735;p81"/>
          <p:cNvSpPr txBox="1"/>
          <p:nvPr/>
        </p:nvSpPr>
        <p:spPr>
          <a:xfrm>
            <a:off x="684212" y="5802312"/>
            <a:ext cx="7920037" cy="64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en-US" sz="18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Premikanje mostu in vilic moramo opraviti v nevtralni prestavi z aktivirano ročno zavoro. </a:t>
            </a:r>
            <a:endParaRPr/>
          </a:p>
        </p:txBody>
      </p:sp>
      <p:sp>
        <p:nvSpPr>
          <p:cNvPr id="1736" name="Google Shape;1736;p81"/>
          <p:cNvSpPr txBox="1"/>
          <p:nvPr/>
        </p:nvSpPr>
        <p:spPr>
          <a:xfrm>
            <a:off x="106362" y="2725737"/>
            <a:ext cx="2368550" cy="4619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Počasi se približamo in se zaustavimo.</a:t>
            </a:r>
            <a:endParaRPr/>
          </a:p>
        </p:txBody>
      </p:sp>
      <p:sp>
        <p:nvSpPr>
          <p:cNvPr id="1737" name="Google Shape;1737;p81"/>
          <p:cNvSpPr txBox="1"/>
          <p:nvPr/>
        </p:nvSpPr>
        <p:spPr>
          <a:xfrm>
            <a:off x="2349500" y="2779712"/>
            <a:ext cx="2368550" cy="4619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Tovor dvignemo na primerno višino, most ostane nagnjen.</a:t>
            </a:r>
            <a:endParaRPr/>
          </a:p>
        </p:txBody>
      </p:sp>
      <p:sp>
        <p:nvSpPr>
          <p:cNvPr id="1738" name="Google Shape;1738;p81"/>
          <p:cNvSpPr txBox="1"/>
          <p:nvPr/>
        </p:nvSpPr>
        <p:spPr>
          <a:xfrm>
            <a:off x="4799012" y="2849562"/>
            <a:ext cx="2370137" cy="6334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Počasi se približamo in tovor postavimo tik nad zloženimi tovorom.</a:t>
            </a:r>
            <a:endParaRPr/>
          </a:p>
        </p:txBody>
      </p:sp>
      <p:sp>
        <p:nvSpPr>
          <p:cNvPr id="1739" name="Google Shape;1739;p81"/>
          <p:cNvSpPr txBox="1"/>
          <p:nvPr/>
        </p:nvSpPr>
        <p:spPr>
          <a:xfrm>
            <a:off x="7169150" y="2817812"/>
            <a:ext cx="1974850" cy="56673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nevtralni prestavi sedaj poravnamo most, da bo tovor poravnan z ostalim.</a:t>
            </a:r>
            <a:endParaRPr/>
          </a:p>
        </p:txBody>
      </p:sp>
      <p:sp>
        <p:nvSpPr>
          <p:cNvPr id="1740" name="Google Shape;1740;p81"/>
          <p:cNvSpPr txBox="1"/>
          <p:nvPr/>
        </p:nvSpPr>
        <p:spPr>
          <a:xfrm>
            <a:off x="88900" y="5180012"/>
            <a:ext cx="2368550" cy="4619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Počasi spustimo tovor</a:t>
            </a:r>
            <a:endParaRPr/>
          </a:p>
        </p:txBody>
      </p:sp>
      <p:sp>
        <p:nvSpPr>
          <p:cNvPr id="1741" name="Google Shape;1741;p81"/>
          <p:cNvSpPr txBox="1"/>
          <p:nvPr/>
        </p:nvSpPr>
        <p:spPr>
          <a:xfrm>
            <a:off x="2252662" y="5164137"/>
            <a:ext cx="2368550" cy="5746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Pogledamo vzvtratno in se odpeljemo vzvratno toliko, da vidimo vilice v celoti.</a:t>
            </a:r>
            <a:endParaRPr/>
          </a:p>
        </p:txBody>
      </p:sp>
      <p:sp>
        <p:nvSpPr>
          <p:cNvPr id="1742" name="Google Shape;1742;p81"/>
          <p:cNvSpPr txBox="1"/>
          <p:nvPr/>
        </p:nvSpPr>
        <p:spPr>
          <a:xfrm>
            <a:off x="4522787" y="5149850"/>
            <a:ext cx="2368550" cy="4635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Vilice spustimo na 15 cm višine.</a:t>
            </a:r>
            <a:endParaRPr/>
          </a:p>
        </p:txBody>
      </p:sp>
      <p:sp>
        <p:nvSpPr>
          <p:cNvPr id="1743" name="Google Shape;1743;p81"/>
          <p:cNvSpPr txBox="1"/>
          <p:nvPr/>
        </p:nvSpPr>
        <p:spPr>
          <a:xfrm>
            <a:off x="6738937" y="5283200"/>
            <a:ext cx="2368550" cy="2444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Ponovno nagnemo most.</a:t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p82"/>
          <p:cNvSpPr txBox="1">
            <a:spLocks noGrp="1"/>
          </p:cNvSpPr>
          <p:nvPr>
            <p:ph type="body" idx="1"/>
          </p:nvPr>
        </p:nvSpPr>
        <p:spPr>
          <a:xfrm>
            <a:off x="395287" y="2205037"/>
            <a:ext cx="8229600" cy="2951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Tovor naložimo z ravnim mostom.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Tovor malce dvignemo.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nagnemo.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Pogledamo nazaj in se zapeljemo vztratno.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Vilice spustimo na višino 15 cm.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Tovor odpeljemo na primerno mesto.</a:t>
            </a:r>
            <a:endParaRPr/>
          </a:p>
        </p:txBody>
      </p:sp>
      <p:sp>
        <p:nvSpPr>
          <p:cNvPr id="1749" name="Google Shape;1749;p82"/>
          <p:cNvSpPr txBox="1">
            <a:spLocks noGrp="1"/>
          </p:cNvSpPr>
          <p:nvPr>
            <p:ph type="title"/>
          </p:nvPr>
        </p:nvSpPr>
        <p:spPr>
          <a:xfrm>
            <a:off x="628650" y="376237"/>
            <a:ext cx="7886700" cy="74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Razlaganje tovora</a:t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" name="Google Shape;1754;p83"/>
          <p:cNvSpPr txBox="1">
            <a:spLocks noGrp="1"/>
          </p:cNvSpPr>
          <p:nvPr>
            <p:ph type="title"/>
          </p:nvPr>
        </p:nvSpPr>
        <p:spPr>
          <a:xfrm>
            <a:off x="250825" y="333375"/>
            <a:ext cx="8229600" cy="6334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3200" b="1" i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Zlaganje na stojala/regale</a:t>
            </a:r>
            <a:endParaRPr/>
          </a:p>
        </p:txBody>
      </p:sp>
      <p:pic>
        <p:nvPicPr>
          <p:cNvPr id="1755" name="Google Shape;1755;p83" descr="gerpal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79387" y="1268412"/>
            <a:ext cx="2200275" cy="188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6" name="Google Shape;1756;p83" descr="gerpal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76500" y="1239837"/>
            <a:ext cx="219392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7" name="Google Shape;1757;p83" descr="gerpal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16462" y="1196975"/>
            <a:ext cx="219392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8" name="Google Shape;1758;p83" descr="gerpal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50075" y="1196975"/>
            <a:ext cx="2193925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9" name="Google Shape;1759;p83" descr="Gerpal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7012" y="3284537"/>
            <a:ext cx="1736725" cy="192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0" name="Google Shape;1760;p83" descr="Gerpal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20950" y="3233737"/>
            <a:ext cx="1646237" cy="173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1" name="Google Shape;1761;p83" descr="Gerpal7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43437" y="3213100"/>
            <a:ext cx="2103437" cy="192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2" name="Google Shape;1762;p83" descr="Gerpal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019925" y="3284537"/>
            <a:ext cx="1920875" cy="173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3" name="Google Shape;1763;p83" descr="Gerpal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979612" y="5013325"/>
            <a:ext cx="1828800" cy="1646237"/>
          </a:xfrm>
          <a:prstGeom prst="rect">
            <a:avLst/>
          </a:prstGeom>
          <a:noFill/>
          <a:ln>
            <a:noFill/>
          </a:ln>
        </p:spPr>
      </p:pic>
      <p:sp>
        <p:nvSpPr>
          <p:cNvPr id="1764" name="Google Shape;1764;p83"/>
          <p:cNvSpPr txBox="1"/>
          <p:nvPr/>
        </p:nvSpPr>
        <p:spPr>
          <a:xfrm>
            <a:off x="209550" y="2717800"/>
            <a:ext cx="2160587" cy="2762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Počasi se približamo regalu.</a:t>
            </a:r>
            <a:endParaRPr/>
          </a:p>
        </p:txBody>
      </p:sp>
      <p:sp>
        <p:nvSpPr>
          <p:cNvPr id="1765" name="Google Shape;1765;p83"/>
          <p:cNvSpPr txBox="1"/>
          <p:nvPr/>
        </p:nvSpPr>
        <p:spPr>
          <a:xfrm>
            <a:off x="2586037" y="2540000"/>
            <a:ext cx="2087562" cy="2778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poravnamo.</a:t>
            </a:r>
            <a:endParaRPr/>
          </a:p>
        </p:txBody>
      </p:sp>
      <p:sp>
        <p:nvSpPr>
          <p:cNvPr id="1766" name="Google Shape;1766;p83"/>
          <p:cNvSpPr txBox="1"/>
          <p:nvPr/>
        </p:nvSpPr>
        <p:spPr>
          <a:xfrm>
            <a:off x="4578350" y="2532062"/>
            <a:ext cx="2374900" cy="4619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Tovor dvignemo vertikalno na primerno višino.</a:t>
            </a:r>
            <a:endParaRPr/>
          </a:p>
        </p:txBody>
      </p:sp>
      <p:sp>
        <p:nvSpPr>
          <p:cNvPr id="1767" name="Google Shape;1767;p83"/>
          <p:cNvSpPr txBox="1"/>
          <p:nvPr/>
        </p:nvSpPr>
        <p:spPr>
          <a:xfrm>
            <a:off x="6950075" y="2525712"/>
            <a:ext cx="2193925" cy="4619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Počasi se približamo regalu s primerno višino.</a:t>
            </a:r>
            <a:endParaRPr/>
          </a:p>
        </p:txBody>
      </p:sp>
      <p:sp>
        <p:nvSpPr>
          <p:cNvPr id="1768" name="Google Shape;1768;p83"/>
          <p:cNvSpPr txBox="1"/>
          <p:nvPr/>
        </p:nvSpPr>
        <p:spPr>
          <a:xfrm>
            <a:off x="28575" y="4640262"/>
            <a:ext cx="2447925" cy="8302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Viličar zaustavimo, ko je tovor direktno nad ostalim tovorom/regalom.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9" name="Google Shape;1769;p83"/>
          <p:cNvSpPr txBox="1"/>
          <p:nvPr/>
        </p:nvSpPr>
        <p:spPr>
          <a:xfrm>
            <a:off x="2359025" y="4651375"/>
            <a:ext cx="2103437" cy="2778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Tovor spustimo</a:t>
            </a:r>
            <a:endParaRPr/>
          </a:p>
        </p:txBody>
      </p:sp>
      <p:sp>
        <p:nvSpPr>
          <p:cNvPr id="1770" name="Google Shape;1770;p83"/>
          <p:cNvSpPr txBox="1"/>
          <p:nvPr/>
        </p:nvSpPr>
        <p:spPr>
          <a:xfrm>
            <a:off x="6908800" y="4640262"/>
            <a:ext cx="2103437" cy="46196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Vilice spustimo na 15 cm višine.</a:t>
            </a:r>
            <a:endParaRPr/>
          </a:p>
        </p:txBody>
      </p:sp>
      <p:sp>
        <p:nvSpPr>
          <p:cNvPr id="1771" name="Google Shape;1771;p83"/>
          <p:cNvSpPr txBox="1"/>
          <p:nvPr/>
        </p:nvSpPr>
        <p:spPr>
          <a:xfrm>
            <a:off x="4541837" y="4630737"/>
            <a:ext cx="2368550" cy="5746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Pogledamo nazaj in se zapeljemo vzvratno toliko, da vidimo vilice.</a:t>
            </a:r>
            <a:endParaRPr/>
          </a:p>
        </p:txBody>
      </p:sp>
      <p:sp>
        <p:nvSpPr>
          <p:cNvPr id="1772" name="Google Shape;1772;p83"/>
          <p:cNvSpPr txBox="1"/>
          <p:nvPr/>
        </p:nvSpPr>
        <p:spPr>
          <a:xfrm>
            <a:off x="1489075" y="6383337"/>
            <a:ext cx="2663825" cy="2762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Nagnemo most.</a:t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Google Shape;1777;p84"/>
          <p:cNvSpPr txBox="1">
            <a:spLocks noGrp="1"/>
          </p:cNvSpPr>
          <p:nvPr>
            <p:ph type="body" idx="1"/>
          </p:nvPr>
        </p:nvSpPr>
        <p:spPr>
          <a:xfrm>
            <a:off x="395287" y="2205037"/>
            <a:ext cx="8229600" cy="2951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Tovor naložimo z ravnim mostom.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Tovor malce dvignemo.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nagnemo.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Pogledamo nazaj in se zapeljemo vztratno.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Vilice spustimo na višino 15 cm.</a:t>
            </a:r>
            <a:endParaRPr/>
          </a:p>
          <a:p>
            <a:pPr marL="171450" lvl="0" indent="-171450" algn="l" rtl="0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Tovor odpeljemo na primerno mesto.</a:t>
            </a:r>
            <a:endParaRPr/>
          </a:p>
        </p:txBody>
      </p:sp>
      <p:sp>
        <p:nvSpPr>
          <p:cNvPr id="1778" name="Google Shape;1778;p84"/>
          <p:cNvSpPr txBox="1">
            <a:spLocks noGrp="1"/>
          </p:cNvSpPr>
          <p:nvPr>
            <p:ph type="title"/>
          </p:nvPr>
        </p:nvSpPr>
        <p:spPr>
          <a:xfrm>
            <a:off x="628650" y="376237"/>
            <a:ext cx="7886700" cy="749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n-US" sz="4000" b="1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Razlaganje tovora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2328</Words>
  <Application>Microsoft Office PowerPoint</Application>
  <PresentationFormat>Diaprojekcija na zaslonu (4:3)</PresentationFormat>
  <Paragraphs>615</Paragraphs>
  <Slides>87</Slides>
  <Notes>87</Notes>
  <HiddenSlides>0</HiddenSlides>
  <MMClips>0</MMClips>
  <ScaleCrop>false</ScaleCrop>
  <HeadingPairs>
    <vt:vector size="8" baseType="variant">
      <vt:variant>
        <vt:lpstr>Uporabljene pisave</vt:lpstr>
      </vt:variant>
      <vt:variant>
        <vt:i4>7</vt:i4>
      </vt:variant>
      <vt:variant>
        <vt:lpstr>Tema</vt:lpstr>
      </vt:variant>
      <vt:variant>
        <vt:i4>1</vt:i4>
      </vt:variant>
      <vt:variant>
        <vt:lpstr>Vdelani OLE strežniki</vt:lpstr>
      </vt:variant>
      <vt:variant>
        <vt:i4>1</vt:i4>
      </vt:variant>
      <vt:variant>
        <vt:lpstr>Naslovi diapozitivov</vt:lpstr>
      </vt:variant>
      <vt:variant>
        <vt:i4>87</vt:i4>
      </vt:variant>
    </vt:vector>
  </HeadingPairs>
  <TitlesOfParts>
    <vt:vector size="96" baseType="lpstr">
      <vt:lpstr>Comic Sans MS</vt:lpstr>
      <vt:lpstr>Arial</vt:lpstr>
      <vt:lpstr>Arial Black</vt:lpstr>
      <vt:lpstr>Times New Roman</vt:lpstr>
      <vt:lpstr>Tahoma</vt:lpstr>
      <vt:lpstr>Noto Sans Symbols</vt:lpstr>
      <vt:lpstr>Calibri</vt:lpstr>
      <vt:lpstr>Thème Office</vt:lpstr>
      <vt:lpstr>Bitmap Image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Kazenska odgovornost</vt:lpstr>
      <vt:lpstr>Globe</vt:lpstr>
      <vt:lpstr>Delati brez izpita za viličarja celotno življenje …</vt:lpstr>
      <vt:lpstr>PowerPointova predstavitev</vt:lpstr>
      <vt:lpstr>Tveganja pri uporabi viličarja</vt:lpstr>
      <vt:lpstr>Tveganja pri uporabi viličarja</vt:lpstr>
      <vt:lpstr>PowerPointova predstavitev</vt:lpstr>
      <vt:lpstr>PowerPointova predstavitev</vt:lpstr>
      <vt:lpstr>PowerPointova predstavitev</vt:lpstr>
      <vt:lpstr>Bodi zaščiten</vt:lpstr>
      <vt:lpstr>Glede na tveganja</vt:lpstr>
      <vt:lpstr>Kakšna zaščita?</vt:lpstr>
      <vt:lpstr>Varnostne naprave</vt:lpstr>
      <vt:lpstr>Varnost in zdravje pri delu, signalizacija: znaki za prepoved</vt:lpstr>
      <vt:lpstr>Opozorilni znaki</vt:lpstr>
      <vt:lpstr>Opozorilni znaki</vt:lpstr>
      <vt:lpstr>Požarni znaki</vt:lpstr>
      <vt:lpstr>Cestnoprometni znaki</vt:lpstr>
      <vt:lpstr>Znaki za nevarnost</vt:lpstr>
      <vt:lpstr>PowerPointova predstavitev</vt:lpstr>
      <vt:lpstr>Prva pomoč</vt:lpstr>
      <vt:lpstr>PowerPointova predstavitev</vt:lpstr>
      <vt:lpstr>1. kategorija viličarjev</vt:lpstr>
      <vt:lpstr>Catégorie 3</vt:lpstr>
      <vt:lpstr>PowerPointova predstavitev</vt:lpstr>
      <vt:lpstr>2. in 4. kategorija viličarjev</vt:lpstr>
      <vt:lpstr> Tehnologija</vt:lpstr>
      <vt:lpstr>Glavni deli ročnega paletnega viličarja s platformo</vt:lpstr>
      <vt:lpstr>Način delovanja krmila</vt:lpstr>
      <vt:lpstr>Uporaba krmila</vt:lpstr>
      <vt:lpstr>Glavni deli 3. kategorije viličarjev</vt:lpstr>
      <vt:lpstr>Glavni deli 5. kategorije viličarjev</vt:lpstr>
      <vt:lpstr>MNZ ali električni viličar?</vt:lpstr>
      <vt:lpstr>Pnevmatike ali gumijasta kolesa?</vt:lpstr>
      <vt:lpstr>Zaviranje</vt:lpstr>
      <vt:lpstr>Premiki vilic</vt:lpstr>
      <vt:lpstr>Premiki vilic</vt:lpstr>
      <vt:lpstr>Hidravlični sistem</vt:lpstr>
      <vt:lpstr>Pazite na pritisk!</vt:lpstr>
      <vt:lpstr>Dvigi</vt:lpstr>
      <vt:lpstr>Manipulacijske naprave</vt:lpstr>
      <vt:lpstr>Bodite pozorni!</vt:lpstr>
      <vt:lpstr>Prepovedano kajenje!</vt:lpstr>
      <vt:lpstr>Baterija</vt:lpstr>
      <vt:lpstr>Deli baterije</vt:lpstr>
      <vt:lpstr>24 - 36 ali 48 Volt?</vt:lpstr>
      <vt:lpstr>Vzdrževanje</vt:lpstr>
      <vt:lpstr>PowerPointova predstavitev</vt:lpstr>
      <vt:lpstr>Papirologija viličarjev</vt:lpstr>
      <vt:lpstr>Servisni intervali</vt:lpstr>
      <vt:lpstr>Pregledi pred pričetkom dela</vt:lpstr>
      <vt:lpstr>Kontrolni seznam v kabini</vt:lpstr>
      <vt:lpstr>Pristop h kabini</vt:lpstr>
      <vt:lpstr>Bodite pozorni na okolico!</vt:lpstr>
      <vt:lpstr>Spoštujte cestnoprometna pravila!</vt:lpstr>
      <vt:lpstr>Cestno prometna pravila za 3. kategorijo viličarjev</vt:lpstr>
      <vt:lpstr>Vožnja A in B kategorije</vt:lpstr>
      <vt:lpstr>Obvezna oprema viličarja za vožnjo po cesti</vt:lpstr>
      <vt:lpstr>Napotki za tovor</vt:lpstr>
      <vt:lpstr>Splošna pravila rabe viličarjev</vt:lpstr>
      <vt:lpstr>Splošna pravila rabe viličarjev</vt:lpstr>
      <vt:lpstr>Splošna pravila rabe viličarjev</vt:lpstr>
      <vt:lpstr>PowerPointova predstavitev</vt:lpstr>
      <vt:lpstr>PowerPointova predstavitev</vt:lpstr>
      <vt:lpstr>PowerPointova predstavitev</vt:lpstr>
      <vt:lpstr>PowerPointova predstavitev</vt:lpstr>
      <vt:lpstr>Viličar je kot tehtnica!</vt:lpstr>
      <vt:lpstr>Spoštujmo nosilnost viličarja!</vt:lpstr>
      <vt:lpstr>Glavni razlogi za prevrnitev</vt:lpstr>
      <vt:lpstr>Težišče</vt:lpstr>
      <vt:lpstr>Vsi čelni viličarji imajo diagram nosilnosti!</vt:lpstr>
      <vt:lpstr>Diagram nosilnosti</vt:lpstr>
      <vt:lpstr>Diagram nosilnosti</vt:lpstr>
      <vt:lpstr>Glavni razlogi za prevrnitev</vt:lpstr>
      <vt:lpstr>Nakladanje na vilice</vt:lpstr>
      <vt:lpstr>Previdno pri zaletavanju v drug tovor</vt:lpstr>
      <vt:lpstr>Prilagodite širino vilic</vt:lpstr>
      <vt:lpstr>PowerPointova predstavitev</vt:lpstr>
      <vt:lpstr> Zlaganje na vrh </vt:lpstr>
      <vt:lpstr>Razlaganje tovora</vt:lpstr>
      <vt:lpstr>Zlaganje na stojala/regale</vt:lpstr>
      <vt:lpstr>Razlaganje tovora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sametjess</dc:creator>
  <cp:lastModifiedBy>HĆ</cp:lastModifiedBy>
  <cp:revision>6</cp:revision>
  <dcterms:created xsi:type="dcterms:W3CDTF">2014-04-08T17:17:24Z</dcterms:created>
  <dcterms:modified xsi:type="dcterms:W3CDTF">2022-08-28T10:43:36Z</dcterms:modified>
</cp:coreProperties>
</file>