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http://customooxmlschemas.google.com/">
      <go:slidesCustomData xmlns:go="http://customooxmlschemas.google.com/" r:id="rId30" roundtripDataSignature="AMtx7mj8zS19wp99oLNIZmnWv7/radK6l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04EF130A-3744-4BD7-8E78-0174C0BD5D90}">
  <a:tblStyle styleId="{04EF130A-3744-4BD7-8E78-0174C0BD5D90}"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0" Type="http://customschemas.google.com/relationships/presentationmetadata" Target="meta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Google Shape;90;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Google Shape;96;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 name="Shape 101"/>
        <p:cNvGrpSpPr/>
        <p:nvPr/>
      </p:nvGrpSpPr>
      <p:grpSpPr>
        <a:xfrm>
          <a:off x="0" y="0"/>
          <a:ext cx="0" cy="0"/>
          <a:chOff x="0" y="0"/>
          <a:chExt cx="0" cy="0"/>
        </a:xfrm>
      </p:grpSpPr>
      <p:sp>
        <p:nvSpPr>
          <p:cNvPr id="102" name="Google Shape;10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8" name="Shape 108"/>
        <p:cNvGrpSpPr/>
        <p:nvPr/>
      </p:nvGrpSpPr>
      <p:grpSpPr>
        <a:xfrm>
          <a:off x="0" y="0"/>
          <a:ext cx="0" cy="0"/>
          <a:chOff x="0" y="0"/>
          <a:chExt cx="0" cy="0"/>
        </a:xfrm>
      </p:grpSpPr>
      <p:sp>
        <p:nvSpPr>
          <p:cNvPr id="109" name="Google Shape;109;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5" name="Shape 115"/>
        <p:cNvGrpSpPr/>
        <p:nvPr/>
      </p:nvGrpSpPr>
      <p:grpSpPr>
        <a:xfrm>
          <a:off x="0" y="0"/>
          <a:ext cx="0" cy="0"/>
          <a:chOff x="0" y="0"/>
          <a:chExt cx="0" cy="0"/>
        </a:xfrm>
      </p:grpSpPr>
      <p:sp>
        <p:nvSpPr>
          <p:cNvPr id="116" name="Google Shape;116;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3" name="Shape 123"/>
        <p:cNvGrpSpPr/>
        <p:nvPr/>
      </p:nvGrpSpPr>
      <p:grpSpPr>
        <a:xfrm>
          <a:off x="0" y="0"/>
          <a:ext cx="0" cy="0"/>
          <a:chOff x="0" y="0"/>
          <a:chExt cx="0" cy="0"/>
        </a:xfrm>
      </p:grpSpPr>
      <p:sp>
        <p:nvSpPr>
          <p:cNvPr id="124" name="Google Shape;124;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Google Shape;131;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7" name="Shape 137"/>
        <p:cNvGrpSpPr/>
        <p:nvPr/>
      </p:nvGrpSpPr>
      <p:grpSpPr>
        <a:xfrm>
          <a:off x="0" y="0"/>
          <a:ext cx="0" cy="0"/>
          <a:chOff x="0" y="0"/>
          <a:chExt cx="0" cy="0"/>
        </a:xfrm>
      </p:grpSpPr>
      <p:sp>
        <p:nvSpPr>
          <p:cNvPr id="138" name="Google Shape;138;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3" name="Shape 143"/>
        <p:cNvGrpSpPr/>
        <p:nvPr/>
      </p:nvGrpSpPr>
      <p:grpSpPr>
        <a:xfrm>
          <a:off x="0" y="0"/>
          <a:ext cx="0" cy="0"/>
          <a:chOff x="0" y="0"/>
          <a:chExt cx="0" cy="0"/>
        </a:xfrm>
      </p:grpSpPr>
      <p:sp>
        <p:nvSpPr>
          <p:cNvPr id="144" name="Google Shape;144;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0" name="Shape 150"/>
        <p:cNvGrpSpPr/>
        <p:nvPr/>
      </p:nvGrpSpPr>
      <p:grpSpPr>
        <a:xfrm>
          <a:off x="0" y="0"/>
          <a:ext cx="0" cy="0"/>
          <a:chOff x="0" y="0"/>
          <a:chExt cx="0" cy="0"/>
        </a:xfrm>
      </p:grpSpPr>
      <p:sp>
        <p:nvSpPr>
          <p:cNvPr id="151" name="Google Shape;151;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9" name="Shape 159"/>
        <p:cNvGrpSpPr/>
        <p:nvPr/>
      </p:nvGrpSpPr>
      <p:grpSpPr>
        <a:xfrm>
          <a:off x="0" y="0"/>
          <a:ext cx="0" cy="0"/>
          <a:chOff x="0" y="0"/>
          <a:chExt cx="0" cy="0"/>
        </a:xfrm>
      </p:grpSpPr>
      <p:sp>
        <p:nvSpPr>
          <p:cNvPr id="160" name="Google Shape;160;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6" name="Shape 166"/>
        <p:cNvGrpSpPr/>
        <p:nvPr/>
      </p:nvGrpSpPr>
      <p:grpSpPr>
        <a:xfrm>
          <a:off x="0" y="0"/>
          <a:ext cx="0" cy="0"/>
          <a:chOff x="0" y="0"/>
          <a:chExt cx="0" cy="0"/>
        </a:xfrm>
      </p:grpSpPr>
      <p:sp>
        <p:nvSpPr>
          <p:cNvPr id="167" name="Google Shape;167;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2" name="Shape 172"/>
        <p:cNvGrpSpPr/>
        <p:nvPr/>
      </p:nvGrpSpPr>
      <p:grpSpPr>
        <a:xfrm>
          <a:off x="0" y="0"/>
          <a:ext cx="0" cy="0"/>
          <a:chOff x="0" y="0"/>
          <a:chExt cx="0" cy="0"/>
        </a:xfrm>
      </p:grpSpPr>
      <p:sp>
        <p:nvSpPr>
          <p:cNvPr id="173" name="Google Shape;173;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8" name="Shape 178"/>
        <p:cNvGrpSpPr/>
        <p:nvPr/>
      </p:nvGrpSpPr>
      <p:grpSpPr>
        <a:xfrm>
          <a:off x="0" y="0"/>
          <a:ext cx="0" cy="0"/>
          <a:chOff x="0" y="0"/>
          <a:chExt cx="0" cy="0"/>
        </a:xfrm>
      </p:grpSpPr>
      <p:sp>
        <p:nvSpPr>
          <p:cNvPr id="179" name="Google Shape;179;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1" name="Shape 191"/>
        <p:cNvGrpSpPr/>
        <p:nvPr/>
      </p:nvGrpSpPr>
      <p:grpSpPr>
        <a:xfrm>
          <a:off x="0" y="0"/>
          <a:ext cx="0" cy="0"/>
          <a:chOff x="0" y="0"/>
          <a:chExt cx="0" cy="0"/>
        </a:xfrm>
      </p:grpSpPr>
      <p:sp>
        <p:nvSpPr>
          <p:cNvPr id="192" name="Google Shape;192;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7" name="Shape 197"/>
        <p:cNvGrpSpPr/>
        <p:nvPr/>
      </p:nvGrpSpPr>
      <p:grpSpPr>
        <a:xfrm>
          <a:off x="0" y="0"/>
          <a:ext cx="0" cy="0"/>
          <a:chOff x="0" y="0"/>
          <a:chExt cx="0" cy="0"/>
        </a:xfrm>
      </p:grpSpPr>
      <p:sp>
        <p:nvSpPr>
          <p:cNvPr id="198" name="Google Shape;198;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2" name="Shape 202"/>
        <p:cNvGrpSpPr/>
        <p:nvPr/>
      </p:nvGrpSpPr>
      <p:grpSpPr>
        <a:xfrm>
          <a:off x="0" y="0"/>
          <a:ext cx="0" cy="0"/>
          <a:chOff x="0" y="0"/>
          <a:chExt cx="0" cy="0"/>
        </a:xfrm>
      </p:grpSpPr>
      <p:sp>
        <p:nvSpPr>
          <p:cNvPr id="203" name="Google Shape;203;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9" name="Shape 209"/>
        <p:cNvGrpSpPr/>
        <p:nvPr/>
      </p:nvGrpSpPr>
      <p:grpSpPr>
        <a:xfrm>
          <a:off x="0" y="0"/>
          <a:ext cx="0" cy="0"/>
          <a:chOff x="0" y="0"/>
          <a:chExt cx="0" cy="0"/>
        </a:xfrm>
      </p:grpSpPr>
      <p:sp>
        <p:nvSpPr>
          <p:cNvPr id="210" name="Google Shape;210;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6" name="Shape 216"/>
        <p:cNvGrpSpPr/>
        <p:nvPr/>
      </p:nvGrpSpPr>
      <p:grpSpPr>
        <a:xfrm>
          <a:off x="0" y="0"/>
          <a:ext cx="0" cy="0"/>
          <a:chOff x="0" y="0"/>
          <a:chExt cx="0" cy="0"/>
        </a:xfrm>
      </p:grpSpPr>
      <p:sp>
        <p:nvSpPr>
          <p:cNvPr id="217" name="Google Shape;217;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2" name="Shape 222"/>
        <p:cNvGrpSpPr/>
        <p:nvPr/>
      </p:nvGrpSpPr>
      <p:grpSpPr>
        <a:xfrm>
          <a:off x="0" y="0"/>
          <a:ext cx="0" cy="0"/>
          <a:chOff x="0" y="0"/>
          <a:chExt cx="0" cy="0"/>
        </a:xfrm>
      </p:grpSpPr>
      <p:sp>
        <p:nvSpPr>
          <p:cNvPr id="223" name="Google Shape;223;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9" name="Shape 229"/>
        <p:cNvGrpSpPr/>
        <p:nvPr/>
      </p:nvGrpSpPr>
      <p:grpSpPr>
        <a:xfrm>
          <a:off x="0" y="0"/>
          <a:ext cx="0" cy="0"/>
          <a:chOff x="0" y="0"/>
          <a:chExt cx="0" cy="0"/>
        </a:xfrm>
      </p:grpSpPr>
      <p:sp>
        <p:nvSpPr>
          <p:cNvPr id="230" name="Google Shape;230;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7" name="Shape 237"/>
        <p:cNvGrpSpPr/>
        <p:nvPr/>
      </p:nvGrpSpPr>
      <p:grpSpPr>
        <a:xfrm>
          <a:off x="0" y="0"/>
          <a:ext cx="0" cy="0"/>
          <a:chOff x="0" y="0"/>
          <a:chExt cx="0" cy="0"/>
        </a:xfrm>
      </p:grpSpPr>
      <p:sp>
        <p:nvSpPr>
          <p:cNvPr id="238" name="Google Shape;238;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4" name="Shape 244"/>
        <p:cNvGrpSpPr/>
        <p:nvPr/>
      </p:nvGrpSpPr>
      <p:grpSpPr>
        <a:xfrm>
          <a:off x="0" y="0"/>
          <a:ext cx="0" cy="0"/>
          <a:chOff x="0" y="0"/>
          <a:chExt cx="0" cy="0"/>
        </a:xfrm>
      </p:grpSpPr>
      <p:sp>
        <p:nvSpPr>
          <p:cNvPr id="245" name="Google Shape;245;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Naslovni diapozitiv" showMasterSp="0" type="title">
  <p:cSld name="TITLE">
    <p:spTree>
      <p:nvGrpSpPr>
        <p:cNvPr id="13" name="Shape 13"/>
        <p:cNvGrpSpPr/>
        <p:nvPr/>
      </p:nvGrpSpPr>
      <p:grpSpPr>
        <a:xfrm>
          <a:off x="0" y="0"/>
          <a:ext cx="0" cy="0"/>
          <a:chOff x="0" y="0"/>
          <a:chExt cx="0" cy="0"/>
        </a:xfrm>
      </p:grpSpPr>
      <p:sp>
        <p:nvSpPr>
          <p:cNvPr id="14" name="Google Shape;14;p25"/>
          <p:cNvSpPr/>
          <p:nvPr/>
        </p:nvSpPr>
        <p:spPr>
          <a:xfrm>
            <a:off x="777240" y="0"/>
            <a:ext cx="7543800" cy="304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imes New Roman"/>
              <a:ea typeface="Times New Roman"/>
              <a:cs typeface="Times New Roman"/>
              <a:sym typeface="Times New Roman"/>
            </a:endParaRPr>
          </a:p>
        </p:txBody>
      </p:sp>
      <p:sp>
        <p:nvSpPr>
          <p:cNvPr id="15" name="Google Shape;15;p25"/>
          <p:cNvSpPr txBox="1"/>
          <p:nvPr>
            <p:ph type="ctrTitle"/>
          </p:nvPr>
        </p:nvSpPr>
        <p:spPr>
          <a:xfrm>
            <a:off x="762000" y="3200400"/>
            <a:ext cx="7543800" cy="15240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rgbClr val="262626"/>
              </a:buClr>
              <a:buSzPts val="8000"/>
              <a:buFont typeface="Impact"/>
              <a:buNone/>
              <a:defRPr sz="8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5"/>
          <p:cNvSpPr txBox="1"/>
          <p:nvPr>
            <p:ph idx="1" type="subTitle"/>
          </p:nvPr>
        </p:nvSpPr>
        <p:spPr>
          <a:xfrm>
            <a:off x="762000" y="4724400"/>
            <a:ext cx="6858000" cy="990600"/>
          </a:xfrm>
          <a:prstGeom prst="rect">
            <a:avLst/>
          </a:prstGeom>
          <a:noFill/>
          <a:ln>
            <a:noFill/>
          </a:ln>
        </p:spPr>
        <p:txBody>
          <a:bodyPr anchorCtr="0" anchor="t" bIns="45700" lIns="91425" spcFirstLastPara="1" rIns="91425" wrap="square" tIns="45700">
            <a:normAutofit/>
          </a:bodyPr>
          <a:lstStyle>
            <a:lvl1pPr lvl="0" algn="l">
              <a:spcBef>
                <a:spcPts val="560"/>
              </a:spcBef>
              <a:spcAft>
                <a:spcPts val="0"/>
              </a:spcAft>
              <a:buSzPts val="2800"/>
              <a:buNone/>
              <a:defRPr sz="2800">
                <a:solidFill>
                  <a:schemeClr val="dk2"/>
                </a:solidFill>
              </a:defRPr>
            </a:lvl1pPr>
            <a:lvl2pPr lvl="1" algn="ctr">
              <a:spcBef>
                <a:spcPts val="440"/>
              </a:spcBef>
              <a:spcAft>
                <a:spcPts val="0"/>
              </a:spcAft>
              <a:buSzPts val="2200"/>
              <a:buNone/>
              <a:defRPr>
                <a:solidFill>
                  <a:srgbClr val="888888"/>
                </a:solidFill>
              </a:defRPr>
            </a:lvl2pPr>
            <a:lvl3pPr lvl="2" algn="ctr">
              <a:spcBef>
                <a:spcPts val="400"/>
              </a:spcBef>
              <a:spcAft>
                <a:spcPts val="0"/>
              </a:spcAft>
              <a:buSzPts val="2000"/>
              <a:buNone/>
              <a:defRPr>
                <a:solidFill>
                  <a:srgbClr val="888888"/>
                </a:solidFill>
              </a:defRPr>
            </a:lvl3pPr>
            <a:lvl4pPr lvl="3" algn="ctr">
              <a:spcBef>
                <a:spcPts val="360"/>
              </a:spcBef>
              <a:spcAft>
                <a:spcPts val="0"/>
              </a:spcAft>
              <a:buSzPts val="1800"/>
              <a:buNone/>
              <a:defRPr>
                <a:solidFill>
                  <a:srgbClr val="888888"/>
                </a:solidFill>
              </a:defRPr>
            </a:lvl4pPr>
            <a:lvl5pPr lvl="4" algn="ctr">
              <a:spcBef>
                <a:spcPts val="360"/>
              </a:spcBef>
              <a:spcAft>
                <a:spcPts val="0"/>
              </a:spcAft>
              <a:buSzPts val="1800"/>
              <a:buNone/>
              <a:defRPr>
                <a:solidFill>
                  <a:srgbClr val="888888"/>
                </a:solidFill>
              </a:defRPr>
            </a:lvl5pPr>
            <a:lvl6pPr lvl="5" algn="ctr">
              <a:spcBef>
                <a:spcPts val="320"/>
              </a:spcBef>
              <a:spcAft>
                <a:spcPts val="0"/>
              </a:spcAft>
              <a:buSzPts val="1600"/>
              <a:buNone/>
              <a:defRPr>
                <a:solidFill>
                  <a:srgbClr val="888888"/>
                </a:solidFill>
              </a:defRPr>
            </a:lvl6pPr>
            <a:lvl7pPr lvl="6" algn="ctr">
              <a:spcBef>
                <a:spcPts val="320"/>
              </a:spcBef>
              <a:spcAft>
                <a:spcPts val="0"/>
              </a:spcAft>
              <a:buSzPts val="1600"/>
              <a:buNone/>
              <a:defRPr>
                <a:solidFill>
                  <a:srgbClr val="888888"/>
                </a:solidFill>
              </a:defRPr>
            </a:lvl7pPr>
            <a:lvl8pPr lvl="7" algn="ctr">
              <a:spcBef>
                <a:spcPts val="320"/>
              </a:spcBef>
              <a:spcAft>
                <a:spcPts val="0"/>
              </a:spcAft>
              <a:buSzPts val="1600"/>
              <a:buNone/>
              <a:defRPr>
                <a:solidFill>
                  <a:srgbClr val="888888"/>
                </a:solidFill>
              </a:defRPr>
            </a:lvl8pPr>
            <a:lvl9pPr lvl="8" algn="ctr">
              <a:spcBef>
                <a:spcPts val="320"/>
              </a:spcBef>
              <a:spcAft>
                <a:spcPts val="0"/>
              </a:spcAft>
              <a:buSzPts val="1600"/>
              <a:buNone/>
              <a:defRPr>
                <a:solidFill>
                  <a:srgbClr val="888888"/>
                </a:solidFill>
              </a:defRPr>
            </a:lvl9pPr>
          </a:lstStyle>
          <a:p/>
        </p:txBody>
      </p:sp>
      <p:sp>
        <p:nvSpPr>
          <p:cNvPr id="17" name="Google Shape;17;p25"/>
          <p:cNvSpPr txBox="1"/>
          <p:nvPr>
            <p:ph idx="10" type="dt"/>
          </p:nvPr>
        </p:nvSpPr>
        <p:spPr>
          <a:xfrm>
            <a:off x="6248400" y="6208776"/>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5"/>
          <p:cNvSpPr txBox="1"/>
          <p:nvPr>
            <p:ph idx="11" type="ftr"/>
          </p:nvPr>
        </p:nvSpPr>
        <p:spPr>
          <a:xfrm>
            <a:off x="761999" y="6208776"/>
            <a:ext cx="487386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5"/>
          <p:cNvSpPr txBox="1"/>
          <p:nvPr>
            <p:ph idx="12" type="sldNum"/>
          </p:nvPr>
        </p:nvSpPr>
        <p:spPr>
          <a:xfrm>
            <a:off x="7620000" y="5687568"/>
            <a:ext cx="7620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l-SI"/>
              <a:t>‹#›</a:t>
            </a:fld>
            <a:endParaRPr/>
          </a:p>
        </p:txBody>
      </p:sp>
      <p:sp>
        <p:nvSpPr>
          <p:cNvPr id="20" name="Google Shape;20;p25"/>
          <p:cNvSpPr/>
          <p:nvPr/>
        </p:nvSpPr>
        <p:spPr>
          <a:xfrm>
            <a:off x="777240" y="6172200"/>
            <a:ext cx="7543800" cy="2743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imes New Roman"/>
              <a:ea typeface="Times New Roman"/>
              <a:cs typeface="Times New Roman"/>
              <a:sym typeface="Times New Roman"/>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razen" type="blank">
  <p:cSld name="BLANK">
    <p:spTree>
      <p:nvGrpSpPr>
        <p:cNvPr id="21" name="Shape 21"/>
        <p:cNvGrpSpPr/>
        <p:nvPr/>
      </p:nvGrpSpPr>
      <p:grpSpPr>
        <a:xfrm>
          <a:off x="0" y="0"/>
          <a:ext cx="0" cy="0"/>
          <a:chOff x="0" y="0"/>
          <a:chExt cx="0" cy="0"/>
        </a:xfrm>
      </p:grpSpPr>
      <p:sp>
        <p:nvSpPr>
          <p:cNvPr id="22" name="Google Shape;22;p26"/>
          <p:cNvSpPr txBox="1"/>
          <p:nvPr>
            <p:ph idx="10" type="dt"/>
          </p:nvPr>
        </p:nvSpPr>
        <p:spPr>
          <a:xfrm>
            <a:off x="6248400" y="6208776"/>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26"/>
          <p:cNvSpPr txBox="1"/>
          <p:nvPr>
            <p:ph idx="11" type="ftr"/>
          </p:nvPr>
        </p:nvSpPr>
        <p:spPr>
          <a:xfrm>
            <a:off x="761999" y="6208776"/>
            <a:ext cx="487386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26"/>
          <p:cNvSpPr txBox="1"/>
          <p:nvPr>
            <p:ph idx="12" type="sldNum"/>
          </p:nvPr>
        </p:nvSpPr>
        <p:spPr>
          <a:xfrm>
            <a:off x="7620000" y="5687568"/>
            <a:ext cx="7620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Naslov in vsebina" type="obj">
  <p:cSld name="OBJECT">
    <p:spTree>
      <p:nvGrpSpPr>
        <p:cNvPr id="25" name="Shape 25"/>
        <p:cNvGrpSpPr/>
        <p:nvPr/>
      </p:nvGrpSpPr>
      <p:grpSpPr>
        <a:xfrm>
          <a:off x="0" y="0"/>
          <a:ext cx="0" cy="0"/>
          <a:chOff x="0" y="0"/>
          <a:chExt cx="0" cy="0"/>
        </a:xfrm>
      </p:grpSpPr>
      <p:sp>
        <p:nvSpPr>
          <p:cNvPr id="26" name="Google Shape;26;p27"/>
          <p:cNvSpPr txBox="1"/>
          <p:nvPr>
            <p:ph type="title"/>
          </p:nvPr>
        </p:nvSpPr>
        <p:spPr>
          <a:xfrm>
            <a:off x="762000" y="4572000"/>
            <a:ext cx="6781800" cy="1600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27"/>
          <p:cNvSpPr txBox="1"/>
          <p:nvPr>
            <p:ph idx="1" type="body"/>
          </p:nvPr>
        </p:nvSpPr>
        <p:spPr>
          <a:xfrm>
            <a:off x="762000" y="685800"/>
            <a:ext cx="7543800" cy="3886200"/>
          </a:xfrm>
          <a:prstGeom prst="rect">
            <a:avLst/>
          </a:prstGeom>
          <a:noFill/>
          <a:ln>
            <a:noFill/>
          </a:ln>
        </p:spPr>
        <p:txBody>
          <a:bodyPr anchorCtr="0" anchor="ctr"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28" name="Google Shape;28;p27"/>
          <p:cNvSpPr txBox="1"/>
          <p:nvPr>
            <p:ph idx="10" type="dt"/>
          </p:nvPr>
        </p:nvSpPr>
        <p:spPr>
          <a:xfrm>
            <a:off x="6248400" y="6208776"/>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27"/>
          <p:cNvSpPr txBox="1"/>
          <p:nvPr>
            <p:ph idx="11" type="ftr"/>
          </p:nvPr>
        </p:nvSpPr>
        <p:spPr>
          <a:xfrm>
            <a:off x="761999" y="6208776"/>
            <a:ext cx="487386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7"/>
          <p:cNvSpPr txBox="1"/>
          <p:nvPr>
            <p:ph idx="12" type="sldNum"/>
          </p:nvPr>
        </p:nvSpPr>
        <p:spPr>
          <a:xfrm>
            <a:off x="7620000" y="5687568"/>
            <a:ext cx="7620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Glava odseka" showMasterSp="0" type="secHead">
  <p:cSld name="SECTION_HEADER">
    <p:spTree>
      <p:nvGrpSpPr>
        <p:cNvPr id="31" name="Shape 31"/>
        <p:cNvGrpSpPr/>
        <p:nvPr/>
      </p:nvGrpSpPr>
      <p:grpSpPr>
        <a:xfrm>
          <a:off x="0" y="0"/>
          <a:ext cx="0" cy="0"/>
          <a:chOff x="0" y="0"/>
          <a:chExt cx="0" cy="0"/>
        </a:xfrm>
      </p:grpSpPr>
      <p:sp>
        <p:nvSpPr>
          <p:cNvPr id="32" name="Google Shape;32;p28"/>
          <p:cNvSpPr/>
          <p:nvPr/>
        </p:nvSpPr>
        <p:spPr>
          <a:xfrm>
            <a:off x="777240" y="0"/>
            <a:ext cx="7543800" cy="304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3" name="Google Shape;33;p28"/>
          <p:cNvSpPr txBox="1"/>
          <p:nvPr>
            <p:ph type="title"/>
          </p:nvPr>
        </p:nvSpPr>
        <p:spPr>
          <a:xfrm>
            <a:off x="762000" y="3276600"/>
            <a:ext cx="7543800" cy="16764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5400"/>
              <a:buFont typeface="Impact"/>
              <a:buNone/>
              <a:defRPr b="0" sz="5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28"/>
          <p:cNvSpPr txBox="1"/>
          <p:nvPr>
            <p:ph idx="1" type="body"/>
          </p:nvPr>
        </p:nvSpPr>
        <p:spPr>
          <a:xfrm>
            <a:off x="762000" y="4953000"/>
            <a:ext cx="6858000" cy="914400"/>
          </a:xfrm>
          <a:prstGeom prst="rect">
            <a:avLst/>
          </a:prstGeom>
          <a:noFill/>
          <a:ln>
            <a:noFill/>
          </a:ln>
        </p:spPr>
        <p:txBody>
          <a:bodyPr anchorCtr="0" anchor="t" bIns="45700" lIns="91425" spcFirstLastPara="1" rIns="91425" wrap="square" tIns="45700">
            <a:normAutofit/>
          </a:bodyPr>
          <a:lstStyle>
            <a:lvl1pPr indent="-228600" lvl="0" marL="457200" algn="l">
              <a:spcBef>
                <a:spcPts val="560"/>
              </a:spcBef>
              <a:spcAft>
                <a:spcPts val="0"/>
              </a:spcAft>
              <a:buSzPts val="2800"/>
              <a:buNone/>
              <a:defRPr sz="2800">
                <a:solidFill>
                  <a:schemeClr val="dk2"/>
                </a:solidFill>
              </a:defRPr>
            </a:lvl1pPr>
            <a:lvl2pPr indent="-228600" lvl="1" marL="914400" algn="l">
              <a:spcBef>
                <a:spcPts val="360"/>
              </a:spcBef>
              <a:spcAft>
                <a:spcPts val="0"/>
              </a:spcAft>
              <a:buSzPts val="1800"/>
              <a:buNone/>
              <a:defRPr sz="1800">
                <a:solidFill>
                  <a:srgbClr val="888888"/>
                </a:solidFill>
              </a:defRPr>
            </a:lvl2pPr>
            <a:lvl3pPr indent="-228600" lvl="2" marL="1371600" algn="l">
              <a:spcBef>
                <a:spcPts val="320"/>
              </a:spcBef>
              <a:spcAft>
                <a:spcPts val="0"/>
              </a:spcAft>
              <a:buSzPts val="1600"/>
              <a:buNone/>
              <a:defRPr sz="1600">
                <a:solidFill>
                  <a:srgbClr val="888888"/>
                </a:solidFill>
              </a:defRPr>
            </a:lvl3pPr>
            <a:lvl4pPr indent="-228600" lvl="3" marL="1828800" algn="l">
              <a:spcBef>
                <a:spcPts val="280"/>
              </a:spcBef>
              <a:spcAft>
                <a:spcPts val="0"/>
              </a:spcAft>
              <a:buSzPts val="1400"/>
              <a:buNone/>
              <a:defRPr sz="1400">
                <a:solidFill>
                  <a:srgbClr val="888888"/>
                </a:solidFill>
              </a:defRPr>
            </a:lvl4pPr>
            <a:lvl5pPr indent="-228600" lvl="4" marL="2286000" algn="l">
              <a:spcBef>
                <a:spcPts val="280"/>
              </a:spcBef>
              <a:spcAft>
                <a:spcPts val="0"/>
              </a:spcAft>
              <a:buSzPts val="1400"/>
              <a:buNone/>
              <a:defRPr sz="1400">
                <a:solidFill>
                  <a:srgbClr val="888888"/>
                </a:solidFill>
              </a:defRPr>
            </a:lvl5pPr>
            <a:lvl6pPr indent="-228600" lvl="5" marL="2743200" algn="l">
              <a:spcBef>
                <a:spcPts val="280"/>
              </a:spcBef>
              <a:spcAft>
                <a:spcPts val="0"/>
              </a:spcAft>
              <a:buSzPts val="1400"/>
              <a:buNone/>
              <a:defRPr sz="1400">
                <a:solidFill>
                  <a:srgbClr val="888888"/>
                </a:solidFill>
              </a:defRPr>
            </a:lvl6pPr>
            <a:lvl7pPr indent="-228600" lvl="6" marL="3200400" algn="l">
              <a:spcBef>
                <a:spcPts val="280"/>
              </a:spcBef>
              <a:spcAft>
                <a:spcPts val="0"/>
              </a:spcAft>
              <a:buSzPts val="1400"/>
              <a:buNone/>
              <a:defRPr sz="1400">
                <a:solidFill>
                  <a:srgbClr val="888888"/>
                </a:solidFill>
              </a:defRPr>
            </a:lvl7pPr>
            <a:lvl8pPr indent="-228600" lvl="7" marL="3657600" algn="l">
              <a:spcBef>
                <a:spcPts val="280"/>
              </a:spcBef>
              <a:spcAft>
                <a:spcPts val="0"/>
              </a:spcAft>
              <a:buSzPts val="1400"/>
              <a:buNone/>
              <a:defRPr sz="1400">
                <a:solidFill>
                  <a:srgbClr val="888888"/>
                </a:solidFill>
              </a:defRPr>
            </a:lvl8pPr>
            <a:lvl9pPr indent="-228600" lvl="8" marL="4114800" algn="l">
              <a:spcBef>
                <a:spcPts val="280"/>
              </a:spcBef>
              <a:spcAft>
                <a:spcPts val="0"/>
              </a:spcAft>
              <a:buSzPts val="1400"/>
              <a:buNone/>
              <a:defRPr sz="1400">
                <a:solidFill>
                  <a:srgbClr val="888888"/>
                </a:solidFill>
              </a:defRPr>
            </a:lvl9pPr>
          </a:lstStyle>
          <a:p/>
        </p:txBody>
      </p:sp>
      <p:sp>
        <p:nvSpPr>
          <p:cNvPr id="35" name="Google Shape;35;p28"/>
          <p:cNvSpPr txBox="1"/>
          <p:nvPr>
            <p:ph idx="10" type="dt"/>
          </p:nvPr>
        </p:nvSpPr>
        <p:spPr>
          <a:xfrm>
            <a:off x="6248400" y="6208776"/>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28"/>
          <p:cNvSpPr txBox="1"/>
          <p:nvPr>
            <p:ph idx="11" type="ftr"/>
          </p:nvPr>
        </p:nvSpPr>
        <p:spPr>
          <a:xfrm>
            <a:off x="761999" y="6208776"/>
            <a:ext cx="487386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28"/>
          <p:cNvSpPr txBox="1"/>
          <p:nvPr>
            <p:ph idx="12" type="sldNum"/>
          </p:nvPr>
        </p:nvSpPr>
        <p:spPr>
          <a:xfrm>
            <a:off x="7620000" y="5687568"/>
            <a:ext cx="7620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l-SI"/>
              <a:t>‹#›</a:t>
            </a:fld>
            <a:endParaRPr/>
          </a:p>
        </p:txBody>
      </p:sp>
      <p:sp>
        <p:nvSpPr>
          <p:cNvPr id="38" name="Google Shape;38;p28"/>
          <p:cNvSpPr/>
          <p:nvPr/>
        </p:nvSpPr>
        <p:spPr>
          <a:xfrm>
            <a:off x="777240" y="6172200"/>
            <a:ext cx="7543800" cy="2743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Dve vsebini" type="twoObj">
  <p:cSld name="TWO_OBJECTS">
    <p:spTree>
      <p:nvGrpSpPr>
        <p:cNvPr id="39" name="Shape 39"/>
        <p:cNvGrpSpPr/>
        <p:nvPr/>
      </p:nvGrpSpPr>
      <p:grpSpPr>
        <a:xfrm>
          <a:off x="0" y="0"/>
          <a:ext cx="0" cy="0"/>
          <a:chOff x="0" y="0"/>
          <a:chExt cx="0" cy="0"/>
        </a:xfrm>
      </p:grpSpPr>
      <p:sp>
        <p:nvSpPr>
          <p:cNvPr id="40" name="Google Shape;40;p29"/>
          <p:cNvSpPr txBox="1"/>
          <p:nvPr>
            <p:ph type="title"/>
          </p:nvPr>
        </p:nvSpPr>
        <p:spPr>
          <a:xfrm>
            <a:off x="762000" y="4572000"/>
            <a:ext cx="6781800" cy="1600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29"/>
          <p:cNvSpPr txBox="1"/>
          <p:nvPr>
            <p:ph idx="1" type="body"/>
          </p:nvPr>
        </p:nvSpPr>
        <p:spPr>
          <a:xfrm>
            <a:off x="762000" y="609601"/>
            <a:ext cx="3657600" cy="3767328"/>
          </a:xfrm>
          <a:prstGeom prst="rect">
            <a:avLst/>
          </a:prstGeom>
          <a:noFill/>
          <a:ln>
            <a:noFill/>
          </a:ln>
        </p:spPr>
        <p:txBody>
          <a:bodyPr anchorCtr="0" anchor="ctr" bIns="45700" lIns="91425" spcFirstLastPara="1" rIns="91425" wrap="square" tIns="45700">
            <a:normAutofit/>
          </a:bodyPr>
          <a:lstStyle>
            <a:lvl1pPr indent="-406400" lvl="0" marL="457200" algn="l">
              <a:spcBef>
                <a:spcPts val="560"/>
              </a:spcBef>
              <a:spcAft>
                <a:spcPts val="0"/>
              </a:spcAft>
              <a:buSzPts val="2800"/>
              <a:buChar char="•"/>
              <a:defRPr sz="2800"/>
            </a:lvl1pPr>
            <a:lvl2pPr indent="-381000" lvl="1" marL="914400" algn="l">
              <a:spcBef>
                <a:spcPts val="480"/>
              </a:spcBef>
              <a:spcAft>
                <a:spcPts val="0"/>
              </a:spcAft>
              <a:buSzPts val="2400"/>
              <a:buChar char="•"/>
              <a:defRPr sz="2400"/>
            </a:lvl2pPr>
            <a:lvl3pPr indent="-355600" lvl="2" marL="1371600" algn="l">
              <a:spcBef>
                <a:spcPts val="400"/>
              </a:spcBef>
              <a:spcAft>
                <a:spcPts val="0"/>
              </a:spcAft>
              <a:buSzPts val="2000"/>
              <a:buChar char="•"/>
              <a:defRPr sz="2000"/>
            </a:lvl3pPr>
            <a:lvl4pPr indent="-342900" lvl="3" marL="1828800" algn="l">
              <a:spcBef>
                <a:spcPts val="360"/>
              </a:spcBef>
              <a:spcAft>
                <a:spcPts val="0"/>
              </a:spcAft>
              <a:buSzPts val="1800"/>
              <a:buChar char="•"/>
              <a:defRPr sz="1800"/>
            </a:lvl4pPr>
            <a:lvl5pPr indent="-342900" lvl="4" marL="2286000" algn="l">
              <a:spcBef>
                <a:spcPts val="360"/>
              </a:spcBef>
              <a:spcAft>
                <a:spcPts val="0"/>
              </a:spcAft>
              <a:buSzPts val="1800"/>
              <a:buChar char="•"/>
              <a:defRPr sz="1800"/>
            </a:lvl5pPr>
            <a:lvl6pPr indent="-342900" lvl="5" marL="2743200" algn="l">
              <a:spcBef>
                <a:spcPts val="360"/>
              </a:spcBef>
              <a:spcAft>
                <a:spcPts val="0"/>
              </a:spcAft>
              <a:buSzPts val="1800"/>
              <a:buChar char="•"/>
              <a:defRPr sz="1800"/>
            </a:lvl6pPr>
            <a:lvl7pPr indent="-342900" lvl="6" marL="3200400" algn="l">
              <a:spcBef>
                <a:spcPts val="360"/>
              </a:spcBef>
              <a:spcAft>
                <a:spcPts val="0"/>
              </a:spcAft>
              <a:buSzPts val="1800"/>
              <a:buChar char="•"/>
              <a:defRPr sz="1800"/>
            </a:lvl7pPr>
            <a:lvl8pPr indent="-342900" lvl="7" marL="3657600" algn="l">
              <a:spcBef>
                <a:spcPts val="360"/>
              </a:spcBef>
              <a:spcAft>
                <a:spcPts val="0"/>
              </a:spcAft>
              <a:buSzPts val="1800"/>
              <a:buChar char="•"/>
              <a:defRPr sz="1800"/>
            </a:lvl8pPr>
            <a:lvl9pPr indent="-342900" lvl="8" marL="4114800" algn="l">
              <a:spcBef>
                <a:spcPts val="360"/>
              </a:spcBef>
              <a:spcAft>
                <a:spcPts val="0"/>
              </a:spcAft>
              <a:buSzPts val="1800"/>
              <a:buChar char="•"/>
              <a:defRPr sz="1800"/>
            </a:lvl9pPr>
          </a:lstStyle>
          <a:p/>
        </p:txBody>
      </p:sp>
      <p:sp>
        <p:nvSpPr>
          <p:cNvPr id="42" name="Google Shape;42;p29"/>
          <p:cNvSpPr txBox="1"/>
          <p:nvPr>
            <p:ph idx="2" type="body"/>
          </p:nvPr>
        </p:nvSpPr>
        <p:spPr>
          <a:xfrm>
            <a:off x="4648200" y="609601"/>
            <a:ext cx="3657600" cy="3767328"/>
          </a:xfrm>
          <a:prstGeom prst="rect">
            <a:avLst/>
          </a:prstGeom>
          <a:noFill/>
          <a:ln>
            <a:noFill/>
          </a:ln>
        </p:spPr>
        <p:txBody>
          <a:bodyPr anchorCtr="0" anchor="ctr" bIns="45700" lIns="91425" spcFirstLastPara="1" rIns="91425" wrap="square" tIns="45700">
            <a:normAutofit/>
          </a:bodyPr>
          <a:lstStyle>
            <a:lvl1pPr indent="-406400" lvl="0" marL="457200" algn="l">
              <a:spcBef>
                <a:spcPts val="560"/>
              </a:spcBef>
              <a:spcAft>
                <a:spcPts val="0"/>
              </a:spcAft>
              <a:buSzPts val="2800"/>
              <a:buChar char="•"/>
              <a:defRPr sz="2800"/>
            </a:lvl1pPr>
            <a:lvl2pPr indent="-381000" lvl="1" marL="914400" algn="l">
              <a:spcBef>
                <a:spcPts val="480"/>
              </a:spcBef>
              <a:spcAft>
                <a:spcPts val="0"/>
              </a:spcAft>
              <a:buSzPts val="2400"/>
              <a:buChar char="•"/>
              <a:defRPr sz="2400"/>
            </a:lvl2pPr>
            <a:lvl3pPr indent="-355600" lvl="2" marL="1371600" algn="l">
              <a:spcBef>
                <a:spcPts val="400"/>
              </a:spcBef>
              <a:spcAft>
                <a:spcPts val="0"/>
              </a:spcAft>
              <a:buSzPts val="2000"/>
              <a:buChar char="•"/>
              <a:defRPr sz="2000"/>
            </a:lvl3pPr>
            <a:lvl4pPr indent="-342900" lvl="3" marL="1828800" algn="l">
              <a:spcBef>
                <a:spcPts val="360"/>
              </a:spcBef>
              <a:spcAft>
                <a:spcPts val="0"/>
              </a:spcAft>
              <a:buSzPts val="1800"/>
              <a:buChar char="•"/>
              <a:defRPr sz="1800"/>
            </a:lvl4pPr>
            <a:lvl5pPr indent="-342900" lvl="4" marL="2286000" algn="l">
              <a:spcBef>
                <a:spcPts val="360"/>
              </a:spcBef>
              <a:spcAft>
                <a:spcPts val="0"/>
              </a:spcAft>
              <a:buSzPts val="1800"/>
              <a:buChar char="•"/>
              <a:defRPr sz="1800"/>
            </a:lvl5pPr>
            <a:lvl6pPr indent="-342900" lvl="5" marL="2743200" algn="l">
              <a:spcBef>
                <a:spcPts val="360"/>
              </a:spcBef>
              <a:spcAft>
                <a:spcPts val="0"/>
              </a:spcAft>
              <a:buSzPts val="1800"/>
              <a:buChar char="•"/>
              <a:defRPr sz="1800"/>
            </a:lvl6pPr>
            <a:lvl7pPr indent="-342900" lvl="6" marL="3200400" algn="l">
              <a:spcBef>
                <a:spcPts val="360"/>
              </a:spcBef>
              <a:spcAft>
                <a:spcPts val="0"/>
              </a:spcAft>
              <a:buSzPts val="1800"/>
              <a:buChar char="•"/>
              <a:defRPr sz="1800"/>
            </a:lvl7pPr>
            <a:lvl8pPr indent="-342900" lvl="7" marL="3657600" algn="l">
              <a:spcBef>
                <a:spcPts val="360"/>
              </a:spcBef>
              <a:spcAft>
                <a:spcPts val="0"/>
              </a:spcAft>
              <a:buSzPts val="1800"/>
              <a:buChar char="•"/>
              <a:defRPr sz="1800"/>
            </a:lvl8pPr>
            <a:lvl9pPr indent="-342900" lvl="8" marL="4114800" algn="l">
              <a:spcBef>
                <a:spcPts val="360"/>
              </a:spcBef>
              <a:spcAft>
                <a:spcPts val="0"/>
              </a:spcAft>
              <a:buSzPts val="1800"/>
              <a:buChar char="•"/>
              <a:defRPr sz="1800"/>
            </a:lvl9pPr>
          </a:lstStyle>
          <a:p/>
        </p:txBody>
      </p:sp>
      <p:sp>
        <p:nvSpPr>
          <p:cNvPr id="43" name="Google Shape;43;p29"/>
          <p:cNvSpPr txBox="1"/>
          <p:nvPr>
            <p:ph idx="10" type="dt"/>
          </p:nvPr>
        </p:nvSpPr>
        <p:spPr>
          <a:xfrm>
            <a:off x="6248400" y="6208776"/>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29"/>
          <p:cNvSpPr txBox="1"/>
          <p:nvPr>
            <p:ph idx="11" type="ftr"/>
          </p:nvPr>
        </p:nvSpPr>
        <p:spPr>
          <a:xfrm>
            <a:off x="761999" y="6208776"/>
            <a:ext cx="487386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29"/>
          <p:cNvSpPr txBox="1"/>
          <p:nvPr>
            <p:ph idx="12" type="sldNum"/>
          </p:nvPr>
        </p:nvSpPr>
        <p:spPr>
          <a:xfrm>
            <a:off x="7620000" y="5687568"/>
            <a:ext cx="7620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rimerjava" type="twoTxTwoObj">
  <p:cSld name="TWO_OBJECTS_WITH_TEXT">
    <p:spTree>
      <p:nvGrpSpPr>
        <p:cNvPr id="46" name="Shape 46"/>
        <p:cNvGrpSpPr/>
        <p:nvPr/>
      </p:nvGrpSpPr>
      <p:grpSpPr>
        <a:xfrm>
          <a:off x="0" y="0"/>
          <a:ext cx="0" cy="0"/>
          <a:chOff x="0" y="0"/>
          <a:chExt cx="0" cy="0"/>
        </a:xfrm>
      </p:grpSpPr>
      <p:sp>
        <p:nvSpPr>
          <p:cNvPr id="47" name="Google Shape;47;p30"/>
          <p:cNvSpPr txBox="1"/>
          <p:nvPr>
            <p:ph type="title"/>
          </p:nvPr>
        </p:nvSpPr>
        <p:spPr>
          <a:xfrm>
            <a:off x="762000" y="4572000"/>
            <a:ext cx="6781800" cy="1600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5400"/>
              <a:buFont typeface="Impact"/>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0"/>
          <p:cNvSpPr txBox="1"/>
          <p:nvPr>
            <p:ph idx="1" type="body"/>
          </p:nvPr>
        </p:nvSpPr>
        <p:spPr>
          <a:xfrm>
            <a:off x="758952" y="609600"/>
            <a:ext cx="3657600" cy="639762"/>
          </a:xfrm>
          <a:prstGeom prst="rect">
            <a:avLst/>
          </a:prstGeom>
          <a:noFill/>
          <a:ln>
            <a:noFill/>
          </a:ln>
        </p:spPr>
        <p:txBody>
          <a:bodyPr anchorCtr="0" anchor="b" bIns="45700" lIns="91425" spcFirstLastPara="1" rIns="91425" wrap="square" tIns="45700">
            <a:noAutofit/>
          </a:bodyPr>
          <a:lstStyle>
            <a:lvl1pPr indent="-228600" lvl="0" marL="457200" algn="l">
              <a:spcBef>
                <a:spcPts val="560"/>
              </a:spcBef>
              <a:spcAft>
                <a:spcPts val="0"/>
              </a:spcAft>
              <a:buSzPts val="2800"/>
              <a:buNone/>
              <a:defRPr b="0" sz="2800">
                <a:latin typeface="Impact"/>
                <a:ea typeface="Impact"/>
                <a:cs typeface="Impact"/>
                <a:sym typeface="Impact"/>
              </a:defRPr>
            </a:lvl1pPr>
            <a:lvl2pPr indent="-228600" lvl="1" marL="914400" algn="l">
              <a:spcBef>
                <a:spcPts val="400"/>
              </a:spcBef>
              <a:spcAft>
                <a:spcPts val="0"/>
              </a:spcAft>
              <a:buSzPts val="2000"/>
              <a:buNone/>
              <a:defRPr b="1" sz="2000"/>
            </a:lvl2pPr>
            <a:lvl3pPr indent="-228600" lvl="2" marL="1371600" algn="l">
              <a:spcBef>
                <a:spcPts val="360"/>
              </a:spcBef>
              <a:spcAft>
                <a:spcPts val="0"/>
              </a:spcAft>
              <a:buSzPts val="180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228600" lvl="5" marL="2743200" algn="l">
              <a:spcBef>
                <a:spcPts val="320"/>
              </a:spcBef>
              <a:spcAft>
                <a:spcPts val="0"/>
              </a:spcAft>
              <a:buSzPts val="1600"/>
              <a:buNone/>
              <a:defRPr b="1" sz="1600"/>
            </a:lvl6pPr>
            <a:lvl7pPr indent="-228600" lvl="6" marL="3200400" algn="l">
              <a:spcBef>
                <a:spcPts val="320"/>
              </a:spcBef>
              <a:spcAft>
                <a:spcPts val="0"/>
              </a:spcAft>
              <a:buSzPts val="1600"/>
              <a:buNone/>
              <a:defRPr b="1" sz="1600"/>
            </a:lvl7pPr>
            <a:lvl8pPr indent="-228600" lvl="7" marL="3657600" algn="l">
              <a:spcBef>
                <a:spcPts val="320"/>
              </a:spcBef>
              <a:spcAft>
                <a:spcPts val="0"/>
              </a:spcAft>
              <a:buSzPts val="1600"/>
              <a:buNone/>
              <a:defRPr b="1" sz="1600"/>
            </a:lvl8pPr>
            <a:lvl9pPr indent="-228600" lvl="8" marL="4114800" algn="l">
              <a:spcBef>
                <a:spcPts val="320"/>
              </a:spcBef>
              <a:spcAft>
                <a:spcPts val="0"/>
              </a:spcAft>
              <a:buSzPts val="1600"/>
              <a:buNone/>
              <a:defRPr b="1" sz="1600"/>
            </a:lvl9pPr>
          </a:lstStyle>
          <a:p/>
        </p:txBody>
      </p:sp>
      <p:sp>
        <p:nvSpPr>
          <p:cNvPr id="49" name="Google Shape;49;p30"/>
          <p:cNvSpPr txBox="1"/>
          <p:nvPr>
            <p:ph idx="2" type="body"/>
          </p:nvPr>
        </p:nvSpPr>
        <p:spPr>
          <a:xfrm>
            <a:off x="758952" y="1329264"/>
            <a:ext cx="3657600" cy="3048000"/>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SzPts val="2400"/>
              <a:buChar char="•"/>
              <a:defRPr sz="2400"/>
            </a:lvl1pPr>
            <a:lvl2pPr indent="-355600" lvl="1" marL="914400" algn="l">
              <a:spcBef>
                <a:spcPts val="400"/>
              </a:spcBef>
              <a:spcAft>
                <a:spcPts val="0"/>
              </a:spcAft>
              <a:buSzPts val="2000"/>
              <a:buChar char="•"/>
              <a:defRPr sz="2000"/>
            </a:lvl2pPr>
            <a:lvl3pPr indent="-342900" lvl="2" marL="1371600" algn="l">
              <a:spcBef>
                <a:spcPts val="360"/>
              </a:spcBef>
              <a:spcAft>
                <a:spcPts val="0"/>
              </a:spcAft>
              <a:buSzPts val="1800"/>
              <a:buChar char="•"/>
              <a:defRPr sz="1800"/>
            </a:lvl3pPr>
            <a:lvl4pPr indent="-330200" lvl="3" marL="1828800" algn="l">
              <a:spcBef>
                <a:spcPts val="320"/>
              </a:spcBef>
              <a:spcAft>
                <a:spcPts val="0"/>
              </a:spcAft>
              <a:buSzPts val="1600"/>
              <a:buChar char="•"/>
              <a:defRPr sz="1600"/>
            </a:lvl4pPr>
            <a:lvl5pPr indent="-330200" lvl="4" marL="2286000" algn="l">
              <a:spcBef>
                <a:spcPts val="320"/>
              </a:spcBef>
              <a:spcAft>
                <a:spcPts val="0"/>
              </a:spcAft>
              <a:buSzPts val="1600"/>
              <a:buChar char="•"/>
              <a:defRPr sz="1600"/>
            </a:lvl5pPr>
            <a:lvl6pPr indent="-330200" lvl="5" marL="2743200" algn="l">
              <a:spcBef>
                <a:spcPts val="320"/>
              </a:spcBef>
              <a:spcAft>
                <a:spcPts val="0"/>
              </a:spcAft>
              <a:buSzPts val="1600"/>
              <a:buChar char="•"/>
              <a:defRPr sz="1600"/>
            </a:lvl6pPr>
            <a:lvl7pPr indent="-330200" lvl="6" marL="3200400" algn="l">
              <a:spcBef>
                <a:spcPts val="320"/>
              </a:spcBef>
              <a:spcAft>
                <a:spcPts val="0"/>
              </a:spcAft>
              <a:buSzPts val="1600"/>
              <a:buChar char="•"/>
              <a:defRPr sz="1600"/>
            </a:lvl7pPr>
            <a:lvl8pPr indent="-330200" lvl="7" marL="3657600" algn="l">
              <a:spcBef>
                <a:spcPts val="320"/>
              </a:spcBef>
              <a:spcAft>
                <a:spcPts val="0"/>
              </a:spcAft>
              <a:buSzPts val="1600"/>
              <a:buChar char="•"/>
              <a:defRPr sz="1600"/>
            </a:lvl8pPr>
            <a:lvl9pPr indent="-330200" lvl="8" marL="4114800" algn="l">
              <a:spcBef>
                <a:spcPts val="320"/>
              </a:spcBef>
              <a:spcAft>
                <a:spcPts val="0"/>
              </a:spcAft>
              <a:buSzPts val="1600"/>
              <a:buChar char="•"/>
              <a:defRPr sz="1600"/>
            </a:lvl9pPr>
          </a:lstStyle>
          <a:p/>
        </p:txBody>
      </p:sp>
      <p:sp>
        <p:nvSpPr>
          <p:cNvPr id="50" name="Google Shape;50;p30"/>
          <p:cNvSpPr txBox="1"/>
          <p:nvPr>
            <p:ph idx="3" type="body"/>
          </p:nvPr>
        </p:nvSpPr>
        <p:spPr>
          <a:xfrm>
            <a:off x="4645152" y="609600"/>
            <a:ext cx="3657600" cy="639762"/>
          </a:xfrm>
          <a:prstGeom prst="rect">
            <a:avLst/>
          </a:prstGeom>
          <a:noFill/>
          <a:ln>
            <a:noFill/>
          </a:ln>
        </p:spPr>
        <p:txBody>
          <a:bodyPr anchorCtr="0" anchor="b" bIns="45700" lIns="91425" spcFirstLastPara="1" rIns="91425" wrap="square" tIns="45700">
            <a:noAutofit/>
          </a:bodyPr>
          <a:lstStyle>
            <a:lvl1pPr indent="-228600" lvl="0" marL="457200" algn="l">
              <a:spcBef>
                <a:spcPts val="560"/>
              </a:spcBef>
              <a:spcAft>
                <a:spcPts val="0"/>
              </a:spcAft>
              <a:buSzPts val="2800"/>
              <a:buNone/>
              <a:defRPr b="0" sz="2800">
                <a:latin typeface="Impact"/>
                <a:ea typeface="Impact"/>
                <a:cs typeface="Impact"/>
                <a:sym typeface="Impact"/>
              </a:defRPr>
            </a:lvl1pPr>
            <a:lvl2pPr indent="-228600" lvl="1" marL="914400" algn="l">
              <a:spcBef>
                <a:spcPts val="400"/>
              </a:spcBef>
              <a:spcAft>
                <a:spcPts val="0"/>
              </a:spcAft>
              <a:buSzPts val="2000"/>
              <a:buNone/>
              <a:defRPr b="1" sz="2000"/>
            </a:lvl2pPr>
            <a:lvl3pPr indent="-228600" lvl="2" marL="1371600" algn="l">
              <a:spcBef>
                <a:spcPts val="360"/>
              </a:spcBef>
              <a:spcAft>
                <a:spcPts val="0"/>
              </a:spcAft>
              <a:buSzPts val="180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228600" lvl="5" marL="2743200" algn="l">
              <a:spcBef>
                <a:spcPts val="320"/>
              </a:spcBef>
              <a:spcAft>
                <a:spcPts val="0"/>
              </a:spcAft>
              <a:buSzPts val="1600"/>
              <a:buNone/>
              <a:defRPr b="1" sz="1600"/>
            </a:lvl6pPr>
            <a:lvl7pPr indent="-228600" lvl="6" marL="3200400" algn="l">
              <a:spcBef>
                <a:spcPts val="320"/>
              </a:spcBef>
              <a:spcAft>
                <a:spcPts val="0"/>
              </a:spcAft>
              <a:buSzPts val="1600"/>
              <a:buNone/>
              <a:defRPr b="1" sz="1600"/>
            </a:lvl7pPr>
            <a:lvl8pPr indent="-228600" lvl="7" marL="3657600" algn="l">
              <a:spcBef>
                <a:spcPts val="320"/>
              </a:spcBef>
              <a:spcAft>
                <a:spcPts val="0"/>
              </a:spcAft>
              <a:buSzPts val="1600"/>
              <a:buNone/>
              <a:defRPr b="1" sz="1600"/>
            </a:lvl8pPr>
            <a:lvl9pPr indent="-228600" lvl="8" marL="4114800" algn="l">
              <a:spcBef>
                <a:spcPts val="320"/>
              </a:spcBef>
              <a:spcAft>
                <a:spcPts val="0"/>
              </a:spcAft>
              <a:buSzPts val="1600"/>
              <a:buNone/>
              <a:defRPr b="1" sz="1600"/>
            </a:lvl9pPr>
          </a:lstStyle>
          <a:p/>
        </p:txBody>
      </p:sp>
      <p:sp>
        <p:nvSpPr>
          <p:cNvPr id="51" name="Google Shape;51;p30"/>
          <p:cNvSpPr txBox="1"/>
          <p:nvPr>
            <p:ph idx="4" type="body"/>
          </p:nvPr>
        </p:nvSpPr>
        <p:spPr>
          <a:xfrm>
            <a:off x="4645152" y="1329264"/>
            <a:ext cx="3657600" cy="3048000"/>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SzPts val="2400"/>
              <a:buChar char="•"/>
              <a:defRPr sz="2400"/>
            </a:lvl1pPr>
            <a:lvl2pPr indent="-355600" lvl="1" marL="914400" algn="l">
              <a:spcBef>
                <a:spcPts val="400"/>
              </a:spcBef>
              <a:spcAft>
                <a:spcPts val="0"/>
              </a:spcAft>
              <a:buSzPts val="2000"/>
              <a:buChar char="•"/>
              <a:defRPr sz="2000"/>
            </a:lvl2pPr>
            <a:lvl3pPr indent="-342900" lvl="2" marL="1371600" algn="l">
              <a:spcBef>
                <a:spcPts val="360"/>
              </a:spcBef>
              <a:spcAft>
                <a:spcPts val="0"/>
              </a:spcAft>
              <a:buSzPts val="1800"/>
              <a:buChar char="•"/>
              <a:defRPr sz="1800"/>
            </a:lvl3pPr>
            <a:lvl4pPr indent="-330200" lvl="3" marL="1828800" algn="l">
              <a:spcBef>
                <a:spcPts val="320"/>
              </a:spcBef>
              <a:spcAft>
                <a:spcPts val="0"/>
              </a:spcAft>
              <a:buSzPts val="1600"/>
              <a:buChar char="•"/>
              <a:defRPr sz="1600"/>
            </a:lvl4pPr>
            <a:lvl5pPr indent="-330200" lvl="4" marL="2286000" algn="l">
              <a:spcBef>
                <a:spcPts val="320"/>
              </a:spcBef>
              <a:spcAft>
                <a:spcPts val="0"/>
              </a:spcAft>
              <a:buSzPts val="1600"/>
              <a:buChar char="•"/>
              <a:defRPr sz="1600"/>
            </a:lvl5pPr>
            <a:lvl6pPr indent="-330200" lvl="5" marL="2743200" algn="l">
              <a:spcBef>
                <a:spcPts val="320"/>
              </a:spcBef>
              <a:spcAft>
                <a:spcPts val="0"/>
              </a:spcAft>
              <a:buSzPts val="1600"/>
              <a:buChar char="•"/>
              <a:defRPr sz="1600"/>
            </a:lvl6pPr>
            <a:lvl7pPr indent="-330200" lvl="6" marL="3200400" algn="l">
              <a:spcBef>
                <a:spcPts val="320"/>
              </a:spcBef>
              <a:spcAft>
                <a:spcPts val="0"/>
              </a:spcAft>
              <a:buSzPts val="1600"/>
              <a:buChar char="•"/>
              <a:defRPr sz="1600"/>
            </a:lvl7pPr>
            <a:lvl8pPr indent="-330200" lvl="7" marL="3657600" algn="l">
              <a:spcBef>
                <a:spcPts val="320"/>
              </a:spcBef>
              <a:spcAft>
                <a:spcPts val="0"/>
              </a:spcAft>
              <a:buSzPts val="1600"/>
              <a:buChar char="•"/>
              <a:defRPr sz="1600"/>
            </a:lvl8pPr>
            <a:lvl9pPr indent="-330200" lvl="8" marL="4114800" algn="l">
              <a:spcBef>
                <a:spcPts val="320"/>
              </a:spcBef>
              <a:spcAft>
                <a:spcPts val="0"/>
              </a:spcAft>
              <a:buSzPts val="1600"/>
              <a:buChar char="•"/>
              <a:defRPr sz="1600"/>
            </a:lvl9pPr>
          </a:lstStyle>
          <a:p/>
        </p:txBody>
      </p:sp>
      <p:sp>
        <p:nvSpPr>
          <p:cNvPr id="52" name="Google Shape;52;p30"/>
          <p:cNvSpPr txBox="1"/>
          <p:nvPr>
            <p:ph idx="10" type="dt"/>
          </p:nvPr>
        </p:nvSpPr>
        <p:spPr>
          <a:xfrm>
            <a:off x="6248400" y="6208776"/>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0"/>
          <p:cNvSpPr txBox="1"/>
          <p:nvPr>
            <p:ph idx="11" type="ftr"/>
          </p:nvPr>
        </p:nvSpPr>
        <p:spPr>
          <a:xfrm>
            <a:off x="761999" y="6208776"/>
            <a:ext cx="487386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30"/>
          <p:cNvSpPr txBox="1"/>
          <p:nvPr>
            <p:ph idx="12" type="sldNum"/>
          </p:nvPr>
        </p:nvSpPr>
        <p:spPr>
          <a:xfrm>
            <a:off x="7620000" y="5687568"/>
            <a:ext cx="7620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l-SI"/>
              <a:t>‹#›</a:t>
            </a:fld>
            <a:endParaRPr/>
          </a:p>
        </p:txBody>
      </p:sp>
      <p:cxnSp>
        <p:nvCxnSpPr>
          <p:cNvPr id="55" name="Google Shape;55;p30"/>
          <p:cNvCxnSpPr/>
          <p:nvPr/>
        </p:nvCxnSpPr>
        <p:spPr>
          <a:xfrm>
            <a:off x="758952" y="1249362"/>
            <a:ext cx="3657600" cy="1588"/>
          </a:xfrm>
          <a:prstGeom prst="straightConnector1">
            <a:avLst/>
          </a:prstGeom>
          <a:noFill/>
          <a:ln cap="flat" cmpd="sng" w="15875">
            <a:solidFill>
              <a:schemeClr val="accent1"/>
            </a:solidFill>
            <a:prstDash val="solid"/>
            <a:round/>
            <a:headEnd len="sm" w="sm" type="none"/>
            <a:tailEnd len="sm" w="sm" type="none"/>
          </a:ln>
        </p:spPr>
      </p:cxnSp>
      <p:cxnSp>
        <p:nvCxnSpPr>
          <p:cNvPr id="56" name="Google Shape;56;p30"/>
          <p:cNvCxnSpPr/>
          <p:nvPr/>
        </p:nvCxnSpPr>
        <p:spPr>
          <a:xfrm>
            <a:off x="4645152" y="1249362"/>
            <a:ext cx="3657600" cy="1588"/>
          </a:xfrm>
          <a:prstGeom prst="straightConnector1">
            <a:avLst/>
          </a:prstGeom>
          <a:noFill/>
          <a:ln cap="flat" cmpd="sng" w="15875">
            <a:solidFill>
              <a:schemeClr val="accent1"/>
            </a:solidFill>
            <a:prstDash val="solid"/>
            <a:round/>
            <a:headEnd len="sm" w="sm" type="none"/>
            <a:tailEnd len="sm" w="sm" type="none"/>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amo naslov" type="titleOnly">
  <p:cSld name="TITLE_ONLY">
    <p:spTree>
      <p:nvGrpSpPr>
        <p:cNvPr id="57" name="Shape 57"/>
        <p:cNvGrpSpPr/>
        <p:nvPr/>
      </p:nvGrpSpPr>
      <p:grpSpPr>
        <a:xfrm>
          <a:off x="0" y="0"/>
          <a:ext cx="0" cy="0"/>
          <a:chOff x="0" y="0"/>
          <a:chExt cx="0" cy="0"/>
        </a:xfrm>
      </p:grpSpPr>
      <p:sp>
        <p:nvSpPr>
          <p:cNvPr id="58" name="Google Shape;58;p31"/>
          <p:cNvSpPr txBox="1"/>
          <p:nvPr>
            <p:ph type="title"/>
          </p:nvPr>
        </p:nvSpPr>
        <p:spPr>
          <a:xfrm>
            <a:off x="762000" y="4572000"/>
            <a:ext cx="6781800" cy="1600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1"/>
          <p:cNvSpPr txBox="1"/>
          <p:nvPr>
            <p:ph idx="10" type="dt"/>
          </p:nvPr>
        </p:nvSpPr>
        <p:spPr>
          <a:xfrm>
            <a:off x="6248400" y="6208776"/>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31"/>
          <p:cNvSpPr txBox="1"/>
          <p:nvPr>
            <p:ph idx="11" type="ftr"/>
          </p:nvPr>
        </p:nvSpPr>
        <p:spPr>
          <a:xfrm>
            <a:off x="761999" y="6208776"/>
            <a:ext cx="487386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31"/>
          <p:cNvSpPr txBox="1"/>
          <p:nvPr>
            <p:ph idx="12" type="sldNum"/>
          </p:nvPr>
        </p:nvSpPr>
        <p:spPr>
          <a:xfrm>
            <a:off x="7620000" y="5687568"/>
            <a:ext cx="7620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Naslov in vsebina" type="objTx">
  <p:cSld name="OBJECT_WITH_CAPTION_TEXT">
    <p:spTree>
      <p:nvGrpSpPr>
        <p:cNvPr id="62" name="Shape 62"/>
        <p:cNvGrpSpPr/>
        <p:nvPr/>
      </p:nvGrpSpPr>
      <p:grpSpPr>
        <a:xfrm>
          <a:off x="0" y="0"/>
          <a:ext cx="0" cy="0"/>
          <a:chOff x="0" y="0"/>
          <a:chExt cx="0" cy="0"/>
        </a:xfrm>
      </p:grpSpPr>
      <p:sp>
        <p:nvSpPr>
          <p:cNvPr id="63" name="Google Shape;63;p32"/>
          <p:cNvSpPr txBox="1"/>
          <p:nvPr>
            <p:ph type="title"/>
          </p:nvPr>
        </p:nvSpPr>
        <p:spPr>
          <a:xfrm>
            <a:off x="762000" y="4572000"/>
            <a:ext cx="6784848" cy="1600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5400"/>
              <a:buFont typeface="Impact"/>
              <a:buNone/>
              <a:defRPr b="0"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2"/>
          <p:cNvSpPr txBox="1"/>
          <p:nvPr>
            <p:ph idx="1" type="body"/>
          </p:nvPr>
        </p:nvSpPr>
        <p:spPr>
          <a:xfrm>
            <a:off x="3710866" y="457200"/>
            <a:ext cx="4594934" cy="4114799"/>
          </a:xfrm>
          <a:prstGeom prst="rect">
            <a:avLst/>
          </a:prstGeom>
          <a:noFill/>
          <a:ln>
            <a:noFill/>
          </a:ln>
        </p:spPr>
        <p:txBody>
          <a:bodyPr anchorCtr="0" anchor="ctr" bIns="45700" lIns="91425" spcFirstLastPara="1" rIns="91425" wrap="square" tIns="45700">
            <a:normAutofit/>
          </a:bodyPr>
          <a:lstStyle>
            <a:lvl1pPr indent="-381000" lvl="0" marL="457200" algn="l">
              <a:spcBef>
                <a:spcPts val="480"/>
              </a:spcBef>
              <a:spcAft>
                <a:spcPts val="0"/>
              </a:spcAft>
              <a:buSzPts val="2400"/>
              <a:buChar char="•"/>
              <a:defRPr sz="2400"/>
            </a:lvl1pPr>
            <a:lvl2pPr indent="-368300" lvl="1" marL="914400" algn="l">
              <a:spcBef>
                <a:spcPts val="440"/>
              </a:spcBef>
              <a:spcAft>
                <a:spcPts val="0"/>
              </a:spcAft>
              <a:buSzPts val="2200"/>
              <a:buChar char="•"/>
              <a:defRPr sz="2200"/>
            </a:lvl2pPr>
            <a:lvl3pPr indent="-355600" lvl="2" marL="1371600" algn="l">
              <a:spcBef>
                <a:spcPts val="400"/>
              </a:spcBef>
              <a:spcAft>
                <a:spcPts val="0"/>
              </a:spcAft>
              <a:buSzPts val="2000"/>
              <a:buChar char="•"/>
              <a:defRPr sz="2000"/>
            </a:lvl3pPr>
            <a:lvl4pPr indent="-342900" lvl="3" marL="1828800" algn="l">
              <a:spcBef>
                <a:spcPts val="360"/>
              </a:spcBef>
              <a:spcAft>
                <a:spcPts val="0"/>
              </a:spcAft>
              <a:buSzPts val="1800"/>
              <a:buChar char="•"/>
              <a:defRPr sz="1800"/>
            </a:lvl4pPr>
            <a:lvl5pPr indent="-342900" lvl="4" marL="2286000" algn="l">
              <a:spcBef>
                <a:spcPts val="360"/>
              </a:spcBef>
              <a:spcAft>
                <a:spcPts val="0"/>
              </a:spcAft>
              <a:buSzPts val="1800"/>
              <a:buChar char="•"/>
              <a:defRPr sz="1800"/>
            </a:lvl5pPr>
            <a:lvl6pPr indent="-355600" lvl="5" marL="2743200" algn="l">
              <a:spcBef>
                <a:spcPts val="400"/>
              </a:spcBef>
              <a:spcAft>
                <a:spcPts val="0"/>
              </a:spcAft>
              <a:buSzPts val="2000"/>
              <a:buChar char="•"/>
              <a:defRPr sz="2000"/>
            </a:lvl6pPr>
            <a:lvl7pPr indent="-355600" lvl="6" marL="3200400" algn="l">
              <a:spcBef>
                <a:spcPts val="400"/>
              </a:spcBef>
              <a:spcAft>
                <a:spcPts val="0"/>
              </a:spcAft>
              <a:buSzPts val="2000"/>
              <a:buChar char="•"/>
              <a:defRPr sz="2000"/>
            </a:lvl7pPr>
            <a:lvl8pPr indent="-355600" lvl="7" marL="3657600" algn="l">
              <a:spcBef>
                <a:spcPts val="400"/>
              </a:spcBef>
              <a:spcAft>
                <a:spcPts val="0"/>
              </a:spcAft>
              <a:buSzPts val="2000"/>
              <a:buChar char="•"/>
              <a:defRPr sz="2000"/>
            </a:lvl8pPr>
            <a:lvl9pPr indent="-355600" lvl="8" marL="4114800" algn="l">
              <a:spcBef>
                <a:spcPts val="400"/>
              </a:spcBef>
              <a:spcAft>
                <a:spcPts val="0"/>
              </a:spcAft>
              <a:buSzPts val="2000"/>
              <a:buChar char="•"/>
              <a:defRPr sz="2000"/>
            </a:lvl9pPr>
          </a:lstStyle>
          <a:p/>
        </p:txBody>
      </p:sp>
      <p:sp>
        <p:nvSpPr>
          <p:cNvPr id="65" name="Google Shape;65;p32"/>
          <p:cNvSpPr txBox="1"/>
          <p:nvPr>
            <p:ph idx="2" type="body"/>
          </p:nvPr>
        </p:nvSpPr>
        <p:spPr>
          <a:xfrm>
            <a:off x="762001" y="457200"/>
            <a:ext cx="2673657" cy="4114800"/>
          </a:xfrm>
          <a:prstGeom prst="rect">
            <a:avLst/>
          </a:prstGeom>
          <a:noFill/>
          <a:ln>
            <a:noFill/>
          </a:ln>
        </p:spPr>
        <p:txBody>
          <a:bodyPr anchorCtr="0" anchor="ctr" bIns="45700" lIns="91425" spcFirstLastPara="1" rIns="91425" wrap="square" tIns="45700">
            <a:normAutofit/>
          </a:bodyPr>
          <a:lstStyle>
            <a:lvl1pPr indent="-228600" lvl="0" marL="457200" algn="l">
              <a:spcBef>
                <a:spcPts val="420"/>
              </a:spcBef>
              <a:spcAft>
                <a:spcPts val="0"/>
              </a:spcAft>
              <a:buSzPts val="2100"/>
              <a:buNone/>
              <a:defRPr sz="2100">
                <a:solidFill>
                  <a:schemeClr val="dk2"/>
                </a:solidFill>
              </a:defRPr>
            </a:lvl1pPr>
            <a:lvl2pPr indent="-228600" lvl="1" marL="914400" algn="l">
              <a:spcBef>
                <a:spcPts val="240"/>
              </a:spcBef>
              <a:spcAft>
                <a:spcPts val="0"/>
              </a:spcAft>
              <a:buSzPts val="1200"/>
              <a:buNone/>
              <a:defRPr sz="1200"/>
            </a:lvl2pPr>
            <a:lvl3pPr indent="-228600" lvl="2" marL="1371600" algn="l">
              <a:spcBef>
                <a:spcPts val="200"/>
              </a:spcBef>
              <a:spcAft>
                <a:spcPts val="0"/>
              </a:spcAft>
              <a:buSzPts val="100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900"/>
              <a:buNone/>
              <a:defRPr sz="900"/>
            </a:lvl5pPr>
            <a:lvl6pPr indent="-228600" lvl="5" marL="2743200" algn="l">
              <a:spcBef>
                <a:spcPts val="180"/>
              </a:spcBef>
              <a:spcAft>
                <a:spcPts val="0"/>
              </a:spcAft>
              <a:buSzPts val="900"/>
              <a:buNone/>
              <a:defRPr sz="900"/>
            </a:lvl6pPr>
            <a:lvl7pPr indent="-228600" lvl="6" marL="3200400" algn="l">
              <a:spcBef>
                <a:spcPts val="180"/>
              </a:spcBef>
              <a:spcAft>
                <a:spcPts val="0"/>
              </a:spcAft>
              <a:buSzPts val="900"/>
              <a:buNone/>
              <a:defRPr sz="900"/>
            </a:lvl7pPr>
            <a:lvl8pPr indent="-228600" lvl="7" marL="3657600" algn="l">
              <a:spcBef>
                <a:spcPts val="180"/>
              </a:spcBef>
              <a:spcAft>
                <a:spcPts val="0"/>
              </a:spcAft>
              <a:buSzPts val="900"/>
              <a:buNone/>
              <a:defRPr sz="900"/>
            </a:lvl8pPr>
            <a:lvl9pPr indent="-228600" lvl="8" marL="4114800" algn="l">
              <a:spcBef>
                <a:spcPts val="180"/>
              </a:spcBef>
              <a:spcAft>
                <a:spcPts val="0"/>
              </a:spcAft>
              <a:buSzPts val="900"/>
              <a:buNone/>
              <a:defRPr sz="900"/>
            </a:lvl9pPr>
          </a:lstStyle>
          <a:p/>
        </p:txBody>
      </p:sp>
      <p:sp>
        <p:nvSpPr>
          <p:cNvPr id="66" name="Google Shape;66;p32"/>
          <p:cNvSpPr txBox="1"/>
          <p:nvPr>
            <p:ph idx="10" type="dt"/>
          </p:nvPr>
        </p:nvSpPr>
        <p:spPr>
          <a:xfrm>
            <a:off x="6248400" y="6208776"/>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32"/>
          <p:cNvSpPr txBox="1"/>
          <p:nvPr>
            <p:ph idx="11" type="ftr"/>
          </p:nvPr>
        </p:nvSpPr>
        <p:spPr>
          <a:xfrm>
            <a:off x="761999" y="6208776"/>
            <a:ext cx="487386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32"/>
          <p:cNvSpPr txBox="1"/>
          <p:nvPr>
            <p:ph idx="12" type="sldNum"/>
          </p:nvPr>
        </p:nvSpPr>
        <p:spPr>
          <a:xfrm>
            <a:off x="7620000" y="5687568"/>
            <a:ext cx="7620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l-SI"/>
              <a:t>‹#›</a:t>
            </a:fld>
            <a:endParaRPr/>
          </a:p>
        </p:txBody>
      </p:sp>
      <p:cxnSp>
        <p:nvCxnSpPr>
          <p:cNvPr id="69" name="Google Shape;69;p32"/>
          <p:cNvCxnSpPr/>
          <p:nvPr/>
        </p:nvCxnSpPr>
        <p:spPr>
          <a:xfrm rot="5400000">
            <a:off x="1677194" y="2514600"/>
            <a:ext cx="3810000" cy="1588"/>
          </a:xfrm>
          <a:prstGeom prst="straightConnector1">
            <a:avLst/>
          </a:prstGeom>
          <a:noFill/>
          <a:ln cap="flat" cmpd="sng" w="15875">
            <a:solidFill>
              <a:srgbClr val="979797"/>
            </a:solidFill>
            <a:prstDash val="solid"/>
            <a:round/>
            <a:headEnd len="sm" w="sm" type="none"/>
            <a:tailEnd len="sm" w="sm"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Naslov in slika" type="picTx">
  <p:cSld name="PICTURE_WITH_CAPTION_TEXT">
    <p:spTree>
      <p:nvGrpSpPr>
        <p:cNvPr id="70" name="Shape 70"/>
        <p:cNvGrpSpPr/>
        <p:nvPr/>
      </p:nvGrpSpPr>
      <p:grpSpPr>
        <a:xfrm>
          <a:off x="0" y="0"/>
          <a:ext cx="0" cy="0"/>
          <a:chOff x="0" y="0"/>
          <a:chExt cx="0" cy="0"/>
        </a:xfrm>
      </p:grpSpPr>
      <p:sp>
        <p:nvSpPr>
          <p:cNvPr id="71" name="Google Shape;71;p33"/>
          <p:cNvSpPr txBox="1"/>
          <p:nvPr>
            <p:ph type="title"/>
          </p:nvPr>
        </p:nvSpPr>
        <p:spPr>
          <a:xfrm>
            <a:off x="758952" y="4572000"/>
            <a:ext cx="6784848" cy="1600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5400"/>
              <a:buFont typeface="Impact"/>
              <a:buNone/>
              <a:defRPr b="0"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3"/>
          <p:cNvSpPr/>
          <p:nvPr>
            <p:ph idx="2" type="pic"/>
          </p:nvPr>
        </p:nvSpPr>
        <p:spPr>
          <a:xfrm>
            <a:off x="777240" y="457200"/>
            <a:ext cx="7543800" cy="2895600"/>
          </a:xfrm>
          <a:prstGeom prst="rect">
            <a:avLst/>
          </a:prstGeom>
          <a:noFill/>
          <a:ln cap="flat" cmpd="sng" w="9525">
            <a:solidFill>
              <a:schemeClr val="dk2"/>
            </a:solidFill>
            <a:prstDash val="solid"/>
            <a:round/>
            <a:headEnd len="sm" w="sm" type="none"/>
            <a:tailEnd len="sm" w="sm" type="none"/>
          </a:ln>
        </p:spPr>
        <p:txBody>
          <a:bodyPr anchorCtr="0" anchor="ctr" bIns="45700" lIns="91425" spcFirstLastPara="1" rIns="91425" wrap="square" tIns="45700">
            <a:normAutofit/>
          </a:bodyPr>
          <a:lstStyle>
            <a:lvl1pPr lvl="0" marR="0" rtl="0" algn="l">
              <a:spcBef>
                <a:spcPts val="640"/>
              </a:spcBef>
              <a:spcAft>
                <a:spcPts val="0"/>
              </a:spcAft>
              <a:buClr>
                <a:schemeClr val="accent1"/>
              </a:buClr>
              <a:buSzPts val="3200"/>
              <a:buFont typeface="Arial"/>
              <a:buNone/>
              <a:defRPr b="0" i="0" sz="3200" u="none" cap="none" strike="noStrike">
                <a:solidFill>
                  <a:schemeClr val="dk2"/>
                </a:solidFill>
                <a:latin typeface="Times New Roman"/>
                <a:ea typeface="Times New Roman"/>
                <a:cs typeface="Times New Roman"/>
                <a:sym typeface="Times New Roman"/>
              </a:defRPr>
            </a:lvl1pPr>
            <a:lvl2pPr lvl="1" marR="0" rtl="0" algn="l">
              <a:spcBef>
                <a:spcPts val="560"/>
              </a:spcBef>
              <a:spcAft>
                <a:spcPts val="0"/>
              </a:spcAft>
              <a:buClr>
                <a:schemeClr val="accent1"/>
              </a:buClr>
              <a:buSzPts val="2800"/>
              <a:buFont typeface="Arial"/>
              <a:buNone/>
              <a:defRPr b="0" i="0" sz="2800" u="none" cap="none" strike="noStrike">
                <a:solidFill>
                  <a:schemeClr val="dk2"/>
                </a:solidFill>
                <a:latin typeface="Times New Roman"/>
                <a:ea typeface="Times New Roman"/>
                <a:cs typeface="Times New Roman"/>
                <a:sym typeface="Times New Roman"/>
              </a:defRPr>
            </a:lvl2pPr>
            <a:lvl3pPr lvl="2" marR="0" rtl="0" algn="l">
              <a:spcBef>
                <a:spcPts val="480"/>
              </a:spcBef>
              <a:spcAft>
                <a:spcPts val="0"/>
              </a:spcAft>
              <a:buClr>
                <a:schemeClr val="accent1"/>
              </a:buClr>
              <a:buSzPts val="2400"/>
              <a:buFont typeface="Arial"/>
              <a:buNone/>
              <a:defRPr b="0" i="0" sz="2400" u="none" cap="none" strike="noStrike">
                <a:solidFill>
                  <a:schemeClr val="dk2"/>
                </a:solidFill>
                <a:latin typeface="Times New Roman"/>
                <a:ea typeface="Times New Roman"/>
                <a:cs typeface="Times New Roman"/>
                <a:sym typeface="Times New Roman"/>
              </a:defRPr>
            </a:lvl3pPr>
            <a:lvl4pPr lvl="3" marR="0" rtl="0" algn="l">
              <a:spcBef>
                <a:spcPts val="400"/>
              </a:spcBef>
              <a:spcAft>
                <a:spcPts val="0"/>
              </a:spcAft>
              <a:buClr>
                <a:schemeClr val="accent1"/>
              </a:buClr>
              <a:buSzPts val="2000"/>
              <a:buFont typeface="Arial"/>
              <a:buNone/>
              <a:defRPr b="0" i="0" sz="2000" u="none" cap="none" strike="noStrike">
                <a:solidFill>
                  <a:schemeClr val="dk2"/>
                </a:solidFill>
                <a:latin typeface="Times New Roman"/>
                <a:ea typeface="Times New Roman"/>
                <a:cs typeface="Times New Roman"/>
                <a:sym typeface="Times New Roman"/>
              </a:defRPr>
            </a:lvl4pPr>
            <a:lvl5pPr lvl="4" marR="0" rtl="0" algn="l">
              <a:spcBef>
                <a:spcPts val="400"/>
              </a:spcBef>
              <a:spcAft>
                <a:spcPts val="0"/>
              </a:spcAft>
              <a:buClr>
                <a:schemeClr val="accent1"/>
              </a:buClr>
              <a:buSzPts val="2000"/>
              <a:buFont typeface="Arial"/>
              <a:buNone/>
              <a:defRPr b="0" i="0" sz="2000" u="none" cap="none" strike="noStrike">
                <a:solidFill>
                  <a:schemeClr val="dk2"/>
                </a:solidFill>
                <a:latin typeface="Times New Roman"/>
                <a:ea typeface="Times New Roman"/>
                <a:cs typeface="Times New Roman"/>
                <a:sym typeface="Times New Roman"/>
              </a:defRPr>
            </a:lvl5pPr>
            <a:lvl6pPr lvl="5" marR="0" rtl="0" algn="l">
              <a:spcBef>
                <a:spcPts val="400"/>
              </a:spcBef>
              <a:spcAft>
                <a:spcPts val="0"/>
              </a:spcAft>
              <a:buClr>
                <a:schemeClr val="accent1"/>
              </a:buClr>
              <a:buSzPts val="2000"/>
              <a:buFont typeface="Arial"/>
              <a:buNone/>
              <a:defRPr b="0" i="0" sz="2000" u="none" cap="none" strike="noStrike">
                <a:solidFill>
                  <a:schemeClr val="dk2"/>
                </a:solidFill>
                <a:latin typeface="Times New Roman"/>
                <a:ea typeface="Times New Roman"/>
                <a:cs typeface="Times New Roman"/>
                <a:sym typeface="Times New Roman"/>
              </a:defRPr>
            </a:lvl6pPr>
            <a:lvl7pPr lvl="6" marR="0" rtl="0" algn="l">
              <a:spcBef>
                <a:spcPts val="400"/>
              </a:spcBef>
              <a:spcAft>
                <a:spcPts val="0"/>
              </a:spcAft>
              <a:buClr>
                <a:schemeClr val="accent1"/>
              </a:buClr>
              <a:buSzPts val="2000"/>
              <a:buFont typeface="Arial"/>
              <a:buNone/>
              <a:defRPr b="0" i="0" sz="2000" u="none" cap="none" strike="noStrike">
                <a:solidFill>
                  <a:schemeClr val="dk2"/>
                </a:solidFill>
                <a:latin typeface="Times New Roman"/>
                <a:ea typeface="Times New Roman"/>
                <a:cs typeface="Times New Roman"/>
                <a:sym typeface="Times New Roman"/>
              </a:defRPr>
            </a:lvl7pPr>
            <a:lvl8pPr lvl="7" marR="0" rtl="0" algn="l">
              <a:spcBef>
                <a:spcPts val="400"/>
              </a:spcBef>
              <a:spcAft>
                <a:spcPts val="0"/>
              </a:spcAft>
              <a:buClr>
                <a:schemeClr val="accent1"/>
              </a:buClr>
              <a:buSzPts val="2000"/>
              <a:buFont typeface="Arial"/>
              <a:buNone/>
              <a:defRPr b="0" i="0" sz="2000" u="none" cap="none" strike="noStrike">
                <a:solidFill>
                  <a:schemeClr val="dk2"/>
                </a:solidFill>
                <a:latin typeface="Times New Roman"/>
                <a:ea typeface="Times New Roman"/>
                <a:cs typeface="Times New Roman"/>
                <a:sym typeface="Times New Roman"/>
              </a:defRPr>
            </a:lvl8pPr>
            <a:lvl9pPr lvl="8" marR="0" rtl="0" algn="l">
              <a:spcBef>
                <a:spcPts val="400"/>
              </a:spcBef>
              <a:spcAft>
                <a:spcPts val="0"/>
              </a:spcAft>
              <a:buClr>
                <a:schemeClr val="accent1"/>
              </a:buClr>
              <a:buSzPts val="2000"/>
              <a:buFont typeface="Arial"/>
              <a:buNone/>
              <a:defRPr b="0" i="0" sz="2000" u="none" cap="none" strike="noStrike">
                <a:solidFill>
                  <a:schemeClr val="dk2"/>
                </a:solidFill>
                <a:latin typeface="Times New Roman"/>
                <a:ea typeface="Times New Roman"/>
                <a:cs typeface="Times New Roman"/>
                <a:sym typeface="Times New Roman"/>
              </a:defRPr>
            </a:lvl9pPr>
          </a:lstStyle>
          <a:p/>
        </p:txBody>
      </p:sp>
      <p:sp>
        <p:nvSpPr>
          <p:cNvPr id="73" name="Google Shape;73;p33"/>
          <p:cNvSpPr txBox="1"/>
          <p:nvPr>
            <p:ph idx="1" type="body"/>
          </p:nvPr>
        </p:nvSpPr>
        <p:spPr>
          <a:xfrm>
            <a:off x="850392" y="3505200"/>
            <a:ext cx="7391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800"/>
              <a:buNone/>
              <a:defRPr sz="1800"/>
            </a:lvl1pPr>
            <a:lvl2pPr indent="-228600" lvl="1" marL="914400" algn="l">
              <a:spcBef>
                <a:spcPts val="240"/>
              </a:spcBef>
              <a:spcAft>
                <a:spcPts val="0"/>
              </a:spcAft>
              <a:buSzPts val="1200"/>
              <a:buNone/>
              <a:defRPr sz="1200"/>
            </a:lvl2pPr>
            <a:lvl3pPr indent="-228600" lvl="2" marL="1371600" algn="l">
              <a:spcBef>
                <a:spcPts val="200"/>
              </a:spcBef>
              <a:spcAft>
                <a:spcPts val="0"/>
              </a:spcAft>
              <a:buSzPts val="100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900"/>
              <a:buNone/>
              <a:defRPr sz="900"/>
            </a:lvl5pPr>
            <a:lvl6pPr indent="-228600" lvl="5" marL="2743200" algn="l">
              <a:spcBef>
                <a:spcPts val="180"/>
              </a:spcBef>
              <a:spcAft>
                <a:spcPts val="0"/>
              </a:spcAft>
              <a:buSzPts val="900"/>
              <a:buNone/>
              <a:defRPr sz="900"/>
            </a:lvl6pPr>
            <a:lvl7pPr indent="-228600" lvl="6" marL="3200400" algn="l">
              <a:spcBef>
                <a:spcPts val="180"/>
              </a:spcBef>
              <a:spcAft>
                <a:spcPts val="0"/>
              </a:spcAft>
              <a:buSzPts val="900"/>
              <a:buNone/>
              <a:defRPr sz="900"/>
            </a:lvl7pPr>
            <a:lvl8pPr indent="-228600" lvl="7" marL="3657600" algn="l">
              <a:spcBef>
                <a:spcPts val="180"/>
              </a:spcBef>
              <a:spcAft>
                <a:spcPts val="0"/>
              </a:spcAft>
              <a:buSzPts val="900"/>
              <a:buNone/>
              <a:defRPr sz="900"/>
            </a:lvl8pPr>
            <a:lvl9pPr indent="-228600" lvl="8" marL="4114800" algn="l">
              <a:spcBef>
                <a:spcPts val="180"/>
              </a:spcBef>
              <a:spcAft>
                <a:spcPts val="0"/>
              </a:spcAft>
              <a:buSzPts val="900"/>
              <a:buNone/>
              <a:defRPr sz="900"/>
            </a:lvl9pPr>
          </a:lstStyle>
          <a:p/>
        </p:txBody>
      </p:sp>
      <p:sp>
        <p:nvSpPr>
          <p:cNvPr id="74" name="Google Shape;74;p33"/>
          <p:cNvSpPr txBox="1"/>
          <p:nvPr>
            <p:ph idx="10" type="dt"/>
          </p:nvPr>
        </p:nvSpPr>
        <p:spPr>
          <a:xfrm>
            <a:off x="6248400" y="6208776"/>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33"/>
          <p:cNvSpPr txBox="1"/>
          <p:nvPr>
            <p:ph idx="11" type="ftr"/>
          </p:nvPr>
        </p:nvSpPr>
        <p:spPr>
          <a:xfrm>
            <a:off x="761999" y="6208776"/>
            <a:ext cx="487386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33"/>
          <p:cNvSpPr txBox="1"/>
          <p:nvPr>
            <p:ph idx="12" type="sldNum"/>
          </p:nvPr>
        </p:nvSpPr>
        <p:spPr>
          <a:xfrm>
            <a:off x="7620000" y="5687568"/>
            <a:ext cx="7620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Naslov in navpično besedilo" type="vertTx">
  <p:cSld name="VERTICAL_TEXT">
    <p:spTree>
      <p:nvGrpSpPr>
        <p:cNvPr id="77" name="Shape 77"/>
        <p:cNvGrpSpPr/>
        <p:nvPr/>
      </p:nvGrpSpPr>
      <p:grpSpPr>
        <a:xfrm>
          <a:off x="0" y="0"/>
          <a:ext cx="0" cy="0"/>
          <a:chOff x="0" y="0"/>
          <a:chExt cx="0" cy="0"/>
        </a:xfrm>
      </p:grpSpPr>
      <p:sp>
        <p:nvSpPr>
          <p:cNvPr id="78" name="Google Shape;78;p34"/>
          <p:cNvSpPr txBox="1"/>
          <p:nvPr>
            <p:ph type="title"/>
          </p:nvPr>
        </p:nvSpPr>
        <p:spPr>
          <a:xfrm>
            <a:off x="762000" y="4572000"/>
            <a:ext cx="6781800" cy="1600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4"/>
          <p:cNvSpPr txBox="1"/>
          <p:nvPr>
            <p:ph idx="1" type="body"/>
          </p:nvPr>
        </p:nvSpPr>
        <p:spPr>
          <a:xfrm rot="5400000">
            <a:off x="2590800" y="-990600"/>
            <a:ext cx="3886200" cy="72390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0" name="Google Shape;80;p34"/>
          <p:cNvSpPr txBox="1"/>
          <p:nvPr>
            <p:ph idx="10" type="dt"/>
          </p:nvPr>
        </p:nvSpPr>
        <p:spPr>
          <a:xfrm>
            <a:off x="6248400" y="6208776"/>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34"/>
          <p:cNvSpPr txBox="1"/>
          <p:nvPr>
            <p:ph idx="11" type="ftr"/>
          </p:nvPr>
        </p:nvSpPr>
        <p:spPr>
          <a:xfrm>
            <a:off x="761999" y="6208776"/>
            <a:ext cx="487386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34"/>
          <p:cNvSpPr txBox="1"/>
          <p:nvPr>
            <p:ph idx="12" type="sldNum"/>
          </p:nvPr>
        </p:nvSpPr>
        <p:spPr>
          <a:xfrm>
            <a:off x="7620000" y="5687568"/>
            <a:ext cx="7620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l-SI"/>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Navpični naslov in besedilo" type="vertTitleAndTx">
  <p:cSld name="VERTICAL_TITLE_AND_VERTICAL_TEXT">
    <p:spTree>
      <p:nvGrpSpPr>
        <p:cNvPr id="83" name="Shape 83"/>
        <p:cNvGrpSpPr/>
        <p:nvPr/>
      </p:nvGrpSpPr>
      <p:grpSpPr>
        <a:xfrm>
          <a:off x="0" y="0"/>
          <a:ext cx="0" cy="0"/>
          <a:chOff x="0" y="0"/>
          <a:chExt cx="0" cy="0"/>
        </a:xfrm>
      </p:grpSpPr>
      <p:sp>
        <p:nvSpPr>
          <p:cNvPr id="84" name="Google Shape;84;p35"/>
          <p:cNvSpPr txBox="1"/>
          <p:nvPr>
            <p:ph type="title"/>
          </p:nvPr>
        </p:nvSpPr>
        <p:spPr>
          <a:xfrm rot="5400000">
            <a:off x="-1028700" y="2476500"/>
            <a:ext cx="5410199" cy="18288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35"/>
          <p:cNvSpPr txBox="1"/>
          <p:nvPr>
            <p:ph idx="1" type="body"/>
          </p:nvPr>
        </p:nvSpPr>
        <p:spPr>
          <a:xfrm rot="5400000">
            <a:off x="3009900" y="266701"/>
            <a:ext cx="4876800" cy="57150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86" name="Google Shape;86;p35"/>
          <p:cNvSpPr txBox="1"/>
          <p:nvPr>
            <p:ph idx="10" type="dt"/>
          </p:nvPr>
        </p:nvSpPr>
        <p:spPr>
          <a:xfrm>
            <a:off x="6248400" y="6208776"/>
            <a:ext cx="2133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35"/>
          <p:cNvSpPr txBox="1"/>
          <p:nvPr>
            <p:ph idx="11" type="ftr"/>
          </p:nvPr>
        </p:nvSpPr>
        <p:spPr>
          <a:xfrm>
            <a:off x="761999" y="6208776"/>
            <a:ext cx="487386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35"/>
          <p:cNvSpPr txBox="1"/>
          <p:nvPr>
            <p:ph idx="12" type="sldNum"/>
          </p:nvPr>
        </p:nvSpPr>
        <p:spPr>
          <a:xfrm>
            <a:off x="7620000" y="5687568"/>
            <a:ext cx="7620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l-SI"/>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24"/>
          <p:cNvSpPr txBox="1"/>
          <p:nvPr>
            <p:ph type="title"/>
          </p:nvPr>
        </p:nvSpPr>
        <p:spPr>
          <a:xfrm>
            <a:off x="762000" y="4572000"/>
            <a:ext cx="6781800" cy="1600200"/>
          </a:xfrm>
          <a:prstGeom prst="rect">
            <a:avLst/>
          </a:prstGeom>
          <a:noFill/>
          <a:ln>
            <a:noFill/>
          </a:ln>
        </p:spPr>
        <p:txBody>
          <a:bodyPr anchorCtr="0" anchor="b" bIns="45700" lIns="91425" spcFirstLastPara="1" rIns="91425" wrap="square" tIns="45700">
            <a:normAutofit/>
          </a:bodyPr>
          <a:lstStyle>
            <a:lvl1pPr lvl="0" marR="0" rtl="0" algn="l">
              <a:spcBef>
                <a:spcPts val="0"/>
              </a:spcBef>
              <a:spcAft>
                <a:spcPts val="0"/>
              </a:spcAft>
              <a:buClr>
                <a:srgbClr val="262626"/>
              </a:buClr>
              <a:buSzPts val="5400"/>
              <a:buFont typeface="Impact"/>
              <a:buNone/>
              <a:defRPr b="0" i="0" sz="5400" u="none" cap="none" strike="noStrike">
                <a:solidFill>
                  <a:srgbClr val="262626"/>
                </a:solidFill>
                <a:latin typeface="Impact"/>
                <a:ea typeface="Impact"/>
                <a:cs typeface="Impact"/>
                <a:sym typeface="Impact"/>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7" name="Google Shape;7;p24"/>
          <p:cNvSpPr txBox="1"/>
          <p:nvPr>
            <p:ph idx="1" type="body"/>
          </p:nvPr>
        </p:nvSpPr>
        <p:spPr>
          <a:xfrm>
            <a:off x="762000" y="685800"/>
            <a:ext cx="7543800" cy="3886200"/>
          </a:xfrm>
          <a:prstGeom prst="rect">
            <a:avLst/>
          </a:prstGeom>
          <a:noFill/>
          <a:ln>
            <a:noFill/>
          </a:ln>
        </p:spPr>
        <p:txBody>
          <a:bodyPr anchorCtr="0" anchor="ctr" bIns="45700" lIns="91425" spcFirstLastPara="1" rIns="91425" wrap="square" tIns="45700">
            <a:normAutofit/>
          </a:bodyPr>
          <a:lstStyle>
            <a:lvl1pPr indent="-381000" lvl="0" marL="457200" marR="0" rtl="0" algn="l">
              <a:spcBef>
                <a:spcPts val="480"/>
              </a:spcBef>
              <a:spcAft>
                <a:spcPts val="0"/>
              </a:spcAft>
              <a:buClr>
                <a:schemeClr val="accent1"/>
              </a:buClr>
              <a:buSzPts val="2400"/>
              <a:buFont typeface="Arial"/>
              <a:buChar char="•"/>
              <a:defRPr b="0" i="0" sz="2400" u="none" cap="none" strike="noStrike">
                <a:solidFill>
                  <a:schemeClr val="dk2"/>
                </a:solidFill>
                <a:latin typeface="Times New Roman"/>
                <a:ea typeface="Times New Roman"/>
                <a:cs typeface="Times New Roman"/>
                <a:sym typeface="Times New Roman"/>
              </a:defRPr>
            </a:lvl1pPr>
            <a:lvl2pPr indent="-368300" lvl="1" marL="914400" marR="0" rtl="0" algn="l">
              <a:spcBef>
                <a:spcPts val="440"/>
              </a:spcBef>
              <a:spcAft>
                <a:spcPts val="0"/>
              </a:spcAft>
              <a:buClr>
                <a:schemeClr val="accent1"/>
              </a:buClr>
              <a:buSzPts val="2200"/>
              <a:buFont typeface="Arial"/>
              <a:buChar char="•"/>
              <a:defRPr b="0" i="0" sz="2200" u="none" cap="none" strike="noStrike">
                <a:solidFill>
                  <a:schemeClr val="dk2"/>
                </a:solidFill>
                <a:latin typeface="Times New Roman"/>
                <a:ea typeface="Times New Roman"/>
                <a:cs typeface="Times New Roman"/>
                <a:sym typeface="Times New Roman"/>
              </a:defRPr>
            </a:lvl2pPr>
            <a:lvl3pPr indent="-355600" lvl="2" marL="1371600" marR="0" rtl="0" algn="l">
              <a:spcBef>
                <a:spcPts val="400"/>
              </a:spcBef>
              <a:spcAft>
                <a:spcPts val="0"/>
              </a:spcAft>
              <a:buClr>
                <a:schemeClr val="accent1"/>
              </a:buClr>
              <a:buSzPts val="2000"/>
              <a:buFont typeface="Arial"/>
              <a:buChar char="•"/>
              <a:defRPr b="0" i="0" sz="2000" u="none" cap="none" strike="noStrike">
                <a:solidFill>
                  <a:schemeClr val="dk2"/>
                </a:solidFill>
                <a:latin typeface="Times New Roman"/>
                <a:ea typeface="Times New Roman"/>
                <a:cs typeface="Times New Roman"/>
                <a:sym typeface="Times New Roman"/>
              </a:defRPr>
            </a:lvl3pPr>
            <a:lvl4pPr indent="-342900" lvl="3" marL="1828800" marR="0" rtl="0" algn="l">
              <a:spcBef>
                <a:spcPts val="360"/>
              </a:spcBef>
              <a:spcAft>
                <a:spcPts val="0"/>
              </a:spcAft>
              <a:buClr>
                <a:schemeClr val="accent1"/>
              </a:buClr>
              <a:buSzPts val="1800"/>
              <a:buFont typeface="Arial"/>
              <a:buChar char="•"/>
              <a:defRPr b="0" i="0" sz="1800" u="none" cap="none" strike="noStrike">
                <a:solidFill>
                  <a:schemeClr val="dk2"/>
                </a:solidFill>
                <a:latin typeface="Times New Roman"/>
                <a:ea typeface="Times New Roman"/>
                <a:cs typeface="Times New Roman"/>
                <a:sym typeface="Times New Roman"/>
              </a:defRPr>
            </a:lvl4pPr>
            <a:lvl5pPr indent="-342900" lvl="4" marL="2286000" marR="0" rtl="0" algn="l">
              <a:spcBef>
                <a:spcPts val="360"/>
              </a:spcBef>
              <a:spcAft>
                <a:spcPts val="0"/>
              </a:spcAft>
              <a:buClr>
                <a:schemeClr val="accent1"/>
              </a:buClr>
              <a:buSzPts val="1800"/>
              <a:buFont typeface="Arial"/>
              <a:buChar char="•"/>
              <a:defRPr b="0" i="0" sz="1800" u="none" cap="none" strike="noStrike">
                <a:solidFill>
                  <a:schemeClr val="dk2"/>
                </a:solidFill>
                <a:latin typeface="Times New Roman"/>
                <a:ea typeface="Times New Roman"/>
                <a:cs typeface="Times New Roman"/>
                <a:sym typeface="Times New Roman"/>
              </a:defRPr>
            </a:lvl5pPr>
            <a:lvl6pPr indent="-330200" lvl="5" marL="2743200" marR="0" rtl="0" algn="l">
              <a:spcBef>
                <a:spcPts val="320"/>
              </a:spcBef>
              <a:spcAft>
                <a:spcPts val="0"/>
              </a:spcAft>
              <a:buClr>
                <a:schemeClr val="accent1"/>
              </a:buClr>
              <a:buSzPts val="1600"/>
              <a:buFont typeface="Arial"/>
              <a:buChar char="•"/>
              <a:defRPr b="0" i="0" sz="1600" u="none" cap="none" strike="noStrike">
                <a:solidFill>
                  <a:schemeClr val="dk2"/>
                </a:solidFill>
                <a:latin typeface="Times New Roman"/>
                <a:ea typeface="Times New Roman"/>
                <a:cs typeface="Times New Roman"/>
                <a:sym typeface="Times New Roman"/>
              </a:defRPr>
            </a:lvl6pPr>
            <a:lvl7pPr indent="-330200" lvl="6" marL="3200400" marR="0" rtl="0" algn="l">
              <a:spcBef>
                <a:spcPts val="320"/>
              </a:spcBef>
              <a:spcAft>
                <a:spcPts val="0"/>
              </a:spcAft>
              <a:buClr>
                <a:schemeClr val="accent1"/>
              </a:buClr>
              <a:buSzPts val="1600"/>
              <a:buFont typeface="Arial"/>
              <a:buChar char="•"/>
              <a:defRPr b="0" i="0" sz="1600" u="none" cap="none" strike="noStrike">
                <a:solidFill>
                  <a:schemeClr val="dk2"/>
                </a:solidFill>
                <a:latin typeface="Times New Roman"/>
                <a:ea typeface="Times New Roman"/>
                <a:cs typeface="Times New Roman"/>
                <a:sym typeface="Times New Roman"/>
              </a:defRPr>
            </a:lvl7pPr>
            <a:lvl8pPr indent="-330200" lvl="7" marL="3657600" marR="0" rtl="0" algn="l">
              <a:spcBef>
                <a:spcPts val="320"/>
              </a:spcBef>
              <a:spcAft>
                <a:spcPts val="0"/>
              </a:spcAft>
              <a:buClr>
                <a:schemeClr val="accent1"/>
              </a:buClr>
              <a:buSzPts val="1600"/>
              <a:buFont typeface="Arial"/>
              <a:buChar char="•"/>
              <a:defRPr b="0" i="0" sz="1600" u="none" cap="none" strike="noStrike">
                <a:solidFill>
                  <a:schemeClr val="dk2"/>
                </a:solidFill>
                <a:latin typeface="Times New Roman"/>
                <a:ea typeface="Times New Roman"/>
                <a:cs typeface="Times New Roman"/>
                <a:sym typeface="Times New Roman"/>
              </a:defRPr>
            </a:lvl8pPr>
            <a:lvl9pPr indent="-330200" lvl="8" marL="4114800" marR="0" rtl="0" algn="l">
              <a:spcBef>
                <a:spcPts val="320"/>
              </a:spcBef>
              <a:spcAft>
                <a:spcPts val="0"/>
              </a:spcAft>
              <a:buClr>
                <a:schemeClr val="accent1"/>
              </a:buClr>
              <a:buSzPts val="1600"/>
              <a:buFont typeface="Arial"/>
              <a:buChar char="•"/>
              <a:defRPr b="0" i="0" sz="1600" u="none" cap="none" strike="noStrike">
                <a:solidFill>
                  <a:schemeClr val="dk2"/>
                </a:solidFill>
                <a:latin typeface="Times New Roman"/>
                <a:ea typeface="Times New Roman"/>
                <a:cs typeface="Times New Roman"/>
                <a:sym typeface="Times New Roman"/>
              </a:defRPr>
            </a:lvl9pPr>
          </a:lstStyle>
          <a:p/>
        </p:txBody>
      </p:sp>
      <p:sp>
        <p:nvSpPr>
          <p:cNvPr id="8" name="Google Shape;8;p24"/>
          <p:cNvSpPr txBox="1"/>
          <p:nvPr>
            <p:ph idx="10" type="dt"/>
          </p:nvPr>
        </p:nvSpPr>
        <p:spPr>
          <a:xfrm>
            <a:off x="6248400" y="6208776"/>
            <a:ext cx="213360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1" i="0" sz="1200" u="none" cap="none" strike="noStrike">
                <a:solidFill>
                  <a:srgbClr val="444444"/>
                </a:solidFill>
                <a:latin typeface="Times New Roman"/>
                <a:ea typeface="Times New Roman"/>
                <a:cs typeface="Times New Roman"/>
                <a:sym typeface="Times New Roman"/>
              </a:defRPr>
            </a:lvl1pPr>
            <a:lvl2pPr lvl="1"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9pPr>
          </a:lstStyle>
          <a:p/>
        </p:txBody>
      </p:sp>
      <p:sp>
        <p:nvSpPr>
          <p:cNvPr id="9" name="Google Shape;9;p24"/>
          <p:cNvSpPr txBox="1"/>
          <p:nvPr>
            <p:ph idx="11" type="ftr"/>
          </p:nvPr>
        </p:nvSpPr>
        <p:spPr>
          <a:xfrm>
            <a:off x="761999" y="6208776"/>
            <a:ext cx="4873869"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1" i="0" sz="1200" u="none" cap="none" strike="noStrike">
                <a:solidFill>
                  <a:srgbClr val="444444"/>
                </a:solidFill>
                <a:latin typeface="Times New Roman"/>
                <a:ea typeface="Times New Roman"/>
                <a:cs typeface="Times New Roman"/>
                <a:sym typeface="Times New Roman"/>
              </a:defRPr>
            </a:lvl1pPr>
            <a:lvl2pPr lvl="1"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9pPr>
          </a:lstStyle>
          <a:p/>
        </p:txBody>
      </p:sp>
      <p:sp>
        <p:nvSpPr>
          <p:cNvPr id="10" name="Google Shape;10;p24"/>
          <p:cNvSpPr txBox="1"/>
          <p:nvPr>
            <p:ph idx="12" type="sldNum"/>
          </p:nvPr>
        </p:nvSpPr>
        <p:spPr>
          <a:xfrm>
            <a:off x="7620000" y="5687568"/>
            <a:ext cx="7620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2400" u="none" cap="none" strike="noStrike">
                <a:solidFill>
                  <a:srgbClr val="262626"/>
                </a:solidFill>
                <a:latin typeface="Impact"/>
                <a:ea typeface="Impact"/>
                <a:cs typeface="Impact"/>
                <a:sym typeface="Impact"/>
              </a:defRPr>
            </a:lvl1pPr>
            <a:lvl2pPr indent="0" lvl="1" marL="0" marR="0" rtl="0" algn="r">
              <a:spcBef>
                <a:spcPts val="0"/>
              </a:spcBef>
              <a:buNone/>
              <a:defRPr b="0" i="0" sz="2400" u="none" cap="none" strike="noStrike">
                <a:solidFill>
                  <a:srgbClr val="262626"/>
                </a:solidFill>
                <a:latin typeface="Impact"/>
                <a:ea typeface="Impact"/>
                <a:cs typeface="Impact"/>
                <a:sym typeface="Impact"/>
              </a:defRPr>
            </a:lvl2pPr>
            <a:lvl3pPr indent="0" lvl="2" marL="0" marR="0" rtl="0" algn="r">
              <a:spcBef>
                <a:spcPts val="0"/>
              </a:spcBef>
              <a:buNone/>
              <a:defRPr b="0" i="0" sz="2400" u="none" cap="none" strike="noStrike">
                <a:solidFill>
                  <a:srgbClr val="262626"/>
                </a:solidFill>
                <a:latin typeface="Impact"/>
                <a:ea typeface="Impact"/>
                <a:cs typeface="Impact"/>
                <a:sym typeface="Impact"/>
              </a:defRPr>
            </a:lvl3pPr>
            <a:lvl4pPr indent="0" lvl="3" marL="0" marR="0" rtl="0" algn="r">
              <a:spcBef>
                <a:spcPts val="0"/>
              </a:spcBef>
              <a:buNone/>
              <a:defRPr b="0" i="0" sz="2400" u="none" cap="none" strike="noStrike">
                <a:solidFill>
                  <a:srgbClr val="262626"/>
                </a:solidFill>
                <a:latin typeface="Impact"/>
                <a:ea typeface="Impact"/>
                <a:cs typeface="Impact"/>
                <a:sym typeface="Impact"/>
              </a:defRPr>
            </a:lvl4pPr>
            <a:lvl5pPr indent="0" lvl="4" marL="0" marR="0" rtl="0" algn="r">
              <a:spcBef>
                <a:spcPts val="0"/>
              </a:spcBef>
              <a:buNone/>
              <a:defRPr b="0" i="0" sz="2400" u="none" cap="none" strike="noStrike">
                <a:solidFill>
                  <a:srgbClr val="262626"/>
                </a:solidFill>
                <a:latin typeface="Impact"/>
                <a:ea typeface="Impact"/>
                <a:cs typeface="Impact"/>
                <a:sym typeface="Impact"/>
              </a:defRPr>
            </a:lvl5pPr>
            <a:lvl6pPr indent="0" lvl="5" marL="0" marR="0" rtl="0" algn="r">
              <a:spcBef>
                <a:spcPts val="0"/>
              </a:spcBef>
              <a:buNone/>
              <a:defRPr b="0" i="0" sz="2400" u="none" cap="none" strike="noStrike">
                <a:solidFill>
                  <a:srgbClr val="262626"/>
                </a:solidFill>
                <a:latin typeface="Impact"/>
                <a:ea typeface="Impact"/>
                <a:cs typeface="Impact"/>
                <a:sym typeface="Impact"/>
              </a:defRPr>
            </a:lvl6pPr>
            <a:lvl7pPr indent="0" lvl="6" marL="0" marR="0" rtl="0" algn="r">
              <a:spcBef>
                <a:spcPts val="0"/>
              </a:spcBef>
              <a:buNone/>
              <a:defRPr b="0" i="0" sz="2400" u="none" cap="none" strike="noStrike">
                <a:solidFill>
                  <a:srgbClr val="262626"/>
                </a:solidFill>
                <a:latin typeface="Impact"/>
                <a:ea typeface="Impact"/>
                <a:cs typeface="Impact"/>
                <a:sym typeface="Impact"/>
              </a:defRPr>
            </a:lvl7pPr>
            <a:lvl8pPr indent="0" lvl="7" marL="0" marR="0" rtl="0" algn="r">
              <a:spcBef>
                <a:spcPts val="0"/>
              </a:spcBef>
              <a:buNone/>
              <a:defRPr b="0" i="0" sz="2400" u="none" cap="none" strike="noStrike">
                <a:solidFill>
                  <a:srgbClr val="262626"/>
                </a:solidFill>
                <a:latin typeface="Impact"/>
                <a:ea typeface="Impact"/>
                <a:cs typeface="Impact"/>
                <a:sym typeface="Impact"/>
              </a:defRPr>
            </a:lvl8pPr>
            <a:lvl9pPr indent="0" lvl="8" marL="0" marR="0" rtl="0" algn="r">
              <a:spcBef>
                <a:spcPts val="0"/>
              </a:spcBef>
              <a:buNone/>
              <a:defRPr b="0" i="0" sz="2400" u="none" cap="none" strike="noStrike">
                <a:solidFill>
                  <a:srgbClr val="262626"/>
                </a:solidFill>
                <a:latin typeface="Impact"/>
                <a:ea typeface="Impact"/>
                <a:cs typeface="Impact"/>
                <a:sym typeface="Impact"/>
              </a:defRPr>
            </a:lvl9pPr>
          </a:lstStyle>
          <a:p>
            <a:pPr indent="0" lvl="0" marL="0" rtl="0" algn="r">
              <a:spcBef>
                <a:spcPts val="0"/>
              </a:spcBef>
              <a:spcAft>
                <a:spcPts val="0"/>
              </a:spcAft>
              <a:buNone/>
            </a:pPr>
            <a:fld id="{00000000-1234-1234-1234-123412341234}" type="slidenum">
              <a:rPr lang="sl-SI"/>
              <a:t>‹#›</a:t>
            </a:fld>
            <a:endParaRPr/>
          </a:p>
        </p:txBody>
      </p:sp>
      <p:sp>
        <p:nvSpPr>
          <p:cNvPr id="11" name="Google Shape;11;p24"/>
          <p:cNvSpPr/>
          <p:nvPr/>
        </p:nvSpPr>
        <p:spPr>
          <a:xfrm>
            <a:off x="777240" y="0"/>
            <a:ext cx="7543800" cy="381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imes New Roman"/>
              <a:ea typeface="Times New Roman"/>
              <a:cs typeface="Times New Roman"/>
              <a:sym typeface="Times New Roman"/>
            </a:endParaRPr>
          </a:p>
        </p:txBody>
      </p:sp>
      <p:sp>
        <p:nvSpPr>
          <p:cNvPr id="12" name="Google Shape;12;p24"/>
          <p:cNvSpPr/>
          <p:nvPr/>
        </p:nvSpPr>
        <p:spPr>
          <a:xfrm>
            <a:off x="777240" y="6172200"/>
            <a:ext cx="7543800" cy="2743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imes New Roman"/>
              <a:ea typeface="Times New Roman"/>
              <a:cs typeface="Times New Roman"/>
              <a:sym typeface="Times New Roman"/>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2.png"/><Relationship Id="rId4" Type="http://schemas.openxmlformats.org/officeDocument/2006/relationships/image" Target="../media/image9.png"/><Relationship Id="rId5"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1.jpg"/><Relationship Id="rId4" Type="http://schemas.openxmlformats.org/officeDocument/2006/relationships/image" Target="../media/image14.png"/><Relationship Id="rId5" Type="http://schemas.openxmlformats.org/officeDocument/2006/relationships/image" Target="../media/image16.png"/><Relationship Id="rId6" Type="http://schemas.openxmlformats.org/officeDocument/2006/relationships/image" Target="../media/image15.png"/><Relationship Id="rId7" Type="http://schemas.openxmlformats.org/officeDocument/2006/relationships/image" Target="../media/image18.png"/><Relationship Id="rId8" Type="http://schemas.openxmlformats.org/officeDocument/2006/relationships/hyperlink" Target="https://www.youtube.com/watch?v=fTAUq6G9apg"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hyperlink" Target="https://www.youtube.com/watch?v=bZUoLo5t7kg" TargetMode="External"/><Relationship Id="rId4" Type="http://schemas.openxmlformats.org/officeDocument/2006/relationships/hyperlink" Target="https://youtu.be/gX7DUiO3PLI"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1.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0.png"/><Relationship Id="rId4" Type="http://schemas.openxmlformats.org/officeDocument/2006/relationships/image" Target="../media/image2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6.png"/><Relationship Id="rId4" Type="http://schemas.openxmlformats.org/officeDocument/2006/relationships/hyperlink" Target="https://www.youtube.com/watch?v=euM-Apd_oms"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 name="Shape 92"/>
        <p:cNvGrpSpPr/>
        <p:nvPr/>
      </p:nvGrpSpPr>
      <p:grpSpPr>
        <a:xfrm>
          <a:off x="0" y="0"/>
          <a:ext cx="0" cy="0"/>
          <a:chOff x="0" y="0"/>
          <a:chExt cx="0" cy="0"/>
        </a:xfrm>
      </p:grpSpPr>
      <p:sp>
        <p:nvSpPr>
          <p:cNvPr id="93" name="Google Shape;93;p1"/>
          <p:cNvSpPr txBox="1"/>
          <p:nvPr>
            <p:ph type="ctrTitle"/>
          </p:nvPr>
        </p:nvSpPr>
        <p:spPr>
          <a:xfrm>
            <a:off x="827584" y="908720"/>
            <a:ext cx="7704856" cy="230124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262626"/>
              </a:buClr>
              <a:buSzPts val="8000"/>
              <a:buFont typeface="Impact"/>
              <a:buNone/>
            </a:pPr>
            <a:r>
              <a:rPr lang="sl-SI"/>
              <a:t>TEHNIČNE   KARAKTERISTIKE</a:t>
            </a:r>
            <a:endParaRPr/>
          </a:p>
        </p:txBody>
      </p:sp>
      <p:pic>
        <p:nvPicPr>
          <p:cNvPr descr="Rezultat iskanja slik za technical car" id="94" name="Google Shape;94;p1"/>
          <p:cNvPicPr preferRelativeResize="0"/>
          <p:nvPr/>
        </p:nvPicPr>
        <p:blipFill rotWithShape="1">
          <a:blip r:embed="rId3">
            <a:alphaModFix/>
          </a:blip>
          <a:srcRect b="0" l="0" r="0" t="0"/>
          <a:stretch/>
        </p:blipFill>
        <p:spPr>
          <a:xfrm>
            <a:off x="2287141" y="3212976"/>
            <a:ext cx="4569718" cy="2741831"/>
          </a:xfrm>
          <a:prstGeom prst="roundRect">
            <a:avLst>
              <a:gd fmla="val 16667" name="adj"/>
            </a:avLst>
          </a:prstGeom>
          <a:noFill/>
          <a:ln>
            <a:noFill/>
          </a:ln>
          <a:effectLst>
            <a:outerShdw blurRad="76200" rotWithShape="0" algn="tl" dir="7800000" dist="38100">
              <a:srgbClr val="000000">
                <a:alpha val="4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 name="Shape 98"/>
        <p:cNvGrpSpPr/>
        <p:nvPr/>
      </p:nvGrpSpPr>
      <p:grpSpPr>
        <a:xfrm>
          <a:off x="0" y="0"/>
          <a:ext cx="0" cy="0"/>
          <a:chOff x="0" y="0"/>
          <a:chExt cx="0" cy="0"/>
        </a:xfrm>
      </p:grpSpPr>
      <p:sp>
        <p:nvSpPr>
          <p:cNvPr id="99" name="Google Shape;99;p2"/>
          <p:cNvSpPr/>
          <p:nvPr/>
        </p:nvSpPr>
        <p:spPr>
          <a:xfrm>
            <a:off x="107504" y="404664"/>
            <a:ext cx="8784976" cy="30854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sl-SI" sz="2400" u="sng" cap="none" strike="noStrike">
                <a:solidFill>
                  <a:schemeClr val="accent1"/>
                </a:solidFill>
                <a:latin typeface="Times New Roman"/>
                <a:ea typeface="Times New Roman"/>
                <a:cs typeface="Times New Roman"/>
                <a:sym typeface="Times New Roman"/>
              </a:rPr>
              <a:t>Tehnične karakteristike  </a:t>
            </a:r>
            <a:endParaRPr b="1" i="0" sz="2400" u="sng" cap="none" strike="noStrike">
              <a:solidFill>
                <a:schemeClr val="accent1"/>
              </a:solidFill>
              <a:latin typeface="Times New Roman"/>
              <a:ea typeface="Times New Roman"/>
              <a:cs typeface="Times New Roman"/>
              <a:sym typeface="Times New Roman"/>
            </a:endParaRPr>
          </a:p>
          <a:p>
            <a:pPr indent="0" lvl="0" marL="0" marR="0" rtl="0" algn="l">
              <a:spcBef>
                <a:spcPts val="0"/>
              </a:spcBef>
              <a:spcAft>
                <a:spcPts val="0"/>
              </a:spcAft>
              <a:buNone/>
            </a:pPr>
            <a:r>
              <a:rPr b="0" i="0" lang="sl-SI" sz="105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b="0" i="0" lang="sl-SI" sz="2000" u="none" cap="none" strike="noStrike">
                <a:solidFill>
                  <a:schemeClr val="dk1"/>
                </a:solidFill>
                <a:latin typeface="Times New Roman"/>
                <a:ea typeface="Times New Roman"/>
                <a:cs typeface="Times New Roman"/>
                <a:sym typeface="Times New Roman"/>
              </a:rPr>
              <a:t>Pri izbiri vozila so tehnične karakteristike zelo pomembne, vplivajo na vozne lastnosti,  stroške in končno ceno prevoza.</a:t>
            </a:r>
            <a:endParaRPr b="0" i="0" sz="2000" u="none" cap="none" strike="noStrike">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b="0" i="0" lang="sl-SI" sz="2000" u="none" cap="none" strike="noStrike">
                <a:solidFill>
                  <a:schemeClr val="dk1"/>
                </a:solidFill>
                <a:latin typeface="Times New Roman"/>
                <a:ea typeface="Times New Roman"/>
                <a:cs typeface="Times New Roman"/>
                <a:sym typeface="Times New Roman"/>
              </a:rPr>
              <a:t>Pod tehnične karakteristike štejemo:</a:t>
            </a:r>
            <a:endParaRPr b="0" i="0" sz="2000" u="none" cap="none" strike="noStrike">
              <a:solidFill>
                <a:schemeClr val="dk1"/>
              </a:solidFill>
              <a:latin typeface="Times New Roman"/>
              <a:ea typeface="Times New Roman"/>
              <a:cs typeface="Times New Roman"/>
              <a:sym typeface="Times New Roman"/>
            </a:endParaRPr>
          </a:p>
          <a:p>
            <a:pPr indent="-342900" lvl="0" marL="342900" marR="0" rtl="0" algn="l">
              <a:spcBef>
                <a:spcPts val="0"/>
              </a:spcBef>
              <a:spcAft>
                <a:spcPts val="0"/>
              </a:spcAft>
              <a:buClr>
                <a:schemeClr val="dk1"/>
              </a:buClr>
              <a:buSzPts val="2000"/>
              <a:buFont typeface="Impact"/>
              <a:buAutoNum type="alphaLcParenR"/>
            </a:pPr>
            <a:r>
              <a:rPr b="0" i="0" lang="sl-SI" sz="2000" u="none" cap="none" strike="noStrike">
                <a:solidFill>
                  <a:schemeClr val="dk1"/>
                </a:solidFill>
                <a:latin typeface="Times New Roman"/>
                <a:ea typeface="Times New Roman"/>
                <a:cs typeface="Times New Roman"/>
                <a:sym typeface="Times New Roman"/>
              </a:rPr>
              <a:t>karakteristike motorjev,</a:t>
            </a:r>
            <a:endParaRPr b="0" i="0" sz="2000" u="none" cap="none" strike="noStrike">
              <a:solidFill>
                <a:schemeClr val="dk1"/>
              </a:solidFill>
              <a:latin typeface="Times New Roman"/>
              <a:ea typeface="Times New Roman"/>
              <a:cs typeface="Times New Roman"/>
              <a:sym typeface="Times New Roman"/>
            </a:endParaRPr>
          </a:p>
          <a:p>
            <a:pPr indent="-342900" lvl="0" marL="342900" marR="0" rtl="0" algn="l">
              <a:spcBef>
                <a:spcPts val="0"/>
              </a:spcBef>
              <a:spcAft>
                <a:spcPts val="0"/>
              </a:spcAft>
              <a:buClr>
                <a:schemeClr val="dk1"/>
              </a:buClr>
              <a:buSzPts val="2000"/>
              <a:buFont typeface="Impact"/>
              <a:buAutoNum type="alphaLcParenR"/>
            </a:pPr>
            <a:r>
              <a:rPr b="0" i="0" lang="sl-SI" sz="2000" u="none" cap="none" strike="noStrike">
                <a:solidFill>
                  <a:schemeClr val="dk1"/>
                </a:solidFill>
                <a:latin typeface="Times New Roman"/>
                <a:ea typeface="Times New Roman"/>
                <a:cs typeface="Times New Roman"/>
                <a:sym typeface="Times New Roman"/>
              </a:rPr>
              <a:t>sklopi prenosa moči,</a:t>
            </a:r>
            <a:endParaRPr b="0" i="0" sz="2000" u="none" cap="none" strike="noStrike">
              <a:solidFill>
                <a:schemeClr val="dk1"/>
              </a:solidFill>
              <a:latin typeface="Times New Roman"/>
              <a:ea typeface="Times New Roman"/>
              <a:cs typeface="Times New Roman"/>
              <a:sym typeface="Times New Roman"/>
            </a:endParaRPr>
          </a:p>
          <a:p>
            <a:pPr indent="-342900" lvl="0" marL="342900" marR="0" rtl="0" algn="l">
              <a:spcBef>
                <a:spcPts val="0"/>
              </a:spcBef>
              <a:spcAft>
                <a:spcPts val="0"/>
              </a:spcAft>
              <a:buClr>
                <a:schemeClr val="dk1"/>
              </a:buClr>
              <a:buSzPts val="2000"/>
              <a:buFont typeface="Impact"/>
              <a:buAutoNum type="alphaLcParenR"/>
            </a:pPr>
            <a:r>
              <a:rPr b="0" i="0" lang="sl-SI" sz="2000" u="none" cap="none" strike="noStrike">
                <a:solidFill>
                  <a:schemeClr val="dk1"/>
                </a:solidFill>
                <a:latin typeface="Times New Roman"/>
                <a:ea typeface="Times New Roman"/>
                <a:cs typeface="Times New Roman"/>
                <a:sym typeface="Times New Roman"/>
              </a:rPr>
              <a:t>podvozje, šasija,</a:t>
            </a:r>
            <a:endParaRPr b="0" i="0" sz="2000" u="none" cap="none" strike="noStrike">
              <a:solidFill>
                <a:schemeClr val="dk1"/>
              </a:solidFill>
              <a:latin typeface="Times New Roman"/>
              <a:ea typeface="Times New Roman"/>
              <a:cs typeface="Times New Roman"/>
              <a:sym typeface="Times New Roman"/>
            </a:endParaRPr>
          </a:p>
          <a:p>
            <a:pPr indent="-342900" lvl="0" marL="342900" marR="0" rtl="0" algn="l">
              <a:spcBef>
                <a:spcPts val="0"/>
              </a:spcBef>
              <a:spcAft>
                <a:spcPts val="0"/>
              </a:spcAft>
              <a:buClr>
                <a:schemeClr val="dk1"/>
              </a:buClr>
              <a:buSzPts val="2000"/>
              <a:buFont typeface="Impact"/>
              <a:buAutoNum type="alphaLcParenR"/>
            </a:pPr>
            <a:r>
              <a:rPr b="0" i="0" lang="sl-SI" sz="2000" u="none" cap="none" strike="noStrike">
                <a:solidFill>
                  <a:schemeClr val="dk1"/>
                </a:solidFill>
                <a:latin typeface="Times New Roman"/>
                <a:ea typeface="Times New Roman"/>
                <a:cs typeface="Times New Roman"/>
                <a:sym typeface="Times New Roman"/>
              </a:rPr>
              <a:t>zavorni sistem in </a:t>
            </a:r>
            <a:endParaRPr b="0" i="0" sz="2000" u="none" cap="none" strike="noStrike">
              <a:solidFill>
                <a:schemeClr val="dk1"/>
              </a:solidFill>
              <a:latin typeface="Times New Roman"/>
              <a:ea typeface="Times New Roman"/>
              <a:cs typeface="Times New Roman"/>
              <a:sym typeface="Times New Roman"/>
            </a:endParaRPr>
          </a:p>
          <a:p>
            <a:pPr indent="-342900" lvl="0" marL="342900" marR="0" rtl="0" algn="l">
              <a:spcBef>
                <a:spcPts val="0"/>
              </a:spcBef>
              <a:spcAft>
                <a:spcPts val="0"/>
              </a:spcAft>
              <a:buClr>
                <a:schemeClr val="dk1"/>
              </a:buClr>
              <a:buSzPts val="2000"/>
              <a:buFont typeface="Impact"/>
              <a:buAutoNum type="alphaLcParenR"/>
            </a:pPr>
            <a:r>
              <a:rPr b="0" i="0" lang="sl-SI" sz="2000" u="none" cap="none" strike="noStrike">
                <a:solidFill>
                  <a:schemeClr val="dk1"/>
                </a:solidFill>
                <a:latin typeface="Times New Roman"/>
                <a:ea typeface="Times New Roman"/>
                <a:cs typeface="Times New Roman"/>
                <a:sym typeface="Times New Roman"/>
              </a:rPr>
              <a:t>ergonomija voznikovega prostora.</a:t>
            </a:r>
            <a:endParaRPr b="0" i="0" sz="2000" u="none" cap="none" strike="noStrike">
              <a:solidFill>
                <a:schemeClr val="dk1"/>
              </a:solidFill>
              <a:latin typeface="Times New Roman"/>
              <a:ea typeface="Times New Roman"/>
              <a:cs typeface="Times New Roman"/>
              <a:sym typeface="Times New Roman"/>
            </a:endParaRPr>
          </a:p>
        </p:txBody>
      </p:sp>
      <p:pic>
        <p:nvPicPr>
          <p:cNvPr descr="Rezultat iskanja slik za engine of a car" id="100" name="Google Shape;100;p2"/>
          <p:cNvPicPr preferRelativeResize="0"/>
          <p:nvPr/>
        </p:nvPicPr>
        <p:blipFill rotWithShape="1">
          <a:blip r:embed="rId3">
            <a:alphaModFix/>
          </a:blip>
          <a:srcRect b="0" l="0" r="0" t="0"/>
          <a:stretch/>
        </p:blipFill>
        <p:spPr>
          <a:xfrm>
            <a:off x="4139952" y="3236562"/>
            <a:ext cx="4141365" cy="2756125"/>
          </a:xfrm>
          <a:prstGeom prst="roundRect">
            <a:avLst>
              <a:gd fmla="val 16667" name="adj"/>
            </a:avLst>
          </a:prstGeom>
          <a:noFill/>
          <a:ln>
            <a:noFill/>
          </a:ln>
          <a:effectLst>
            <a:outerShdw blurRad="76200" rotWithShape="0" algn="tl" dir="7800000" dist="38100">
              <a:srgbClr val="000000">
                <a:alpha val="40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4" name="Shape 104"/>
        <p:cNvGrpSpPr/>
        <p:nvPr/>
      </p:nvGrpSpPr>
      <p:grpSpPr>
        <a:xfrm>
          <a:off x="0" y="0"/>
          <a:ext cx="0" cy="0"/>
          <a:chOff x="0" y="0"/>
          <a:chExt cx="0" cy="0"/>
        </a:xfrm>
      </p:grpSpPr>
      <p:sp>
        <p:nvSpPr>
          <p:cNvPr id="105" name="Google Shape;105;p3"/>
          <p:cNvSpPr/>
          <p:nvPr/>
        </p:nvSpPr>
        <p:spPr>
          <a:xfrm>
            <a:off x="107504" y="620688"/>
            <a:ext cx="8533456" cy="200824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sl-SI" sz="2000" u="sng" cap="none" strike="noStrike">
                <a:solidFill>
                  <a:schemeClr val="accent1"/>
                </a:solidFill>
                <a:latin typeface="Times New Roman"/>
                <a:ea typeface="Times New Roman"/>
                <a:cs typeface="Times New Roman"/>
                <a:sym typeface="Times New Roman"/>
              </a:rPr>
              <a:t>Tehnične karakteristike  motorjev</a:t>
            </a:r>
            <a:endParaRPr b="1" i="0" sz="2000" u="sng" cap="none" strike="noStrike">
              <a:solidFill>
                <a:schemeClr val="accent1"/>
              </a:solidFill>
              <a:latin typeface="Times New Roman"/>
              <a:ea typeface="Times New Roman"/>
              <a:cs typeface="Times New Roman"/>
              <a:sym typeface="Times New Roman"/>
            </a:endParaRPr>
          </a:p>
          <a:p>
            <a:pPr indent="0" lvl="0" marL="0" marR="0" rtl="0" algn="l">
              <a:spcBef>
                <a:spcPts val="0"/>
              </a:spcBef>
              <a:spcAft>
                <a:spcPts val="0"/>
              </a:spcAft>
              <a:buNone/>
            </a:pPr>
            <a:r>
              <a:rPr b="0" i="0" lang="sl-SI" sz="105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b="0" i="0" lang="sl-SI" sz="1800" u="none" cap="none" strike="noStrike">
                <a:solidFill>
                  <a:schemeClr val="dk1"/>
                </a:solidFill>
                <a:latin typeface="Times New Roman"/>
                <a:ea typeface="Times New Roman"/>
                <a:cs typeface="Times New Roman"/>
                <a:sym typeface="Times New Roman"/>
              </a:rPr>
              <a:t>Zakonodaja določa najmanjšo  bruto moč motorja glede na največjo dovoljeno maso vozila, ki znaša:   </a:t>
            </a:r>
            <a:endParaRPr b="0" i="0" sz="1800" u="none" cap="none" strike="noStrike">
              <a:solidFill>
                <a:schemeClr val="dk1"/>
              </a:solidFill>
              <a:latin typeface="Times New Roman"/>
              <a:ea typeface="Times New Roman"/>
              <a:cs typeface="Times New Roman"/>
              <a:sym typeface="Times New Roman"/>
            </a:endParaRPr>
          </a:p>
          <a:p>
            <a:pPr indent="-342900" lvl="0" marL="342900" marR="0" rtl="0" algn="l">
              <a:spcBef>
                <a:spcPts val="0"/>
              </a:spcBef>
              <a:spcAft>
                <a:spcPts val="0"/>
              </a:spcAft>
              <a:buClr>
                <a:schemeClr val="dk1"/>
              </a:buClr>
              <a:buSzPts val="1800"/>
              <a:buFont typeface="Noto Sans Symbols"/>
              <a:buChar char="⮚"/>
            </a:pPr>
            <a:r>
              <a:rPr b="0" i="0" lang="sl-SI" sz="1800" u="none" cap="none" strike="noStrike">
                <a:solidFill>
                  <a:schemeClr val="dk1"/>
                </a:solidFill>
                <a:latin typeface="Times New Roman"/>
                <a:ea typeface="Times New Roman"/>
                <a:cs typeface="Times New Roman"/>
                <a:sym typeface="Times New Roman"/>
              </a:rPr>
              <a:t>Minimalno </a:t>
            </a:r>
            <a:r>
              <a:rPr b="1" i="0" lang="sl-SI" sz="1800" u="sng" cap="none" strike="noStrike">
                <a:solidFill>
                  <a:schemeClr val="dk1"/>
                </a:solidFill>
                <a:latin typeface="Times New Roman"/>
                <a:ea typeface="Times New Roman"/>
                <a:cs typeface="Times New Roman"/>
                <a:sym typeface="Times New Roman"/>
              </a:rPr>
              <a:t>14,72 kW/t</a:t>
            </a:r>
            <a:r>
              <a:rPr b="0" i="0" lang="sl-SI" sz="1800" u="none" cap="none" strike="noStrike">
                <a:solidFill>
                  <a:schemeClr val="dk1"/>
                </a:solidFill>
                <a:latin typeface="Times New Roman"/>
                <a:ea typeface="Times New Roman"/>
                <a:cs typeface="Times New Roman"/>
                <a:sym typeface="Times New Roman"/>
              </a:rPr>
              <a:t> za osebna in kombinirana vozila, ter motorna kolesa,</a:t>
            </a:r>
            <a:endParaRPr b="0" i="0" sz="1800" u="none" cap="none" strike="noStrike">
              <a:solidFill>
                <a:schemeClr val="dk1"/>
              </a:solidFill>
              <a:latin typeface="Times New Roman"/>
              <a:ea typeface="Times New Roman"/>
              <a:cs typeface="Times New Roman"/>
              <a:sym typeface="Times New Roman"/>
            </a:endParaRPr>
          </a:p>
          <a:p>
            <a:pPr indent="-342900" lvl="0" marL="342900" marR="0" rtl="0" algn="l">
              <a:spcBef>
                <a:spcPts val="0"/>
              </a:spcBef>
              <a:spcAft>
                <a:spcPts val="0"/>
              </a:spcAft>
              <a:buClr>
                <a:schemeClr val="dk1"/>
              </a:buClr>
              <a:buSzPts val="1800"/>
              <a:buFont typeface="Noto Sans Symbols"/>
              <a:buChar char="⮚"/>
            </a:pPr>
            <a:r>
              <a:rPr b="1" i="0" lang="sl-SI" sz="1800" u="sng" cap="none" strike="noStrike">
                <a:solidFill>
                  <a:schemeClr val="dk1"/>
                </a:solidFill>
                <a:latin typeface="Times New Roman"/>
                <a:ea typeface="Times New Roman"/>
                <a:cs typeface="Times New Roman"/>
                <a:sym typeface="Times New Roman"/>
              </a:rPr>
              <a:t>8,83 kW/t</a:t>
            </a:r>
            <a:r>
              <a:rPr b="0" i="0" lang="sl-SI" sz="1800" u="none" cap="none" strike="noStrike">
                <a:solidFill>
                  <a:schemeClr val="dk1"/>
                </a:solidFill>
                <a:latin typeface="Times New Roman"/>
                <a:ea typeface="Times New Roman"/>
                <a:cs typeface="Times New Roman"/>
                <a:sym typeface="Times New Roman"/>
              </a:rPr>
              <a:t>  za avtobuse, </a:t>
            </a:r>
            <a:r>
              <a:rPr b="1" i="0" lang="sl-SI" sz="1800" u="sng" cap="none" strike="noStrike">
                <a:solidFill>
                  <a:schemeClr val="dk1"/>
                </a:solidFill>
                <a:latin typeface="Times New Roman"/>
                <a:ea typeface="Times New Roman"/>
                <a:cs typeface="Times New Roman"/>
                <a:sym typeface="Times New Roman"/>
              </a:rPr>
              <a:t>5,88 kW/t</a:t>
            </a:r>
            <a:r>
              <a:rPr b="0" i="0" lang="sl-SI" sz="1800" u="none" cap="none" strike="noStrike">
                <a:solidFill>
                  <a:schemeClr val="dk1"/>
                </a:solidFill>
                <a:latin typeface="Times New Roman"/>
                <a:ea typeface="Times New Roman"/>
                <a:cs typeface="Times New Roman"/>
                <a:sym typeface="Times New Roman"/>
              </a:rPr>
              <a:t> za zgibne avtobuse in</a:t>
            </a:r>
            <a:endParaRPr b="0" i="0" sz="1800" u="none" cap="none" strike="noStrike">
              <a:solidFill>
                <a:schemeClr val="dk1"/>
              </a:solidFill>
              <a:latin typeface="Times New Roman"/>
              <a:ea typeface="Times New Roman"/>
              <a:cs typeface="Times New Roman"/>
              <a:sym typeface="Times New Roman"/>
            </a:endParaRPr>
          </a:p>
          <a:p>
            <a:pPr indent="-342900" lvl="0" marL="342900" marR="0" rtl="0" algn="l">
              <a:spcBef>
                <a:spcPts val="0"/>
              </a:spcBef>
              <a:spcAft>
                <a:spcPts val="0"/>
              </a:spcAft>
              <a:buClr>
                <a:schemeClr val="dk1"/>
              </a:buClr>
              <a:buSzPts val="1800"/>
              <a:buFont typeface="Noto Sans Symbols"/>
              <a:buChar char="⮚"/>
            </a:pPr>
            <a:r>
              <a:rPr b="1" i="0" lang="sl-SI" sz="1800" u="sng" cap="none" strike="noStrike">
                <a:solidFill>
                  <a:schemeClr val="dk1"/>
                </a:solidFill>
                <a:latin typeface="Times New Roman"/>
                <a:ea typeface="Times New Roman"/>
                <a:cs typeface="Times New Roman"/>
                <a:sym typeface="Times New Roman"/>
              </a:rPr>
              <a:t>4,41 kW/t</a:t>
            </a:r>
            <a:r>
              <a:rPr b="0" i="0" lang="sl-SI" sz="1800" u="none" cap="none" strike="noStrike">
                <a:solidFill>
                  <a:schemeClr val="dk1"/>
                </a:solidFill>
                <a:latin typeface="Times New Roman"/>
                <a:ea typeface="Times New Roman"/>
                <a:cs typeface="Times New Roman"/>
                <a:sym typeface="Times New Roman"/>
              </a:rPr>
              <a:t> za vlečna, delovna, specialna tovorna vozila.</a:t>
            </a:r>
            <a:endParaRPr b="0" i="0" sz="1800" u="none" cap="none" strike="noStrike">
              <a:solidFill>
                <a:schemeClr val="dk1"/>
              </a:solidFill>
              <a:latin typeface="Times New Roman"/>
              <a:ea typeface="Times New Roman"/>
              <a:cs typeface="Times New Roman"/>
              <a:sym typeface="Times New Roman"/>
            </a:endParaRPr>
          </a:p>
        </p:txBody>
      </p:sp>
      <p:sp>
        <p:nvSpPr>
          <p:cNvPr id="106" name="Google Shape;106;p3"/>
          <p:cNvSpPr/>
          <p:nvPr/>
        </p:nvSpPr>
        <p:spPr>
          <a:xfrm>
            <a:off x="107504" y="2793437"/>
            <a:ext cx="4572000"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sl-SI" sz="1800" u="sng" cap="none" strike="noStrike">
                <a:solidFill>
                  <a:schemeClr val="dk1"/>
                </a:solidFill>
                <a:latin typeface="Times New Roman"/>
                <a:ea typeface="Times New Roman"/>
                <a:cs typeface="Times New Roman"/>
                <a:sym typeface="Times New Roman"/>
              </a:rPr>
              <a:t>Vrsto motorja se izbere glede na:</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b="1" lang="sl-SI" sz="1800">
                <a:solidFill>
                  <a:schemeClr val="dk1"/>
                </a:solidFill>
                <a:latin typeface="Times New Roman"/>
                <a:ea typeface="Times New Roman"/>
                <a:cs typeface="Times New Roman"/>
                <a:sym typeface="Times New Roman"/>
              </a:rPr>
              <a:t> </a:t>
            </a:r>
            <a:endParaRPr sz="1800">
              <a:solidFill>
                <a:schemeClr val="dk1"/>
              </a:solidFill>
              <a:latin typeface="Times New Roman"/>
              <a:ea typeface="Times New Roman"/>
              <a:cs typeface="Times New Roman"/>
              <a:sym typeface="Times New Roman"/>
            </a:endParaRPr>
          </a:p>
          <a:p>
            <a:pPr indent="-285750" lvl="0" marL="285750" marR="0" rtl="0" algn="l">
              <a:spcBef>
                <a:spcPts val="0"/>
              </a:spcBef>
              <a:spcAft>
                <a:spcPts val="0"/>
              </a:spcAft>
              <a:buClr>
                <a:schemeClr val="dk1"/>
              </a:buClr>
              <a:buSzPts val="1800"/>
              <a:buFont typeface="Noto Sans Symbols"/>
              <a:buChar char="⮚"/>
            </a:pPr>
            <a:r>
              <a:rPr lang="sl-SI" sz="1800">
                <a:solidFill>
                  <a:schemeClr val="dk1"/>
                </a:solidFill>
                <a:latin typeface="Times New Roman"/>
                <a:ea typeface="Times New Roman"/>
                <a:cs typeface="Times New Roman"/>
                <a:sym typeface="Times New Roman"/>
              </a:rPr>
              <a:t>potrebno moč,</a:t>
            </a:r>
            <a:endParaRPr/>
          </a:p>
          <a:p>
            <a:pPr indent="-285750" lvl="0" marL="285750" marR="0" rtl="0" algn="l">
              <a:spcBef>
                <a:spcPts val="0"/>
              </a:spcBef>
              <a:spcAft>
                <a:spcPts val="0"/>
              </a:spcAft>
              <a:buClr>
                <a:schemeClr val="dk1"/>
              </a:buClr>
              <a:buSzPts val="1800"/>
              <a:buFont typeface="Noto Sans Symbols"/>
              <a:buChar char="⮚"/>
            </a:pPr>
            <a:r>
              <a:rPr lang="sl-SI" sz="1800">
                <a:solidFill>
                  <a:schemeClr val="dk1"/>
                </a:solidFill>
                <a:latin typeface="Times New Roman"/>
                <a:ea typeface="Times New Roman"/>
                <a:cs typeface="Times New Roman"/>
                <a:sym typeface="Times New Roman"/>
              </a:rPr>
              <a:t>specifično porabo goriva, </a:t>
            </a:r>
            <a:endParaRPr/>
          </a:p>
          <a:p>
            <a:pPr indent="-285750" lvl="0" marL="285750" marR="0" rtl="0" algn="l">
              <a:spcBef>
                <a:spcPts val="0"/>
              </a:spcBef>
              <a:spcAft>
                <a:spcPts val="0"/>
              </a:spcAft>
              <a:buClr>
                <a:schemeClr val="dk1"/>
              </a:buClr>
              <a:buSzPts val="1800"/>
              <a:buFont typeface="Noto Sans Symbols"/>
              <a:buChar char="⮚"/>
            </a:pPr>
            <a:r>
              <a:rPr lang="sl-SI" sz="1800">
                <a:solidFill>
                  <a:schemeClr val="dk1"/>
                </a:solidFill>
                <a:latin typeface="Times New Roman"/>
                <a:ea typeface="Times New Roman"/>
                <a:cs typeface="Times New Roman"/>
                <a:sym typeface="Times New Roman"/>
              </a:rPr>
              <a:t>karakteristike  navora,</a:t>
            </a:r>
            <a:endParaRPr/>
          </a:p>
          <a:p>
            <a:pPr indent="-285750" lvl="0" marL="285750" marR="0" rtl="0" algn="l">
              <a:spcBef>
                <a:spcPts val="0"/>
              </a:spcBef>
              <a:spcAft>
                <a:spcPts val="0"/>
              </a:spcAft>
              <a:buClr>
                <a:schemeClr val="dk1"/>
              </a:buClr>
              <a:buSzPts val="1800"/>
              <a:buFont typeface="Noto Sans Symbols"/>
              <a:buChar char="⮚"/>
            </a:pPr>
            <a:r>
              <a:rPr lang="sl-SI" sz="1800">
                <a:solidFill>
                  <a:schemeClr val="dk1"/>
                </a:solidFill>
                <a:latin typeface="Times New Roman"/>
                <a:ea typeface="Times New Roman"/>
                <a:cs typeface="Times New Roman"/>
                <a:sym typeface="Times New Roman"/>
              </a:rPr>
              <a:t>pogonsko zanesljivosti,</a:t>
            </a:r>
            <a:endParaRPr/>
          </a:p>
          <a:p>
            <a:pPr indent="-285750" lvl="0" marL="285750" marR="0" rtl="0" algn="l">
              <a:spcBef>
                <a:spcPts val="0"/>
              </a:spcBef>
              <a:spcAft>
                <a:spcPts val="0"/>
              </a:spcAft>
              <a:buClr>
                <a:schemeClr val="dk1"/>
              </a:buClr>
              <a:buSzPts val="1800"/>
              <a:buFont typeface="Noto Sans Symbols"/>
              <a:buChar char="⮚"/>
            </a:pPr>
            <a:r>
              <a:rPr lang="sl-SI" sz="1800">
                <a:solidFill>
                  <a:schemeClr val="dk1"/>
                </a:solidFill>
                <a:latin typeface="Times New Roman"/>
                <a:ea typeface="Times New Roman"/>
                <a:cs typeface="Times New Roman"/>
                <a:sym typeface="Times New Roman"/>
              </a:rPr>
              <a:t>način vzdrževanja in</a:t>
            </a:r>
            <a:endParaRPr/>
          </a:p>
          <a:p>
            <a:pPr indent="-285750" lvl="0" marL="285750" marR="0" rtl="0" algn="l">
              <a:spcBef>
                <a:spcPts val="0"/>
              </a:spcBef>
              <a:spcAft>
                <a:spcPts val="0"/>
              </a:spcAft>
              <a:buClr>
                <a:schemeClr val="dk1"/>
              </a:buClr>
              <a:buSzPts val="1800"/>
              <a:buFont typeface="Noto Sans Symbols"/>
              <a:buChar char="⮚"/>
            </a:pPr>
            <a:r>
              <a:rPr lang="sl-SI" sz="1800">
                <a:solidFill>
                  <a:schemeClr val="dk1"/>
                </a:solidFill>
                <a:latin typeface="Times New Roman"/>
                <a:ea typeface="Times New Roman"/>
                <a:cs typeface="Times New Roman"/>
                <a:sym typeface="Times New Roman"/>
              </a:rPr>
              <a:t>izpolnjevanje ekoloških zahtev.</a:t>
            </a:r>
            <a:endParaRPr/>
          </a:p>
        </p:txBody>
      </p:sp>
      <p:pic>
        <p:nvPicPr>
          <p:cNvPr id="107" name="Google Shape;107;p3"/>
          <p:cNvPicPr preferRelativeResize="0"/>
          <p:nvPr/>
        </p:nvPicPr>
        <p:blipFill rotWithShape="1">
          <a:blip r:embed="rId3">
            <a:alphaModFix/>
          </a:blip>
          <a:srcRect b="0" l="0" r="0" t="0"/>
          <a:stretch/>
        </p:blipFill>
        <p:spPr>
          <a:xfrm>
            <a:off x="4679504" y="2793437"/>
            <a:ext cx="3436745" cy="2908015"/>
          </a:xfrm>
          <a:prstGeom prst="roundRect">
            <a:avLst>
              <a:gd fmla="val 16667" name="adj"/>
            </a:avLst>
          </a:prstGeom>
          <a:noFill/>
          <a:ln>
            <a:noFill/>
          </a:ln>
          <a:effectLst>
            <a:outerShdw blurRad="76200" rotWithShape="0" algn="tl" dir="7800000" dist="38100">
              <a:srgbClr val="000000">
                <a:alpha val="40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1" name="Shape 111"/>
        <p:cNvGrpSpPr/>
        <p:nvPr/>
      </p:nvGrpSpPr>
      <p:grpSpPr>
        <a:xfrm>
          <a:off x="0" y="0"/>
          <a:ext cx="0" cy="0"/>
          <a:chOff x="0" y="0"/>
          <a:chExt cx="0" cy="0"/>
        </a:xfrm>
      </p:grpSpPr>
      <p:sp>
        <p:nvSpPr>
          <p:cNvPr id="112" name="Google Shape;112;p4"/>
          <p:cNvSpPr txBox="1"/>
          <p:nvPr/>
        </p:nvSpPr>
        <p:spPr>
          <a:xfrm>
            <a:off x="521878" y="637913"/>
            <a:ext cx="7886400" cy="3170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2400">
                <a:solidFill>
                  <a:schemeClr val="accent1"/>
                </a:solidFill>
                <a:latin typeface="Times New Roman"/>
                <a:ea typeface="Times New Roman"/>
                <a:cs typeface="Times New Roman"/>
                <a:sym typeface="Times New Roman"/>
              </a:rPr>
              <a:t>Motor</a:t>
            </a:r>
            <a:endParaRPr/>
          </a:p>
          <a:p>
            <a:pPr indent="0" lvl="0" marL="0" marR="0" rtl="0" algn="l">
              <a:spcBef>
                <a:spcPts val="0"/>
              </a:spcBef>
              <a:spcAft>
                <a:spcPts val="0"/>
              </a:spcAft>
              <a:buNone/>
            </a:pPr>
            <a:r>
              <a:t/>
            </a:r>
            <a:endParaRPr sz="16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sl-SI" sz="2000">
                <a:solidFill>
                  <a:schemeClr val="dk1"/>
                </a:solidFill>
                <a:latin typeface="Times New Roman"/>
                <a:ea typeface="Times New Roman"/>
                <a:cs typeface="Times New Roman"/>
                <a:sym typeface="Times New Roman"/>
              </a:rPr>
              <a:t>Motor z notranjim zgorevanjem je toplotni stroj, v katerem se notranja energija goriva pretvarja v mehansko delo (pogon koles)</a:t>
            </a:r>
            <a:endParaRPr/>
          </a:p>
          <a:p>
            <a:pPr indent="0" lvl="0" marL="0" marR="0" rtl="0" algn="l">
              <a:spcBef>
                <a:spcPts val="0"/>
              </a:spcBef>
              <a:spcAft>
                <a:spcPts val="0"/>
              </a:spcAft>
              <a:buNone/>
            </a:pPr>
            <a:r>
              <a:t/>
            </a:r>
            <a:endParaRPr sz="20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sl-SI" sz="2000">
                <a:solidFill>
                  <a:schemeClr val="dk1"/>
                </a:solidFill>
                <a:latin typeface="Times New Roman"/>
                <a:ea typeface="Times New Roman"/>
                <a:cs typeface="Times New Roman"/>
                <a:sym typeface="Times New Roman"/>
              </a:rPr>
              <a:t>Ločimo:  </a:t>
            </a:r>
            <a:endParaRPr/>
          </a:p>
          <a:p>
            <a:pPr indent="-285750" lvl="0" marL="285750" marR="0" rtl="0" algn="l">
              <a:spcBef>
                <a:spcPts val="0"/>
              </a:spcBef>
              <a:spcAft>
                <a:spcPts val="0"/>
              </a:spcAft>
              <a:buClr>
                <a:schemeClr val="dk1"/>
              </a:buClr>
              <a:buSzPts val="2000"/>
              <a:buFont typeface="Arial"/>
              <a:buChar char="•"/>
            </a:pPr>
            <a:r>
              <a:rPr lang="sl-SI" sz="2000">
                <a:solidFill>
                  <a:schemeClr val="dk1"/>
                </a:solidFill>
                <a:latin typeface="Times New Roman"/>
                <a:ea typeface="Times New Roman"/>
                <a:cs typeface="Times New Roman"/>
                <a:sym typeface="Times New Roman"/>
              </a:rPr>
              <a:t>Diesel motorje</a:t>
            </a:r>
            <a:endParaRPr/>
          </a:p>
          <a:p>
            <a:pPr indent="-285750" lvl="0" marL="285750" marR="0" rtl="0" algn="l">
              <a:spcBef>
                <a:spcPts val="0"/>
              </a:spcBef>
              <a:spcAft>
                <a:spcPts val="0"/>
              </a:spcAft>
              <a:buClr>
                <a:schemeClr val="dk1"/>
              </a:buClr>
              <a:buSzPts val="2000"/>
              <a:buFont typeface="Arial"/>
              <a:buChar char="•"/>
            </a:pPr>
            <a:r>
              <a:rPr lang="sl-SI" sz="2000">
                <a:solidFill>
                  <a:schemeClr val="dk1"/>
                </a:solidFill>
                <a:latin typeface="Times New Roman"/>
                <a:ea typeface="Times New Roman"/>
                <a:cs typeface="Times New Roman"/>
                <a:sym typeface="Times New Roman"/>
              </a:rPr>
              <a:t>Otto motorje (bencinske), ti pa so lahko DVO ali ŠTIRITAKTNI.</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descr="Rezultat iskanja slik za diesel motor" id="113" name="Google Shape;113;p4"/>
          <p:cNvPicPr preferRelativeResize="0"/>
          <p:nvPr/>
        </p:nvPicPr>
        <p:blipFill rotWithShape="1">
          <a:blip r:embed="rId3">
            <a:alphaModFix/>
          </a:blip>
          <a:srcRect b="0" l="0" r="0" t="0"/>
          <a:stretch/>
        </p:blipFill>
        <p:spPr>
          <a:xfrm>
            <a:off x="4674247" y="3437810"/>
            <a:ext cx="3810000" cy="2533651"/>
          </a:xfrm>
          <a:prstGeom prst="roundRect">
            <a:avLst>
              <a:gd fmla="val 16667" name="adj"/>
            </a:avLst>
          </a:prstGeom>
          <a:noFill/>
          <a:ln>
            <a:noFill/>
          </a:ln>
          <a:effectLst>
            <a:outerShdw blurRad="76200" rotWithShape="0" algn="tl" dir="7800000" dist="38100">
              <a:srgbClr val="000000">
                <a:alpha val="40000"/>
              </a:srgbClr>
            </a:outerShdw>
          </a:effectLst>
        </p:spPr>
      </p:pic>
      <p:pic>
        <p:nvPicPr>
          <p:cNvPr descr="Rezultat iskanja slik za petrol engine" id="114" name="Google Shape;114;p4"/>
          <p:cNvPicPr preferRelativeResize="0"/>
          <p:nvPr/>
        </p:nvPicPr>
        <p:blipFill rotWithShape="1">
          <a:blip r:embed="rId4">
            <a:alphaModFix/>
          </a:blip>
          <a:srcRect b="0" l="0" r="0" t="0"/>
          <a:stretch/>
        </p:blipFill>
        <p:spPr>
          <a:xfrm>
            <a:off x="622334" y="3437810"/>
            <a:ext cx="3644435" cy="2592288"/>
          </a:xfrm>
          <a:prstGeom prst="roundRect">
            <a:avLst>
              <a:gd fmla="val 16667" name="adj"/>
            </a:avLst>
          </a:prstGeom>
          <a:noFill/>
          <a:ln>
            <a:noFill/>
          </a:ln>
          <a:effectLst>
            <a:outerShdw blurRad="76200" rotWithShape="0" algn="tl" dir="7800000" dist="38100">
              <a:srgbClr val="000000">
                <a:alpha val="40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8" name="Shape 118"/>
        <p:cNvGrpSpPr/>
        <p:nvPr/>
      </p:nvGrpSpPr>
      <p:grpSpPr>
        <a:xfrm>
          <a:off x="0" y="0"/>
          <a:ext cx="0" cy="0"/>
          <a:chOff x="0" y="0"/>
          <a:chExt cx="0" cy="0"/>
        </a:xfrm>
      </p:grpSpPr>
      <p:sp>
        <p:nvSpPr>
          <p:cNvPr id="119" name="Google Shape;119;p5"/>
          <p:cNvSpPr/>
          <p:nvPr/>
        </p:nvSpPr>
        <p:spPr>
          <a:xfrm>
            <a:off x="141242" y="476672"/>
            <a:ext cx="8928992" cy="34163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1800">
                <a:solidFill>
                  <a:schemeClr val="dk1"/>
                </a:solidFill>
                <a:latin typeface="Times New Roman"/>
                <a:ea typeface="Times New Roman"/>
                <a:cs typeface="Times New Roman"/>
                <a:sym typeface="Times New Roman"/>
              </a:rPr>
              <a:t>Motorje z notranjim izgorevanjem delimo tudi po</a:t>
            </a:r>
            <a:r>
              <a:rPr lang="sl-SI" sz="1800">
                <a:solidFill>
                  <a:schemeClr val="dk1"/>
                </a:solidFill>
                <a:latin typeface="Times New Roman"/>
                <a:ea typeface="Times New Roman"/>
                <a:cs typeface="Times New Roman"/>
                <a:sym typeface="Times New Roman"/>
              </a:rPr>
              <a:t>:</a:t>
            </a:r>
            <a:endParaRPr/>
          </a:p>
          <a:p>
            <a:pPr indent="0" lvl="0" marL="0" marR="0" rtl="0" algn="l">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171450" lvl="0" marL="171450" marR="0" rtl="0" algn="l">
              <a:spcBef>
                <a:spcPts val="0"/>
              </a:spcBef>
              <a:spcAft>
                <a:spcPts val="0"/>
              </a:spcAft>
              <a:buClr>
                <a:schemeClr val="dk1"/>
              </a:buClr>
              <a:buSzPts val="1800"/>
              <a:buFont typeface="Noto Sans Symbols"/>
              <a:buChar char="⮚"/>
            </a:pPr>
            <a:r>
              <a:rPr b="1" lang="sl-SI" sz="1800">
                <a:solidFill>
                  <a:schemeClr val="dk1"/>
                </a:solidFill>
                <a:latin typeface="Times New Roman"/>
                <a:ea typeface="Times New Roman"/>
                <a:cs typeface="Times New Roman"/>
                <a:sym typeface="Times New Roman"/>
              </a:rPr>
              <a:t>Načinu ustvarjanja zmesi in vžigu</a:t>
            </a:r>
            <a:r>
              <a:rPr lang="sl-SI" sz="1800">
                <a:solidFill>
                  <a:schemeClr val="dk1"/>
                </a:solidFill>
                <a:latin typeface="Times New Roman"/>
                <a:ea typeface="Times New Roman"/>
                <a:cs typeface="Times New Roman"/>
                <a:sym typeface="Times New Roman"/>
              </a:rPr>
              <a:t>: bencinski motorji delujejo na bencin, ustvarjanje zmesi goriva in zraka je običajno zunanje, zgorevanje se začne s preskokom iskre med elektrodama vžigalne svečke; dizelski motorji delujejo na dizelska goriva, zmes goriva in zraka nastaja v motorju, zgorevanje v valjih se začne s samovžigom.</a:t>
            </a:r>
            <a:endParaRPr sz="1800">
              <a:solidFill>
                <a:schemeClr val="dk1"/>
              </a:solidFill>
              <a:latin typeface="Times New Roman"/>
              <a:ea typeface="Times New Roman"/>
              <a:cs typeface="Times New Roman"/>
              <a:sym typeface="Times New Roman"/>
            </a:endParaRPr>
          </a:p>
          <a:p>
            <a:pPr indent="-171450" lvl="0" marL="171450" marR="0" rtl="0" algn="l">
              <a:spcBef>
                <a:spcPts val="0"/>
              </a:spcBef>
              <a:spcAft>
                <a:spcPts val="0"/>
              </a:spcAft>
              <a:buClr>
                <a:schemeClr val="dk1"/>
              </a:buClr>
              <a:buSzPts val="1800"/>
              <a:buFont typeface="Noto Sans Symbols"/>
              <a:buChar char="⮚"/>
            </a:pPr>
            <a:r>
              <a:rPr b="1" lang="sl-SI" sz="1800">
                <a:solidFill>
                  <a:schemeClr val="dk1"/>
                </a:solidFill>
                <a:latin typeface="Times New Roman"/>
                <a:ea typeface="Times New Roman"/>
                <a:cs typeface="Times New Roman"/>
                <a:sym typeface="Times New Roman"/>
              </a:rPr>
              <a:t>Načinu delovanja</a:t>
            </a:r>
            <a:r>
              <a:rPr lang="sl-SI" sz="1800">
                <a:solidFill>
                  <a:schemeClr val="dk1"/>
                </a:solidFill>
                <a:latin typeface="Times New Roman"/>
                <a:ea typeface="Times New Roman"/>
                <a:cs typeface="Times New Roman"/>
                <a:sym typeface="Times New Roman"/>
              </a:rPr>
              <a:t>: štiritaktni motorji imajo zaključeno izmenjavo plinov, za en popolni delovni proces so potrebni štirje gibi bata oziroma dva vrtljaja ročične gredi; dvotaktni motorji imajo odprto izmenjavo plinov in za en popoln delovni proces sta potrebna dva giba bata oziroma en vrtljaj ročične gredi.</a:t>
            </a:r>
            <a:endParaRPr sz="1800">
              <a:solidFill>
                <a:schemeClr val="dk1"/>
              </a:solidFill>
              <a:latin typeface="Times New Roman"/>
              <a:ea typeface="Times New Roman"/>
              <a:cs typeface="Times New Roman"/>
              <a:sym typeface="Times New Roman"/>
            </a:endParaRPr>
          </a:p>
          <a:p>
            <a:pPr indent="-171450" lvl="0" marL="171450" marR="0" rtl="0" algn="l">
              <a:spcBef>
                <a:spcPts val="0"/>
              </a:spcBef>
              <a:spcAft>
                <a:spcPts val="0"/>
              </a:spcAft>
              <a:buClr>
                <a:schemeClr val="dk1"/>
              </a:buClr>
              <a:buSzPts val="1800"/>
              <a:buFont typeface="Noto Sans Symbols"/>
              <a:buChar char="⮚"/>
            </a:pPr>
            <a:r>
              <a:rPr b="1" lang="sl-SI" sz="1800">
                <a:solidFill>
                  <a:schemeClr val="dk1"/>
                </a:solidFill>
                <a:latin typeface="Times New Roman"/>
                <a:ea typeface="Times New Roman"/>
                <a:cs typeface="Times New Roman"/>
                <a:sym typeface="Times New Roman"/>
              </a:rPr>
              <a:t>Hlajenju</a:t>
            </a:r>
            <a:r>
              <a:rPr lang="sl-SI" sz="1800">
                <a:solidFill>
                  <a:schemeClr val="dk1"/>
                </a:solidFill>
                <a:latin typeface="Times New Roman"/>
                <a:ea typeface="Times New Roman"/>
                <a:cs typeface="Times New Roman"/>
                <a:sym typeface="Times New Roman"/>
              </a:rPr>
              <a:t>: motorji s tekočinskim hlajenjem, motorji z zračnim hlajenjem...</a:t>
            </a:r>
            <a:endParaRPr sz="1800">
              <a:solidFill>
                <a:schemeClr val="dk1"/>
              </a:solidFill>
              <a:latin typeface="Times New Roman"/>
              <a:ea typeface="Times New Roman"/>
              <a:cs typeface="Times New Roman"/>
              <a:sym typeface="Times New Roman"/>
            </a:endParaRPr>
          </a:p>
          <a:p>
            <a:pPr indent="-171450" lvl="0" marL="171450" marR="0" rtl="0" algn="l">
              <a:spcBef>
                <a:spcPts val="0"/>
              </a:spcBef>
              <a:spcAft>
                <a:spcPts val="0"/>
              </a:spcAft>
              <a:buClr>
                <a:schemeClr val="dk1"/>
              </a:buClr>
              <a:buSzPts val="1800"/>
              <a:buFont typeface="Noto Sans Symbols"/>
              <a:buChar char="⮚"/>
            </a:pPr>
            <a:r>
              <a:rPr b="1" lang="sl-SI" sz="1800">
                <a:solidFill>
                  <a:schemeClr val="dk1"/>
                </a:solidFill>
                <a:latin typeface="Times New Roman"/>
                <a:ea typeface="Times New Roman"/>
                <a:cs typeface="Times New Roman"/>
                <a:sym typeface="Times New Roman"/>
              </a:rPr>
              <a:t>Razvrstitvi valjev</a:t>
            </a:r>
            <a:r>
              <a:rPr lang="sl-SI" sz="1800">
                <a:solidFill>
                  <a:schemeClr val="dk1"/>
                </a:solidFill>
                <a:latin typeface="Times New Roman"/>
                <a:ea typeface="Times New Roman"/>
                <a:cs typeface="Times New Roman"/>
                <a:sym typeface="Times New Roman"/>
              </a:rPr>
              <a:t>: vrstni motorji, V motorji, motorji z nasprotno ležečimi valji.</a:t>
            </a:r>
            <a:endParaRPr/>
          </a:p>
        </p:txBody>
      </p:sp>
      <p:pic>
        <p:nvPicPr>
          <p:cNvPr id="120" name="Google Shape;120;p5"/>
          <p:cNvPicPr preferRelativeResize="0"/>
          <p:nvPr/>
        </p:nvPicPr>
        <p:blipFill rotWithShape="1">
          <a:blip r:embed="rId3">
            <a:alphaModFix/>
          </a:blip>
          <a:srcRect b="0" l="0" r="0" t="0"/>
          <a:stretch/>
        </p:blipFill>
        <p:spPr>
          <a:xfrm>
            <a:off x="5868144" y="4418688"/>
            <a:ext cx="2303487" cy="1706298"/>
          </a:xfrm>
          <a:prstGeom prst="rect">
            <a:avLst/>
          </a:prstGeom>
          <a:noFill/>
          <a:ln>
            <a:noFill/>
          </a:ln>
        </p:spPr>
      </p:pic>
      <p:pic>
        <p:nvPicPr>
          <p:cNvPr id="121" name="Google Shape;121;p5"/>
          <p:cNvPicPr preferRelativeResize="0"/>
          <p:nvPr/>
        </p:nvPicPr>
        <p:blipFill rotWithShape="1">
          <a:blip r:embed="rId4">
            <a:alphaModFix/>
          </a:blip>
          <a:srcRect b="0" l="0" r="0" t="0"/>
          <a:stretch/>
        </p:blipFill>
        <p:spPr>
          <a:xfrm>
            <a:off x="899592" y="4418687"/>
            <a:ext cx="1741943" cy="1706298"/>
          </a:xfrm>
          <a:prstGeom prst="rect">
            <a:avLst/>
          </a:prstGeom>
          <a:noFill/>
          <a:ln>
            <a:noFill/>
          </a:ln>
        </p:spPr>
      </p:pic>
      <p:pic>
        <p:nvPicPr>
          <p:cNvPr id="122" name="Google Shape;122;p5"/>
          <p:cNvPicPr preferRelativeResize="0"/>
          <p:nvPr/>
        </p:nvPicPr>
        <p:blipFill rotWithShape="1">
          <a:blip r:embed="rId5">
            <a:alphaModFix/>
          </a:blip>
          <a:srcRect b="0" l="0" r="0" t="0"/>
          <a:stretch/>
        </p:blipFill>
        <p:spPr>
          <a:xfrm>
            <a:off x="3203848" y="4418687"/>
            <a:ext cx="2103517" cy="170629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6" name="Shape 126"/>
        <p:cNvGrpSpPr/>
        <p:nvPr/>
      </p:nvGrpSpPr>
      <p:grpSpPr>
        <a:xfrm>
          <a:off x="0" y="0"/>
          <a:ext cx="0" cy="0"/>
          <a:chOff x="0" y="0"/>
          <a:chExt cx="0" cy="0"/>
        </a:xfrm>
      </p:grpSpPr>
      <p:sp>
        <p:nvSpPr>
          <p:cNvPr id="127" name="Google Shape;127;p6"/>
          <p:cNvSpPr/>
          <p:nvPr/>
        </p:nvSpPr>
        <p:spPr>
          <a:xfrm>
            <a:off x="251543" y="548805"/>
            <a:ext cx="8712900" cy="3139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1800" u="sng">
                <a:solidFill>
                  <a:schemeClr val="accent1"/>
                </a:solidFill>
                <a:latin typeface="Times New Roman"/>
                <a:ea typeface="Times New Roman"/>
                <a:cs typeface="Times New Roman"/>
                <a:sym typeface="Times New Roman"/>
              </a:rPr>
              <a:t>Dvotaktni motorji z notranjim izgorevanjem</a:t>
            </a:r>
            <a:endParaRPr/>
          </a:p>
          <a:p>
            <a:pPr indent="0" lvl="0" marL="0" marR="0" rtl="0" algn="l">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Najmanjši bencinski motorji so navadno dvotaktni, saj imajo ugodno razmerje med težo in močjo. So enostavni in zato tudi v primerjavi z 4T motorji cenejši za proizvodnjo.</a:t>
            </a:r>
            <a:endParaRPr/>
          </a:p>
          <a:p>
            <a:pPr indent="0" lvl="0" marL="0" marR="0" rtl="0" algn="l">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285750" lvl="0" marL="285750" marR="0" rtl="0" algn="l">
              <a:spcBef>
                <a:spcPts val="0"/>
              </a:spcBef>
              <a:spcAft>
                <a:spcPts val="0"/>
              </a:spcAft>
              <a:buClr>
                <a:schemeClr val="dk1"/>
              </a:buClr>
              <a:buSzPts val="1800"/>
              <a:buFont typeface="Arial"/>
              <a:buChar char="•"/>
            </a:pPr>
            <a:r>
              <a:rPr lang="sl-SI" sz="1800">
                <a:solidFill>
                  <a:schemeClr val="dk1"/>
                </a:solidFill>
                <a:latin typeface="Times New Roman"/>
                <a:ea typeface="Times New Roman"/>
                <a:cs typeface="Times New Roman"/>
                <a:sym typeface="Times New Roman"/>
              </a:rPr>
              <a:t>nima ventilov ter odmične gredi</a:t>
            </a:r>
            <a:endParaRPr/>
          </a:p>
          <a:p>
            <a:pPr indent="-285750" lvl="0" marL="285750" marR="0" rtl="0" algn="l">
              <a:spcBef>
                <a:spcPts val="0"/>
              </a:spcBef>
              <a:spcAft>
                <a:spcPts val="0"/>
              </a:spcAft>
              <a:buClr>
                <a:schemeClr val="dk1"/>
              </a:buClr>
              <a:buSzPts val="1800"/>
              <a:buFont typeface="Arial"/>
              <a:buChar char="•"/>
            </a:pPr>
            <a:r>
              <a:rPr lang="sl-SI" sz="1800">
                <a:solidFill>
                  <a:schemeClr val="dk1"/>
                </a:solidFill>
                <a:latin typeface="Times New Roman"/>
                <a:ea typeface="Times New Roman"/>
                <a:cs typeface="Times New Roman"/>
                <a:sym typeface="Times New Roman"/>
              </a:rPr>
              <a:t>mešanica goriva in zraka priteka skozi odprtine v valju, ki se odpirajo in zapirajo med samim delovanjem z batom</a:t>
            </a:r>
            <a:endParaRPr/>
          </a:p>
          <a:p>
            <a:pPr indent="-285750" lvl="0" marL="285750" marR="0" rtl="0" algn="l">
              <a:spcBef>
                <a:spcPts val="0"/>
              </a:spcBef>
              <a:spcAft>
                <a:spcPts val="0"/>
              </a:spcAft>
              <a:buClr>
                <a:schemeClr val="dk1"/>
              </a:buClr>
              <a:buSzPts val="1800"/>
              <a:buFont typeface="Arial"/>
              <a:buChar char="•"/>
            </a:pPr>
            <a:r>
              <a:rPr lang="sl-SI" sz="1800">
                <a:solidFill>
                  <a:schemeClr val="dk1"/>
                </a:solidFill>
                <a:latin typeface="Times New Roman"/>
                <a:ea typeface="Times New Roman"/>
                <a:cs typeface="Times New Roman"/>
                <a:sym typeface="Times New Roman"/>
              </a:rPr>
              <a:t>nima stalnega mazanja, zato se mazivo primeša h gorivu</a:t>
            </a:r>
            <a:endParaRPr/>
          </a:p>
          <a:p>
            <a:pPr indent="0" lvl="0" marL="0" marR="0" rtl="0" algn="l">
              <a:spcBef>
                <a:spcPts val="0"/>
              </a:spcBef>
              <a:spcAft>
                <a:spcPts val="0"/>
              </a:spcAft>
              <a:buNone/>
            </a:pPr>
            <a:r>
              <a:t/>
            </a:r>
            <a:endParaRPr sz="1800">
              <a:solidFill>
                <a:schemeClr val="dk1"/>
              </a:solidFill>
              <a:latin typeface="Times New Roman"/>
              <a:ea typeface="Times New Roman"/>
              <a:cs typeface="Times New Roman"/>
              <a:sym typeface="Times New Roman"/>
            </a:endParaRPr>
          </a:p>
        </p:txBody>
      </p:sp>
      <p:pic>
        <p:nvPicPr>
          <p:cNvPr id="128" name="Google Shape;128;p6"/>
          <p:cNvPicPr preferRelativeResize="0"/>
          <p:nvPr/>
        </p:nvPicPr>
        <p:blipFill rotWithShape="1">
          <a:blip r:embed="rId3">
            <a:alphaModFix/>
          </a:blip>
          <a:srcRect b="0" l="0" r="0" t="0"/>
          <a:stretch/>
        </p:blipFill>
        <p:spPr>
          <a:xfrm>
            <a:off x="971600" y="3688001"/>
            <a:ext cx="7143750" cy="1924050"/>
          </a:xfrm>
          <a:prstGeom prst="roundRect">
            <a:avLst>
              <a:gd fmla="val 16667" name="adj"/>
            </a:avLst>
          </a:prstGeom>
          <a:noFill/>
          <a:ln>
            <a:noFill/>
          </a:ln>
          <a:effectLst>
            <a:outerShdw blurRad="76200" rotWithShape="0" algn="tl" dir="7800000" dist="38100">
              <a:srgbClr val="000000">
                <a:alpha val="40000"/>
              </a:srgbClr>
            </a:outerShdw>
          </a:effectLst>
        </p:spPr>
      </p:pic>
      <p:sp>
        <p:nvSpPr>
          <p:cNvPr id="129" name="Google Shape;129;p6"/>
          <p:cNvSpPr/>
          <p:nvPr/>
        </p:nvSpPr>
        <p:spPr>
          <a:xfrm>
            <a:off x="1034077" y="5733256"/>
            <a:ext cx="7147851"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sl-SI" sz="1800">
                <a:solidFill>
                  <a:schemeClr val="dk1"/>
                </a:solidFill>
                <a:latin typeface="Times New Roman"/>
                <a:ea typeface="Times New Roman"/>
                <a:cs typeface="Times New Roman"/>
                <a:sym typeface="Times New Roman"/>
              </a:rPr>
              <a:t>https://www.youtube.com/watch?v=Pz-Gi-ML1k8</a:t>
            </a:r>
            <a:endParaRPr/>
          </a:p>
          <a:p>
            <a:pPr indent="0" lvl="0" marL="0" marR="0" rtl="0" algn="l">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t/>
            </a:r>
            <a:endParaRPr sz="1800">
              <a:solidFill>
                <a:schemeClr val="dk1"/>
              </a:solidFill>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3" name="Shape 133"/>
        <p:cNvGrpSpPr/>
        <p:nvPr/>
      </p:nvGrpSpPr>
      <p:grpSpPr>
        <a:xfrm>
          <a:off x="0" y="0"/>
          <a:ext cx="0" cy="0"/>
          <a:chOff x="0" y="0"/>
          <a:chExt cx="0" cy="0"/>
        </a:xfrm>
      </p:grpSpPr>
      <p:sp>
        <p:nvSpPr>
          <p:cNvPr id="134" name="Google Shape;134;p7"/>
          <p:cNvSpPr/>
          <p:nvPr/>
        </p:nvSpPr>
        <p:spPr>
          <a:xfrm>
            <a:off x="2483768" y="6237312"/>
            <a:ext cx="483495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l-SI" sz="1400">
                <a:solidFill>
                  <a:schemeClr val="dk1"/>
                </a:solidFill>
                <a:latin typeface="Times New Roman"/>
                <a:ea typeface="Times New Roman"/>
                <a:cs typeface="Times New Roman"/>
                <a:sym typeface="Times New Roman"/>
              </a:rPr>
              <a:t>https://www.youtube.com/watch?v=hV3LImCslpo</a:t>
            </a:r>
            <a:endParaRPr/>
          </a:p>
        </p:txBody>
      </p:sp>
      <p:sp>
        <p:nvSpPr>
          <p:cNvPr id="135" name="Google Shape;135;p7"/>
          <p:cNvSpPr/>
          <p:nvPr/>
        </p:nvSpPr>
        <p:spPr>
          <a:xfrm>
            <a:off x="179512" y="836712"/>
            <a:ext cx="8424936" cy="34163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1800">
                <a:solidFill>
                  <a:schemeClr val="dk1"/>
                </a:solidFill>
                <a:latin typeface="Times New Roman"/>
                <a:ea typeface="Times New Roman"/>
                <a:cs typeface="Times New Roman"/>
                <a:sym typeface="Times New Roman"/>
              </a:rPr>
              <a:t>Slabosti dvotaktnega motorja</a:t>
            </a:r>
            <a:endParaRPr/>
          </a:p>
          <a:p>
            <a:pPr indent="-285750" lvl="0" marL="285750" marR="0" rtl="0" algn="l">
              <a:spcBef>
                <a:spcPts val="0"/>
              </a:spcBef>
              <a:spcAft>
                <a:spcPts val="0"/>
              </a:spcAft>
              <a:buClr>
                <a:schemeClr val="dk1"/>
              </a:buClr>
              <a:buSzPts val="1800"/>
              <a:buFont typeface="Arial"/>
              <a:buChar char="•"/>
            </a:pPr>
            <a:r>
              <a:rPr lang="sl-SI" sz="1800">
                <a:solidFill>
                  <a:schemeClr val="dk1"/>
                </a:solidFill>
                <a:latin typeface="Times New Roman"/>
                <a:ea typeface="Times New Roman"/>
                <a:cs typeface="Times New Roman"/>
                <a:sym typeface="Times New Roman"/>
              </a:rPr>
              <a:t>Večje onesnaževanje okolja</a:t>
            </a:r>
            <a:endParaRPr/>
          </a:p>
          <a:p>
            <a:pPr indent="-285750" lvl="0" marL="285750" marR="0" rtl="0" algn="l">
              <a:spcBef>
                <a:spcPts val="0"/>
              </a:spcBef>
              <a:spcAft>
                <a:spcPts val="0"/>
              </a:spcAft>
              <a:buClr>
                <a:schemeClr val="dk1"/>
              </a:buClr>
              <a:buSzPts val="1800"/>
              <a:buFont typeface="Arial"/>
              <a:buChar char="•"/>
            </a:pPr>
            <a:r>
              <a:rPr lang="sl-SI" sz="1800">
                <a:solidFill>
                  <a:schemeClr val="dk1"/>
                </a:solidFill>
                <a:latin typeface="Times New Roman"/>
                <a:ea typeface="Times New Roman"/>
                <a:cs typeface="Times New Roman"/>
                <a:sym typeface="Times New Roman"/>
              </a:rPr>
              <a:t>Velika poraba goriva in mazalnega olja (pri prenizkih vrtljajih se sveža zmes pretaka v izpuh, pri previsokih vrtljajih pa ostajajo izpušni plini delno še v valju, kar vse zmanjšuje moč motorja)</a:t>
            </a:r>
            <a:endParaRPr/>
          </a:p>
          <a:p>
            <a:pPr indent="-285750" lvl="0" marL="285750" marR="0" rtl="0" algn="l">
              <a:spcBef>
                <a:spcPts val="0"/>
              </a:spcBef>
              <a:spcAft>
                <a:spcPts val="0"/>
              </a:spcAft>
              <a:buClr>
                <a:schemeClr val="dk1"/>
              </a:buClr>
              <a:buSzPts val="1800"/>
              <a:buFont typeface="Arial"/>
              <a:buChar char="•"/>
            </a:pPr>
            <a:r>
              <a:rPr lang="sl-SI" sz="1800">
                <a:solidFill>
                  <a:schemeClr val="dk1"/>
                </a:solidFill>
                <a:latin typeface="Times New Roman"/>
                <a:ea typeface="Times New Roman"/>
                <a:cs typeface="Times New Roman"/>
                <a:sym typeface="Times New Roman"/>
              </a:rPr>
              <a:t>Večja termična in mehanska obremenitev motorja zaradi dvojnega števila delovnih taktov.</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Mazanje dvotaktnega motorja je obenem njegova najslabša lastnost, saj se mazivo dodaja gorivu, ki med obratovanjem zgori. Gorenje olja, ki onesnažuje okolje in velika poraba goriva (slab izkoristek) sta glavna razloga, da se dvotaktni motorji ne vgrajujejo v večja vozila.</a:t>
            </a:r>
            <a:endParaRPr sz="1800">
              <a:solidFill>
                <a:schemeClr val="dk1"/>
              </a:solidFill>
              <a:latin typeface="Times New Roman"/>
              <a:ea typeface="Times New Roman"/>
              <a:cs typeface="Times New Roman"/>
              <a:sym typeface="Times New Roman"/>
            </a:endParaRPr>
          </a:p>
        </p:txBody>
      </p:sp>
      <p:pic>
        <p:nvPicPr>
          <p:cNvPr descr="Rezultat iskanja slik za zweitaktmotor" id="136" name="Google Shape;136;p7"/>
          <p:cNvPicPr preferRelativeResize="0"/>
          <p:nvPr/>
        </p:nvPicPr>
        <p:blipFill rotWithShape="1">
          <a:blip r:embed="rId3">
            <a:alphaModFix/>
          </a:blip>
          <a:srcRect b="0" l="0" r="0" t="0"/>
          <a:stretch/>
        </p:blipFill>
        <p:spPr>
          <a:xfrm>
            <a:off x="4169331" y="4015627"/>
            <a:ext cx="2945904" cy="1789637"/>
          </a:xfrm>
          <a:prstGeom prst="roundRect">
            <a:avLst>
              <a:gd fmla="val 16667" name="adj"/>
            </a:avLst>
          </a:prstGeom>
          <a:noFill/>
          <a:ln>
            <a:noFill/>
          </a:ln>
          <a:effectLst>
            <a:outerShdw blurRad="76200" rotWithShape="0" algn="tl" dir="7800000" dist="38100">
              <a:srgbClr val="000000">
                <a:alpha val="40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0" name="Shape 140"/>
        <p:cNvGrpSpPr/>
        <p:nvPr/>
      </p:nvGrpSpPr>
      <p:grpSpPr>
        <a:xfrm>
          <a:off x="0" y="0"/>
          <a:ext cx="0" cy="0"/>
          <a:chOff x="0" y="0"/>
          <a:chExt cx="0" cy="0"/>
        </a:xfrm>
      </p:grpSpPr>
      <p:sp>
        <p:nvSpPr>
          <p:cNvPr id="141" name="Google Shape;141;p8"/>
          <p:cNvSpPr/>
          <p:nvPr/>
        </p:nvSpPr>
        <p:spPr>
          <a:xfrm>
            <a:off x="107504" y="476672"/>
            <a:ext cx="8496944"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1800">
                <a:solidFill>
                  <a:schemeClr val="dk1"/>
                </a:solidFill>
                <a:latin typeface="Times New Roman"/>
                <a:ea typeface="Times New Roman"/>
                <a:cs typeface="Times New Roman"/>
                <a:sym typeface="Times New Roman"/>
              </a:rPr>
              <a:t>Kompresijsko razmerje</a:t>
            </a:r>
            <a:r>
              <a:rPr lang="sl-SI" sz="1800">
                <a:solidFill>
                  <a:schemeClr val="dk1"/>
                </a:solidFill>
                <a:latin typeface="Times New Roman"/>
                <a:ea typeface="Times New Roman"/>
                <a:cs typeface="Times New Roman"/>
                <a:sym typeface="Times New Roman"/>
              </a:rPr>
              <a:t> pri batnih motorjih, je razmerje med volumnom, ko je bat v najnižji legi in volumnom, ko je bat v najvišji legi. Je eden izmed glavnih parametrov motorja.</a:t>
            </a:r>
            <a:endParaRPr/>
          </a:p>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Običajni bencinski motorji imajo kompresijsko razmerje 9: 1, kar pomeni, da je zmes stisnjena na devetino prvotne prostornine.</a:t>
            </a:r>
            <a:endParaRPr sz="1800">
              <a:solidFill>
                <a:schemeClr val="dk1"/>
              </a:solidFill>
              <a:latin typeface="Times New Roman"/>
              <a:ea typeface="Times New Roman"/>
              <a:cs typeface="Times New Roman"/>
              <a:sym typeface="Times New Roman"/>
            </a:endParaRPr>
          </a:p>
        </p:txBody>
      </p:sp>
      <p:pic>
        <p:nvPicPr>
          <p:cNvPr id="142" name="Google Shape;142;p8"/>
          <p:cNvPicPr preferRelativeResize="0"/>
          <p:nvPr/>
        </p:nvPicPr>
        <p:blipFill rotWithShape="1">
          <a:blip r:embed="rId3">
            <a:alphaModFix/>
          </a:blip>
          <a:srcRect b="0" l="0" r="0" t="0"/>
          <a:stretch/>
        </p:blipFill>
        <p:spPr>
          <a:xfrm>
            <a:off x="3059832" y="2230998"/>
            <a:ext cx="4822382" cy="3686923"/>
          </a:xfrm>
          <a:prstGeom prst="roundRect">
            <a:avLst>
              <a:gd fmla="val 16667" name="adj"/>
            </a:avLst>
          </a:prstGeom>
          <a:noFill/>
          <a:ln>
            <a:noFill/>
          </a:ln>
          <a:effectLst>
            <a:outerShdw blurRad="76200" rotWithShape="0" algn="tl" dir="7800000" dist="38100">
              <a:srgbClr val="000000">
                <a:alpha val="40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6" name="Shape 146"/>
        <p:cNvGrpSpPr/>
        <p:nvPr/>
      </p:nvGrpSpPr>
      <p:grpSpPr>
        <a:xfrm>
          <a:off x="0" y="0"/>
          <a:ext cx="0" cy="0"/>
          <a:chOff x="0" y="0"/>
          <a:chExt cx="0" cy="0"/>
        </a:xfrm>
      </p:grpSpPr>
      <p:sp>
        <p:nvSpPr>
          <p:cNvPr id="147" name="Google Shape;147;p9"/>
          <p:cNvSpPr/>
          <p:nvPr/>
        </p:nvSpPr>
        <p:spPr>
          <a:xfrm>
            <a:off x="251520" y="692696"/>
            <a:ext cx="8352928" cy="286232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1800">
                <a:solidFill>
                  <a:schemeClr val="dk1"/>
                </a:solidFill>
                <a:latin typeface="Times New Roman"/>
                <a:ea typeface="Times New Roman"/>
                <a:cs typeface="Times New Roman"/>
                <a:sym typeface="Times New Roman"/>
              </a:rPr>
              <a:t>NAVOR</a:t>
            </a:r>
            <a:endParaRPr/>
          </a:p>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Energija enega obrata motorja, ustvarjena iz zgorevanja goriva [kgm ali Nm].</a:t>
            </a:r>
            <a:endParaRPr/>
          </a:p>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1 kgm=9.8 Nm</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Višji kot je navor, tem učinkovitejši je motor pri določenih obratih.</a:t>
            </a:r>
            <a:endParaRPr/>
          </a:p>
          <a:p>
            <a:pPr indent="0" lvl="0" marL="0" marR="0" rtl="0" algn="l">
              <a:spcBef>
                <a:spcPts val="0"/>
              </a:spcBef>
              <a:spcAft>
                <a:spcPts val="0"/>
              </a:spcAft>
              <a:buNone/>
            </a:pPr>
            <a:r>
              <a:t/>
            </a:r>
            <a:endParaRPr b="1"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b="1" lang="sl-SI" sz="1800">
                <a:solidFill>
                  <a:schemeClr val="dk1"/>
                </a:solidFill>
                <a:latin typeface="Times New Roman"/>
                <a:ea typeface="Times New Roman"/>
                <a:cs typeface="Times New Roman"/>
                <a:sym typeface="Times New Roman"/>
              </a:rPr>
              <a:t>MOČ</a:t>
            </a:r>
            <a:endParaRPr b="1"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Ustvarjena energije na enoto časa [W ali KM].</a:t>
            </a:r>
            <a:endParaRPr/>
          </a:p>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1kW = 1,36 KM</a:t>
            </a:r>
            <a:endParaRPr/>
          </a:p>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1 KM = 0,736 kW</a:t>
            </a:r>
            <a:endParaRPr/>
          </a:p>
        </p:txBody>
      </p:sp>
      <p:sp>
        <p:nvSpPr>
          <p:cNvPr id="148" name="Google Shape;148;p9"/>
          <p:cNvSpPr/>
          <p:nvPr/>
        </p:nvSpPr>
        <p:spPr>
          <a:xfrm>
            <a:off x="2056284" y="5805264"/>
            <a:ext cx="4743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https://www.youtube.com/watch?v=jB2c3Jawj0U</a:t>
            </a:r>
            <a:endParaRPr/>
          </a:p>
        </p:txBody>
      </p:sp>
      <p:pic>
        <p:nvPicPr>
          <p:cNvPr descr="Rezultat iskanja slik za navor" id="149" name="Google Shape;149;p9"/>
          <p:cNvPicPr preferRelativeResize="0"/>
          <p:nvPr/>
        </p:nvPicPr>
        <p:blipFill rotWithShape="1">
          <a:blip r:embed="rId3">
            <a:alphaModFix/>
          </a:blip>
          <a:srcRect b="0" l="0" r="0" t="0"/>
          <a:stretch/>
        </p:blipFill>
        <p:spPr>
          <a:xfrm>
            <a:off x="3203848" y="3310069"/>
            <a:ext cx="4447298" cy="2147212"/>
          </a:xfrm>
          <a:prstGeom prst="roundRect">
            <a:avLst>
              <a:gd fmla="val 16667" name="adj"/>
            </a:avLst>
          </a:prstGeom>
          <a:noFill/>
          <a:ln>
            <a:noFill/>
          </a:ln>
          <a:effectLst>
            <a:outerShdw blurRad="76200" rotWithShape="0" algn="tl" dir="7800000" dist="38100">
              <a:srgbClr val="000000">
                <a:alpha val="40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3" name="Shape 153"/>
        <p:cNvGrpSpPr/>
        <p:nvPr/>
      </p:nvGrpSpPr>
      <p:grpSpPr>
        <a:xfrm>
          <a:off x="0" y="0"/>
          <a:ext cx="0" cy="0"/>
          <a:chOff x="0" y="0"/>
          <a:chExt cx="0" cy="0"/>
        </a:xfrm>
      </p:grpSpPr>
      <p:sp>
        <p:nvSpPr>
          <p:cNvPr id="154" name="Google Shape;154;p10"/>
          <p:cNvSpPr/>
          <p:nvPr/>
        </p:nvSpPr>
        <p:spPr>
          <a:xfrm>
            <a:off x="186626" y="386967"/>
            <a:ext cx="8856984"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1800" u="sng">
                <a:solidFill>
                  <a:schemeClr val="accent1"/>
                </a:solidFill>
                <a:latin typeface="Times New Roman"/>
                <a:ea typeface="Times New Roman"/>
                <a:cs typeface="Times New Roman"/>
                <a:sym typeface="Times New Roman"/>
              </a:rPr>
              <a:t>Štiritaktni motorji z notranjim izgorevanjem</a:t>
            </a:r>
            <a:endParaRPr/>
          </a:p>
          <a:p>
            <a:pPr indent="0" lvl="0" marL="0" marR="0" rtl="0" algn="l">
              <a:spcBef>
                <a:spcPts val="0"/>
              </a:spcBef>
              <a:spcAft>
                <a:spcPts val="0"/>
              </a:spcAft>
              <a:buNone/>
            </a:pPr>
            <a:r>
              <a:t/>
            </a:r>
            <a:endParaRPr b="1" sz="1800" u="sng">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Zgradba je zelo podoba dvotaktnim motorjem, vendar ti za dovod sveže mešanice goriva in zraka ter za odvod izpušnih plinov uporabljajo ventile, zato potrebuje KRMILNI MEHANIZEM.</a:t>
            </a:r>
            <a:endParaRPr sz="1800">
              <a:solidFill>
                <a:schemeClr val="dk1"/>
              </a:solidFill>
              <a:latin typeface="Times New Roman"/>
              <a:ea typeface="Times New Roman"/>
              <a:cs typeface="Times New Roman"/>
              <a:sym typeface="Times New Roman"/>
            </a:endParaRPr>
          </a:p>
        </p:txBody>
      </p:sp>
      <p:sp>
        <p:nvSpPr>
          <p:cNvPr id="155" name="Google Shape;155;p10"/>
          <p:cNvSpPr/>
          <p:nvPr/>
        </p:nvSpPr>
        <p:spPr>
          <a:xfrm>
            <a:off x="323528" y="2042886"/>
            <a:ext cx="235840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1800">
                <a:solidFill>
                  <a:schemeClr val="dk1"/>
                </a:solidFill>
                <a:latin typeface="Times New Roman"/>
                <a:ea typeface="Times New Roman"/>
                <a:cs typeface="Times New Roman"/>
                <a:sym typeface="Times New Roman"/>
              </a:rPr>
              <a:t>DIESEL 4 taktni cikel</a:t>
            </a:r>
            <a:endParaRPr b="1" sz="1800">
              <a:solidFill>
                <a:schemeClr val="dk1"/>
              </a:solidFill>
              <a:latin typeface="Times New Roman"/>
              <a:ea typeface="Times New Roman"/>
              <a:cs typeface="Times New Roman"/>
              <a:sym typeface="Times New Roman"/>
            </a:endParaRPr>
          </a:p>
        </p:txBody>
      </p:sp>
      <p:pic>
        <p:nvPicPr>
          <p:cNvPr id="156" name="Google Shape;156;p10"/>
          <p:cNvPicPr preferRelativeResize="0"/>
          <p:nvPr/>
        </p:nvPicPr>
        <p:blipFill rotWithShape="1">
          <a:blip r:embed="rId3">
            <a:alphaModFix/>
          </a:blip>
          <a:srcRect b="0" l="0" r="0" t="0"/>
          <a:stretch/>
        </p:blipFill>
        <p:spPr>
          <a:xfrm>
            <a:off x="899592" y="2708920"/>
            <a:ext cx="6739947" cy="3419729"/>
          </a:xfrm>
          <a:prstGeom prst="rect">
            <a:avLst/>
          </a:prstGeom>
          <a:noFill/>
          <a:ln>
            <a:noFill/>
          </a:ln>
        </p:spPr>
      </p:pic>
      <p:sp>
        <p:nvSpPr>
          <p:cNvPr id="157" name="Google Shape;157;p10"/>
          <p:cNvSpPr/>
          <p:nvPr/>
        </p:nvSpPr>
        <p:spPr>
          <a:xfrm>
            <a:off x="2915816" y="4221088"/>
            <a:ext cx="4572000"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Izpušni ventil je zaprt. Skozi odprti </a:t>
            </a:r>
            <a:endParaRPr/>
          </a:p>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sesalni ventil bat vsesa zrak. Sesalni ventil se zapre.</a:t>
            </a:r>
            <a:endParaRPr/>
          </a:p>
        </p:txBody>
      </p:sp>
      <p:sp>
        <p:nvSpPr>
          <p:cNvPr id="158" name="Google Shape;158;p10"/>
          <p:cNvSpPr/>
          <p:nvPr/>
        </p:nvSpPr>
        <p:spPr>
          <a:xfrm>
            <a:off x="3347864" y="1963442"/>
            <a:ext cx="457200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Dizelski motor je leta 1892 patentiral nemški inženir Rudolf Diesel.</a:t>
            </a:r>
            <a:endParaRPr sz="1800">
              <a:solidFill>
                <a:schemeClr val="dk1"/>
              </a:solidFill>
              <a:latin typeface="Times New Roman"/>
              <a:ea typeface="Times New Roman"/>
              <a:cs typeface="Times New Roman"/>
              <a:sym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2" name="Shape 162"/>
        <p:cNvGrpSpPr/>
        <p:nvPr/>
      </p:nvGrpSpPr>
      <p:grpSpPr>
        <a:xfrm>
          <a:off x="0" y="0"/>
          <a:ext cx="0" cy="0"/>
          <a:chOff x="0" y="0"/>
          <a:chExt cx="0" cy="0"/>
        </a:xfrm>
      </p:grpSpPr>
      <p:pic>
        <p:nvPicPr>
          <p:cNvPr id="163" name="Google Shape;163;p11"/>
          <p:cNvPicPr preferRelativeResize="0"/>
          <p:nvPr/>
        </p:nvPicPr>
        <p:blipFill rotWithShape="1">
          <a:blip r:embed="rId3">
            <a:alphaModFix/>
          </a:blip>
          <a:srcRect b="0" l="0" r="0" t="0"/>
          <a:stretch/>
        </p:blipFill>
        <p:spPr>
          <a:xfrm>
            <a:off x="611560" y="764704"/>
            <a:ext cx="6931025" cy="3981450"/>
          </a:xfrm>
          <a:prstGeom prst="rect">
            <a:avLst/>
          </a:prstGeom>
          <a:noFill/>
          <a:ln>
            <a:noFill/>
          </a:ln>
        </p:spPr>
      </p:pic>
      <p:sp>
        <p:nvSpPr>
          <p:cNvPr id="164" name="Google Shape;164;p11"/>
          <p:cNvSpPr/>
          <p:nvPr/>
        </p:nvSpPr>
        <p:spPr>
          <a:xfrm>
            <a:off x="2987824" y="3645024"/>
            <a:ext cx="5112568"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Tik pred zgornjo mrtvo točko brizgne šoba v </a:t>
            </a:r>
            <a:endParaRPr/>
          </a:p>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zgorevalni prostor gorivo, ki se v razgretem zraku uplini. </a:t>
            </a:r>
            <a:endParaRPr/>
          </a:p>
        </p:txBody>
      </p:sp>
      <p:sp>
        <p:nvSpPr>
          <p:cNvPr id="165" name="Google Shape;165;p11"/>
          <p:cNvSpPr txBox="1"/>
          <p:nvPr/>
        </p:nvSpPr>
        <p:spPr>
          <a:xfrm>
            <a:off x="6734611" y="2159375"/>
            <a:ext cx="166269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50 bar, 550 C°</a:t>
            </a:r>
            <a:endParaRPr sz="1800">
              <a:solidFill>
                <a:schemeClr val="dk1"/>
              </a:solidFill>
              <a:latin typeface="Times New Roman"/>
              <a:ea typeface="Times New Roman"/>
              <a:cs typeface="Times New Roman"/>
              <a:sym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9" name="Shape 169"/>
        <p:cNvGrpSpPr/>
        <p:nvPr/>
      </p:nvGrpSpPr>
      <p:grpSpPr>
        <a:xfrm>
          <a:off x="0" y="0"/>
          <a:ext cx="0" cy="0"/>
          <a:chOff x="0" y="0"/>
          <a:chExt cx="0" cy="0"/>
        </a:xfrm>
      </p:grpSpPr>
      <p:pic>
        <p:nvPicPr>
          <p:cNvPr id="170" name="Google Shape;170;p12"/>
          <p:cNvPicPr preferRelativeResize="0"/>
          <p:nvPr/>
        </p:nvPicPr>
        <p:blipFill rotWithShape="1">
          <a:blip r:embed="rId3">
            <a:alphaModFix/>
          </a:blip>
          <a:srcRect b="0" l="0" r="0" t="0"/>
          <a:stretch/>
        </p:blipFill>
        <p:spPr>
          <a:xfrm>
            <a:off x="611560" y="949938"/>
            <a:ext cx="8026176" cy="4279262"/>
          </a:xfrm>
          <a:prstGeom prst="rect">
            <a:avLst/>
          </a:prstGeom>
          <a:noFill/>
          <a:ln>
            <a:noFill/>
          </a:ln>
        </p:spPr>
      </p:pic>
      <p:sp>
        <p:nvSpPr>
          <p:cNvPr id="171" name="Google Shape;171;p12"/>
          <p:cNvSpPr/>
          <p:nvPr/>
        </p:nvSpPr>
        <p:spPr>
          <a:xfrm>
            <a:off x="2915816" y="2973667"/>
            <a:ext cx="4572000" cy="17543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Pri tem hitro narasteta tlak (do 250 barov) in temperatura (v nekaterih področjih valja do 2.500 °C).</a:t>
            </a:r>
            <a:endParaRPr/>
          </a:p>
          <a:p>
            <a:pPr indent="0" lvl="0" marL="0" marR="0" rtl="0" algn="l">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Plini se širijo in potiskajo bat navzdol.</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t/>
            </a:r>
            <a:endParaRPr sz="1800">
              <a:solidFill>
                <a:schemeClr val="dk1"/>
              </a:solidFill>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5" name="Shape 175"/>
        <p:cNvGrpSpPr/>
        <p:nvPr/>
      </p:nvGrpSpPr>
      <p:grpSpPr>
        <a:xfrm>
          <a:off x="0" y="0"/>
          <a:ext cx="0" cy="0"/>
          <a:chOff x="0" y="0"/>
          <a:chExt cx="0" cy="0"/>
        </a:xfrm>
      </p:grpSpPr>
      <p:pic>
        <p:nvPicPr>
          <p:cNvPr id="176" name="Google Shape;176;p13"/>
          <p:cNvPicPr preferRelativeResize="0"/>
          <p:nvPr/>
        </p:nvPicPr>
        <p:blipFill rotWithShape="1">
          <a:blip r:embed="rId3">
            <a:alphaModFix/>
          </a:blip>
          <a:srcRect b="0" l="0" r="0" t="0"/>
          <a:stretch/>
        </p:blipFill>
        <p:spPr>
          <a:xfrm>
            <a:off x="467543" y="764704"/>
            <a:ext cx="7220553" cy="4176464"/>
          </a:xfrm>
          <a:prstGeom prst="rect">
            <a:avLst/>
          </a:prstGeom>
          <a:noFill/>
          <a:ln>
            <a:noFill/>
          </a:ln>
        </p:spPr>
      </p:pic>
      <p:sp>
        <p:nvSpPr>
          <p:cNvPr id="177" name="Google Shape;177;p13"/>
          <p:cNvSpPr/>
          <p:nvPr/>
        </p:nvSpPr>
        <p:spPr>
          <a:xfrm>
            <a:off x="3059832" y="3140968"/>
            <a:ext cx="4572000"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Bat se od spodnje mrtve točke pomika </a:t>
            </a:r>
            <a:endParaRPr/>
          </a:p>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navzgor in potiska ostanke zgorevanja skozi izpušni ventil. </a:t>
            </a:r>
            <a:endParaRPr sz="1800">
              <a:solidFill>
                <a:schemeClr val="dk1"/>
              </a:solidFill>
              <a:latin typeface="Times New Roman"/>
              <a:ea typeface="Times New Roman"/>
              <a:cs typeface="Times New Roman"/>
              <a:sym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1" name="Shape 181"/>
        <p:cNvGrpSpPr/>
        <p:nvPr/>
      </p:nvGrpSpPr>
      <p:grpSpPr>
        <a:xfrm>
          <a:off x="0" y="0"/>
          <a:ext cx="0" cy="0"/>
          <a:chOff x="0" y="0"/>
          <a:chExt cx="0" cy="0"/>
        </a:xfrm>
      </p:grpSpPr>
      <p:grpSp>
        <p:nvGrpSpPr>
          <p:cNvPr id="182" name="Google Shape;182;p14"/>
          <p:cNvGrpSpPr/>
          <p:nvPr/>
        </p:nvGrpSpPr>
        <p:grpSpPr>
          <a:xfrm>
            <a:off x="133429" y="2588624"/>
            <a:ext cx="1524000" cy="3490913"/>
            <a:chOff x="96" y="1344"/>
            <a:chExt cx="960" cy="2199"/>
          </a:xfrm>
        </p:grpSpPr>
        <p:sp>
          <p:nvSpPr>
            <p:cNvPr id="183" name="Google Shape;183;p14"/>
            <p:cNvSpPr txBox="1"/>
            <p:nvPr/>
          </p:nvSpPr>
          <p:spPr>
            <a:xfrm>
              <a:off x="96" y="1344"/>
              <a:ext cx="960" cy="2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sl-SI" sz="1800">
                  <a:solidFill>
                    <a:srgbClr val="C40005"/>
                  </a:solidFill>
                  <a:latin typeface="Arial"/>
                  <a:ea typeface="Arial"/>
                  <a:cs typeface="Arial"/>
                  <a:sym typeface="Arial"/>
                </a:rPr>
                <a:t>SESANJE</a:t>
              </a:r>
              <a:endParaRPr b="1" sz="1800">
                <a:solidFill>
                  <a:srgbClr val="C40005"/>
                </a:solidFill>
                <a:latin typeface="Arial"/>
                <a:ea typeface="Arial"/>
                <a:cs typeface="Arial"/>
                <a:sym typeface="Arial"/>
              </a:endParaRPr>
            </a:p>
          </p:txBody>
        </p:sp>
        <p:pic>
          <p:nvPicPr>
            <p:cNvPr descr="diesel1" id="184" name="Google Shape;184;p14"/>
            <p:cNvPicPr preferRelativeResize="0"/>
            <p:nvPr/>
          </p:nvPicPr>
          <p:blipFill rotWithShape="1">
            <a:blip r:embed="rId3">
              <a:alphaModFix/>
            </a:blip>
            <a:srcRect b="0" l="0" r="0" t="0"/>
            <a:stretch/>
          </p:blipFill>
          <p:spPr>
            <a:xfrm>
              <a:off x="96" y="1728"/>
              <a:ext cx="946" cy="1815"/>
            </a:xfrm>
            <a:prstGeom prst="rect">
              <a:avLst/>
            </a:prstGeom>
            <a:noFill/>
            <a:ln cap="flat" cmpd="sng" w="9525">
              <a:solidFill>
                <a:srgbClr val="FF0000"/>
              </a:solidFill>
              <a:prstDash val="solid"/>
              <a:miter lim="800000"/>
              <a:headEnd len="sm" w="sm" type="none"/>
              <a:tailEnd len="sm" w="sm" type="none"/>
            </a:ln>
          </p:spPr>
        </p:pic>
      </p:grpSp>
      <p:pic>
        <p:nvPicPr>
          <p:cNvPr id="185" name="Google Shape;185;p14"/>
          <p:cNvPicPr preferRelativeResize="0"/>
          <p:nvPr/>
        </p:nvPicPr>
        <p:blipFill rotWithShape="1">
          <a:blip r:embed="rId4">
            <a:alphaModFix/>
          </a:blip>
          <a:srcRect b="0" l="0" r="0" t="0"/>
          <a:stretch/>
        </p:blipFill>
        <p:spPr>
          <a:xfrm>
            <a:off x="1602370" y="2561637"/>
            <a:ext cx="1981200" cy="3517900"/>
          </a:xfrm>
          <a:prstGeom prst="rect">
            <a:avLst/>
          </a:prstGeom>
          <a:noFill/>
          <a:ln>
            <a:noFill/>
          </a:ln>
        </p:spPr>
      </p:pic>
      <p:pic>
        <p:nvPicPr>
          <p:cNvPr id="186" name="Google Shape;186;p14"/>
          <p:cNvPicPr preferRelativeResize="0"/>
          <p:nvPr/>
        </p:nvPicPr>
        <p:blipFill rotWithShape="1">
          <a:blip r:embed="rId5">
            <a:alphaModFix/>
          </a:blip>
          <a:srcRect b="0" l="0" r="0" t="0"/>
          <a:stretch/>
        </p:blipFill>
        <p:spPr>
          <a:xfrm>
            <a:off x="3581880" y="2561637"/>
            <a:ext cx="1566863" cy="3517900"/>
          </a:xfrm>
          <a:prstGeom prst="rect">
            <a:avLst/>
          </a:prstGeom>
          <a:noFill/>
          <a:ln>
            <a:noFill/>
          </a:ln>
        </p:spPr>
      </p:pic>
      <p:pic>
        <p:nvPicPr>
          <p:cNvPr id="187" name="Google Shape;187;p14"/>
          <p:cNvPicPr preferRelativeResize="0"/>
          <p:nvPr/>
        </p:nvPicPr>
        <p:blipFill rotWithShape="1">
          <a:blip r:embed="rId6">
            <a:alphaModFix/>
          </a:blip>
          <a:srcRect b="0" l="0" r="0" t="0"/>
          <a:stretch/>
        </p:blipFill>
        <p:spPr>
          <a:xfrm>
            <a:off x="5148743" y="2561637"/>
            <a:ext cx="1719263" cy="3511550"/>
          </a:xfrm>
          <a:prstGeom prst="rect">
            <a:avLst/>
          </a:prstGeom>
          <a:noFill/>
          <a:ln>
            <a:noFill/>
          </a:ln>
        </p:spPr>
      </p:pic>
      <p:pic>
        <p:nvPicPr>
          <p:cNvPr id="188" name="Google Shape;188;p14"/>
          <p:cNvPicPr preferRelativeResize="0"/>
          <p:nvPr/>
        </p:nvPicPr>
        <p:blipFill rotWithShape="1">
          <a:blip r:embed="rId7">
            <a:alphaModFix/>
          </a:blip>
          <a:srcRect b="0" l="0" r="0" t="0"/>
          <a:stretch/>
        </p:blipFill>
        <p:spPr>
          <a:xfrm>
            <a:off x="6868006" y="2561637"/>
            <a:ext cx="1626171" cy="3502819"/>
          </a:xfrm>
          <a:prstGeom prst="rect">
            <a:avLst/>
          </a:prstGeom>
          <a:noFill/>
          <a:ln>
            <a:noFill/>
          </a:ln>
        </p:spPr>
      </p:pic>
      <p:sp>
        <p:nvSpPr>
          <p:cNvPr id="189" name="Google Shape;189;p14"/>
          <p:cNvSpPr/>
          <p:nvPr/>
        </p:nvSpPr>
        <p:spPr>
          <a:xfrm>
            <a:off x="1971055" y="6161403"/>
            <a:ext cx="4896544"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l-SI" sz="1800" u="sng">
                <a:solidFill>
                  <a:schemeClr val="dk1"/>
                </a:solidFill>
                <a:latin typeface="Times New Roman"/>
                <a:ea typeface="Times New Roman"/>
                <a:cs typeface="Times New Roman"/>
                <a:sym typeface="Times New Roman"/>
                <a:hlinkClick r:id="rId8"/>
              </a:rPr>
              <a:t>https://www.youtube.com/watch?v=fTAUq6G9apg</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https://www.youtube.com/watch?v=DZt5xU44IfQ</a:t>
            </a:r>
            <a:endParaRPr/>
          </a:p>
          <a:p>
            <a:pPr indent="0" lvl="0" marL="0" marR="0" rtl="0" algn="l">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t/>
            </a:r>
            <a:endParaRPr sz="1800">
              <a:solidFill>
                <a:schemeClr val="dk1"/>
              </a:solidFill>
              <a:latin typeface="Times New Roman"/>
              <a:ea typeface="Times New Roman"/>
              <a:cs typeface="Times New Roman"/>
              <a:sym typeface="Times New Roman"/>
            </a:endParaRPr>
          </a:p>
        </p:txBody>
      </p:sp>
      <p:sp>
        <p:nvSpPr>
          <p:cNvPr id="190" name="Google Shape;190;p14"/>
          <p:cNvSpPr/>
          <p:nvPr/>
        </p:nvSpPr>
        <p:spPr>
          <a:xfrm>
            <a:off x="255856" y="404664"/>
            <a:ext cx="8712968" cy="20313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1800">
                <a:solidFill>
                  <a:schemeClr val="dk1"/>
                </a:solidFill>
                <a:latin typeface="Times New Roman"/>
                <a:ea typeface="Times New Roman"/>
                <a:cs typeface="Times New Roman"/>
                <a:sym typeface="Times New Roman"/>
              </a:rPr>
              <a:t>Prednosti štiritaktnega motorja v primerjavi z dvotaktnim:</a:t>
            </a:r>
            <a:endParaRPr/>
          </a:p>
          <a:p>
            <a:pPr indent="0" lvl="0" marL="0" marR="0" rtl="0" algn="l">
              <a:spcBef>
                <a:spcPts val="0"/>
              </a:spcBef>
              <a:spcAft>
                <a:spcPts val="0"/>
              </a:spcAft>
              <a:buNone/>
            </a:pPr>
            <a:r>
              <a:t/>
            </a:r>
            <a:endParaRPr b="1" sz="1800">
              <a:solidFill>
                <a:schemeClr val="dk1"/>
              </a:solidFill>
              <a:latin typeface="Times New Roman"/>
              <a:ea typeface="Times New Roman"/>
              <a:cs typeface="Times New Roman"/>
              <a:sym typeface="Times New Roman"/>
            </a:endParaRPr>
          </a:p>
          <a:p>
            <a:pPr indent="-285750" lvl="0" marL="285750" marR="0" rtl="0" algn="l">
              <a:spcBef>
                <a:spcPts val="0"/>
              </a:spcBef>
              <a:spcAft>
                <a:spcPts val="0"/>
              </a:spcAft>
              <a:buClr>
                <a:schemeClr val="dk1"/>
              </a:buClr>
              <a:buSzPts val="1800"/>
              <a:buFont typeface="Noto Sans Symbols"/>
              <a:buChar char="⮚"/>
            </a:pPr>
            <a:r>
              <a:rPr lang="sl-SI" sz="1800">
                <a:solidFill>
                  <a:schemeClr val="dk1"/>
                </a:solidFill>
                <a:latin typeface="Times New Roman"/>
                <a:ea typeface="Times New Roman"/>
                <a:cs typeface="Times New Roman"/>
                <a:sym typeface="Times New Roman"/>
              </a:rPr>
              <a:t>Boljša krivulja moči in navora (bolj enakomerna v širšem razponu vrtljajev).</a:t>
            </a:r>
            <a:endParaRPr sz="1800">
              <a:solidFill>
                <a:schemeClr val="dk1"/>
              </a:solidFill>
              <a:latin typeface="Times New Roman"/>
              <a:ea typeface="Times New Roman"/>
              <a:cs typeface="Times New Roman"/>
              <a:sym typeface="Times New Roman"/>
            </a:endParaRPr>
          </a:p>
          <a:p>
            <a:pPr indent="-285750" lvl="0" marL="285750" marR="0" rtl="0" algn="l">
              <a:spcBef>
                <a:spcPts val="0"/>
              </a:spcBef>
              <a:spcAft>
                <a:spcPts val="0"/>
              </a:spcAft>
              <a:buClr>
                <a:schemeClr val="dk1"/>
              </a:buClr>
              <a:buSzPts val="1800"/>
              <a:buFont typeface="Noto Sans Symbols"/>
              <a:buChar char="⮚"/>
            </a:pPr>
            <a:r>
              <a:rPr lang="sl-SI" sz="1800">
                <a:solidFill>
                  <a:schemeClr val="dk1"/>
                </a:solidFill>
                <a:latin typeface="Times New Roman"/>
                <a:ea typeface="Times New Roman"/>
                <a:cs typeface="Times New Roman"/>
                <a:sym typeface="Times New Roman"/>
              </a:rPr>
              <a:t>Manjša poraba goriva in mazalnega olja.</a:t>
            </a:r>
            <a:endParaRPr/>
          </a:p>
          <a:p>
            <a:pPr indent="-285750" lvl="0" marL="285750" marR="0" rtl="0" algn="l">
              <a:spcBef>
                <a:spcPts val="0"/>
              </a:spcBef>
              <a:spcAft>
                <a:spcPts val="0"/>
              </a:spcAft>
              <a:buClr>
                <a:schemeClr val="dk1"/>
              </a:buClr>
              <a:buSzPts val="1800"/>
              <a:buFont typeface="Noto Sans Symbols"/>
              <a:buChar char="⮚"/>
            </a:pPr>
            <a:r>
              <a:rPr lang="sl-SI" sz="1800">
                <a:solidFill>
                  <a:schemeClr val="dk1"/>
                </a:solidFill>
                <a:latin typeface="Times New Roman"/>
                <a:ea typeface="Times New Roman"/>
                <a:cs typeface="Times New Roman"/>
                <a:sym typeface="Times New Roman"/>
              </a:rPr>
              <a:t>Možnost uporabe katalizatorja, saj olje v izpušnih plinih ne zamaže keramičnih luknjic kot bi jih dvotaktni.</a:t>
            </a:r>
            <a:endParaRPr/>
          </a:p>
          <a:p>
            <a:pPr indent="-285750" lvl="0" marL="285750" marR="0" rtl="0" algn="l">
              <a:spcBef>
                <a:spcPts val="0"/>
              </a:spcBef>
              <a:spcAft>
                <a:spcPts val="0"/>
              </a:spcAft>
              <a:buClr>
                <a:schemeClr val="dk1"/>
              </a:buClr>
              <a:buSzPts val="1800"/>
              <a:buFont typeface="Noto Sans Symbols"/>
              <a:buChar char="⮚"/>
            </a:pPr>
            <a:r>
              <a:rPr lang="sl-SI" sz="1800">
                <a:solidFill>
                  <a:schemeClr val="dk1"/>
                </a:solidFill>
                <a:latin typeface="Times New Roman"/>
                <a:ea typeface="Times New Roman"/>
                <a:cs typeface="Times New Roman"/>
                <a:sym typeface="Times New Roman"/>
              </a:rPr>
              <a:t>Bolj tih in okolju prijazen motor kot dvotakten.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182"/>
                                        </p:tgtEl>
                                        <p:attrNameLst>
                                          <p:attrName>style.visibility</p:attrName>
                                        </p:attrNameLst>
                                      </p:cBhvr>
                                      <p:to>
                                        <p:strVal val="visible"/>
                                      </p:to>
                                    </p:set>
                                    <p:anim calcmode="lin" valueType="num">
                                      <p:cBhvr additive="base">
                                        <p:cTn dur="500"/>
                                        <p:tgtEl>
                                          <p:spTgt spid="182"/>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4" name="Shape 194"/>
        <p:cNvGrpSpPr/>
        <p:nvPr/>
      </p:nvGrpSpPr>
      <p:grpSpPr>
        <a:xfrm>
          <a:off x="0" y="0"/>
          <a:ext cx="0" cy="0"/>
          <a:chOff x="0" y="0"/>
          <a:chExt cx="0" cy="0"/>
        </a:xfrm>
      </p:grpSpPr>
      <p:pic>
        <p:nvPicPr>
          <p:cNvPr descr="5Štirje takti Otto motorja" id="195" name="Google Shape;195;p15"/>
          <p:cNvPicPr preferRelativeResize="0"/>
          <p:nvPr/>
        </p:nvPicPr>
        <p:blipFill rotWithShape="1">
          <a:blip r:embed="rId3">
            <a:alphaModFix/>
          </a:blip>
          <a:srcRect b="0" l="0" r="0" t="0"/>
          <a:stretch/>
        </p:blipFill>
        <p:spPr>
          <a:xfrm>
            <a:off x="825324" y="1268760"/>
            <a:ext cx="7380312" cy="4371810"/>
          </a:xfrm>
          <a:prstGeom prst="roundRect">
            <a:avLst>
              <a:gd fmla="val 16667" name="adj"/>
            </a:avLst>
          </a:prstGeom>
          <a:noFill/>
          <a:ln>
            <a:noFill/>
          </a:ln>
          <a:effectLst>
            <a:outerShdw blurRad="76200" rotWithShape="0" algn="tl" dir="7800000" dist="38100">
              <a:srgbClr val="000000">
                <a:alpha val="40000"/>
              </a:srgbClr>
            </a:outerShdw>
          </a:effectLst>
        </p:spPr>
      </p:pic>
      <p:sp>
        <p:nvSpPr>
          <p:cNvPr id="196" name="Google Shape;196;p15"/>
          <p:cNvSpPr/>
          <p:nvPr/>
        </p:nvSpPr>
        <p:spPr>
          <a:xfrm>
            <a:off x="2627784" y="476672"/>
            <a:ext cx="3416320"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accent1"/>
              </a:buClr>
              <a:buSzPts val="2400"/>
              <a:buFont typeface="Times New Roman"/>
              <a:buNone/>
            </a:pPr>
            <a:r>
              <a:rPr b="1" i="0" lang="sl-SI" sz="2400" u="sng" cap="none" strike="noStrike">
                <a:solidFill>
                  <a:schemeClr val="accent1"/>
                </a:solidFill>
                <a:latin typeface="Times New Roman"/>
                <a:ea typeface="Times New Roman"/>
                <a:cs typeface="Times New Roman"/>
                <a:sym typeface="Times New Roman"/>
              </a:rPr>
              <a:t>4-takti delovnega poteka</a:t>
            </a:r>
            <a:endParaRPr b="0" i="0" sz="1800" u="sng" cap="none" strike="noStrike">
              <a:solidFill>
                <a:schemeClr val="accent1"/>
              </a:solidFill>
              <a:latin typeface="Times New Roman"/>
              <a:ea typeface="Times New Roman"/>
              <a:cs typeface="Times New Roman"/>
              <a:sym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0" name="Shape 200"/>
        <p:cNvGrpSpPr/>
        <p:nvPr/>
      </p:nvGrpSpPr>
      <p:grpSpPr>
        <a:xfrm>
          <a:off x="0" y="0"/>
          <a:ext cx="0" cy="0"/>
          <a:chOff x="0" y="0"/>
          <a:chExt cx="0" cy="0"/>
        </a:xfrm>
      </p:grpSpPr>
      <p:sp>
        <p:nvSpPr>
          <p:cNvPr id="201" name="Google Shape;201;p16"/>
          <p:cNvSpPr/>
          <p:nvPr/>
        </p:nvSpPr>
        <p:spPr>
          <a:xfrm>
            <a:off x="323528" y="476672"/>
            <a:ext cx="8568952" cy="626940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1800">
                <a:solidFill>
                  <a:schemeClr val="dk1"/>
                </a:solidFill>
                <a:latin typeface="Times New Roman"/>
                <a:ea typeface="Times New Roman"/>
                <a:cs typeface="Times New Roman"/>
                <a:sym typeface="Times New Roman"/>
              </a:rPr>
              <a:t>Prednosti dizelskega motorja</a:t>
            </a:r>
            <a:r>
              <a:rPr lang="sl-SI" sz="1800">
                <a:solidFill>
                  <a:schemeClr val="dk1"/>
                </a:solidFill>
                <a:latin typeface="Times New Roman"/>
                <a:ea typeface="Times New Roman"/>
                <a:cs typeface="Times New Roman"/>
                <a:sym typeface="Times New Roman"/>
              </a:rPr>
              <a:t>: </a:t>
            </a:r>
            <a:endParaRPr/>
          </a:p>
          <a:p>
            <a:pPr indent="-285750" lvl="0" marL="285750" marR="0" rtl="0" algn="l">
              <a:spcBef>
                <a:spcPts val="0"/>
              </a:spcBef>
              <a:spcAft>
                <a:spcPts val="0"/>
              </a:spcAft>
              <a:buClr>
                <a:schemeClr val="dk1"/>
              </a:buClr>
              <a:buSzPts val="1800"/>
              <a:buFont typeface="Arial"/>
              <a:buChar char="•"/>
            </a:pPr>
            <a:r>
              <a:rPr lang="sl-SI" sz="1800">
                <a:solidFill>
                  <a:schemeClr val="dk1"/>
                </a:solidFill>
                <a:latin typeface="Times New Roman"/>
                <a:ea typeface="Times New Roman"/>
                <a:cs typeface="Times New Roman"/>
                <a:sym typeface="Times New Roman"/>
              </a:rPr>
              <a:t>boljši izkoristek (in s tem manjši stroški za gorivo),</a:t>
            </a:r>
            <a:endParaRPr/>
          </a:p>
          <a:p>
            <a:pPr indent="-285750" lvl="0" marL="285750" marR="0" rtl="0" algn="l">
              <a:spcBef>
                <a:spcPts val="0"/>
              </a:spcBef>
              <a:spcAft>
                <a:spcPts val="0"/>
              </a:spcAft>
              <a:buClr>
                <a:schemeClr val="dk1"/>
              </a:buClr>
              <a:buSzPts val="1800"/>
              <a:buFont typeface="Arial"/>
              <a:buChar char="•"/>
            </a:pPr>
            <a:r>
              <a:rPr lang="sl-SI" sz="1800">
                <a:solidFill>
                  <a:schemeClr val="dk1"/>
                </a:solidFill>
                <a:latin typeface="Times New Roman"/>
                <a:ea typeface="Times New Roman"/>
                <a:cs typeface="Times New Roman"/>
                <a:sym typeface="Times New Roman"/>
              </a:rPr>
              <a:t>daljša življenjska doba in nižji stroški vzdrževanja,</a:t>
            </a:r>
            <a:endParaRPr/>
          </a:p>
          <a:p>
            <a:pPr indent="-285750" lvl="0" marL="285750" marR="0" rtl="0" algn="l">
              <a:spcBef>
                <a:spcPts val="0"/>
              </a:spcBef>
              <a:spcAft>
                <a:spcPts val="0"/>
              </a:spcAft>
              <a:buClr>
                <a:schemeClr val="dk1"/>
              </a:buClr>
              <a:buSzPts val="1800"/>
              <a:buFont typeface="Arial"/>
              <a:buChar char="•"/>
            </a:pPr>
            <a:r>
              <a:rPr lang="sl-SI" sz="1800">
                <a:solidFill>
                  <a:schemeClr val="dk1"/>
                </a:solidFill>
                <a:latin typeface="Times New Roman"/>
                <a:ea typeface="Times New Roman"/>
                <a:cs typeface="Times New Roman"/>
                <a:sym typeface="Times New Roman"/>
              </a:rPr>
              <a:t>visok navor že pri manjših hitrostih delovanja,</a:t>
            </a:r>
            <a:endParaRPr/>
          </a:p>
          <a:p>
            <a:pPr indent="-285750" lvl="0" marL="285750" marR="0" rtl="0" algn="l">
              <a:spcBef>
                <a:spcPts val="0"/>
              </a:spcBef>
              <a:spcAft>
                <a:spcPts val="0"/>
              </a:spcAft>
              <a:buClr>
                <a:schemeClr val="dk1"/>
              </a:buClr>
              <a:buSzPts val="1800"/>
              <a:buFont typeface="Arial"/>
              <a:buChar char="•"/>
            </a:pPr>
            <a:r>
              <a:rPr lang="sl-SI" sz="1800">
                <a:solidFill>
                  <a:schemeClr val="dk1"/>
                </a:solidFill>
                <a:latin typeface="Times New Roman"/>
                <a:ea typeface="Times New Roman"/>
                <a:cs typeface="Times New Roman"/>
                <a:sym typeface="Times New Roman"/>
              </a:rPr>
              <a:t>manj ogljikovega dioksida v izpušnih plinih,</a:t>
            </a:r>
            <a:endParaRPr/>
          </a:p>
          <a:p>
            <a:pPr indent="-285750" lvl="0" marL="285750" marR="0" rtl="0" algn="l">
              <a:spcBef>
                <a:spcPts val="0"/>
              </a:spcBef>
              <a:spcAft>
                <a:spcPts val="0"/>
              </a:spcAft>
              <a:buClr>
                <a:schemeClr val="dk1"/>
              </a:buClr>
              <a:buSzPts val="1800"/>
              <a:buFont typeface="Arial"/>
              <a:buChar char="•"/>
            </a:pPr>
            <a:r>
              <a:rPr lang="sl-SI" sz="1800">
                <a:solidFill>
                  <a:schemeClr val="dk1"/>
                </a:solidFill>
                <a:latin typeface="Times New Roman"/>
                <a:ea typeface="Times New Roman"/>
                <a:cs typeface="Times New Roman"/>
                <a:sym typeface="Times New Roman"/>
              </a:rPr>
              <a:t>višja energetska učinkovitost (porabi manj goriva/energije).</a:t>
            </a:r>
            <a:endParaRPr/>
          </a:p>
          <a:p>
            <a:pPr indent="0" lvl="0" marL="0" marR="0" rtl="0" algn="l">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b="1" lang="sl-SI" sz="1800">
                <a:solidFill>
                  <a:schemeClr val="dk1"/>
                </a:solidFill>
                <a:latin typeface="Times New Roman"/>
                <a:ea typeface="Times New Roman"/>
                <a:cs typeface="Times New Roman"/>
                <a:sym typeface="Times New Roman"/>
              </a:rPr>
              <a:t>Pomanjkljivosti dizelskega motorja:</a:t>
            </a:r>
            <a:endParaRPr/>
          </a:p>
          <a:p>
            <a:pPr indent="-285750" lvl="0" marL="285750" marR="0" rtl="0" algn="l">
              <a:spcBef>
                <a:spcPts val="0"/>
              </a:spcBef>
              <a:spcAft>
                <a:spcPts val="0"/>
              </a:spcAft>
              <a:buClr>
                <a:schemeClr val="dk1"/>
              </a:buClr>
              <a:buSzPts val="1800"/>
              <a:buFont typeface="Arial"/>
              <a:buChar char="•"/>
            </a:pPr>
            <a:r>
              <a:rPr lang="sl-SI" sz="1800">
                <a:solidFill>
                  <a:schemeClr val="dk1"/>
                </a:solidFill>
                <a:latin typeface="Times New Roman"/>
                <a:ea typeface="Times New Roman"/>
                <a:cs typeface="Times New Roman"/>
                <a:sym typeface="Times New Roman"/>
              </a:rPr>
              <a:t>Dražja izdelava,</a:t>
            </a:r>
            <a:endParaRPr/>
          </a:p>
          <a:p>
            <a:pPr indent="-285750" lvl="0" marL="285750" marR="0" rtl="0" algn="l">
              <a:spcBef>
                <a:spcPts val="0"/>
              </a:spcBef>
              <a:spcAft>
                <a:spcPts val="0"/>
              </a:spcAft>
              <a:buClr>
                <a:schemeClr val="dk1"/>
              </a:buClr>
              <a:buSzPts val="1800"/>
              <a:buFont typeface="Arial"/>
              <a:buChar char="•"/>
            </a:pPr>
            <a:r>
              <a:rPr lang="sl-SI" sz="1800">
                <a:solidFill>
                  <a:schemeClr val="dk1"/>
                </a:solidFill>
                <a:latin typeface="Times New Roman"/>
                <a:ea typeface="Times New Roman"/>
                <a:cs typeface="Times New Roman"/>
                <a:sym typeface="Times New Roman"/>
              </a:rPr>
              <a:t>Večja teža,</a:t>
            </a:r>
            <a:endParaRPr/>
          </a:p>
          <a:p>
            <a:pPr indent="-285750" lvl="0" marL="285750" marR="0" rtl="0" algn="l">
              <a:spcBef>
                <a:spcPts val="0"/>
              </a:spcBef>
              <a:spcAft>
                <a:spcPts val="0"/>
              </a:spcAft>
              <a:buClr>
                <a:schemeClr val="dk1"/>
              </a:buClr>
              <a:buSzPts val="1800"/>
              <a:buFont typeface="Arial"/>
              <a:buChar char="•"/>
            </a:pPr>
            <a:r>
              <a:rPr lang="sl-SI" sz="1800">
                <a:solidFill>
                  <a:schemeClr val="dk1"/>
                </a:solidFill>
                <a:latin typeface="Times New Roman"/>
                <a:ea typeface="Times New Roman"/>
                <a:cs typeface="Times New Roman"/>
                <a:sym typeface="Times New Roman"/>
              </a:rPr>
              <a:t>Nekoliko glasnejši tek (zlati prazni tek in tek po zagonu)</a:t>
            </a:r>
            <a:endParaRPr/>
          </a:p>
          <a:p>
            <a:pPr indent="-285750" lvl="0" marL="285750" marR="0" rtl="0" algn="l">
              <a:spcBef>
                <a:spcPts val="0"/>
              </a:spcBef>
              <a:spcAft>
                <a:spcPts val="0"/>
              </a:spcAft>
              <a:buClr>
                <a:schemeClr val="dk1"/>
              </a:buClr>
              <a:buSzPts val="1800"/>
              <a:buFont typeface="Arial"/>
              <a:buChar char="•"/>
            </a:pPr>
            <a:r>
              <a:rPr lang="sl-SI" sz="1800">
                <a:solidFill>
                  <a:schemeClr val="dk1"/>
                </a:solidFill>
                <a:latin typeface="Times New Roman"/>
                <a:ea typeface="Times New Roman"/>
                <a:cs typeface="Times New Roman"/>
                <a:sym typeface="Times New Roman"/>
              </a:rPr>
              <a:t>Slabši pospeški</a:t>
            </a:r>
            <a:endParaRPr/>
          </a:p>
          <a:p>
            <a:pPr indent="-285750" lvl="0" marL="285750" marR="0" rtl="0" algn="l">
              <a:spcBef>
                <a:spcPts val="0"/>
              </a:spcBef>
              <a:spcAft>
                <a:spcPts val="0"/>
              </a:spcAft>
              <a:buClr>
                <a:schemeClr val="dk1"/>
              </a:buClr>
              <a:buSzPts val="1800"/>
              <a:buFont typeface="Arial"/>
              <a:buChar char="•"/>
            </a:pPr>
            <a:r>
              <a:rPr lang="sl-SI" sz="1800">
                <a:solidFill>
                  <a:schemeClr val="dk1"/>
                </a:solidFill>
                <a:latin typeface="Times New Roman"/>
                <a:ea typeface="Times New Roman"/>
                <a:cs typeface="Times New Roman"/>
                <a:sym typeface="Times New Roman"/>
              </a:rPr>
              <a:t>Večje emisije trdnih delcev.</a:t>
            </a:r>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b="1" lang="sl-SI" sz="1800">
                <a:solidFill>
                  <a:schemeClr val="dk1"/>
                </a:solidFill>
                <a:latin typeface="Times New Roman"/>
                <a:ea typeface="Times New Roman"/>
                <a:cs typeface="Times New Roman"/>
                <a:sym typeface="Times New Roman"/>
              </a:rPr>
              <a:t>Prednosti bencinskih  - Otto motorjev:</a:t>
            </a:r>
            <a:endParaRPr b="1" sz="1800">
              <a:solidFill>
                <a:schemeClr val="dk1"/>
              </a:solidFill>
              <a:latin typeface="Times New Roman"/>
              <a:ea typeface="Times New Roman"/>
              <a:cs typeface="Times New Roman"/>
              <a:sym typeface="Times New Roman"/>
            </a:endParaRPr>
          </a:p>
          <a:p>
            <a:pPr indent="-285750" lvl="0" marL="285750" marR="0" rtl="0" algn="l">
              <a:spcBef>
                <a:spcPts val="540"/>
              </a:spcBef>
              <a:spcAft>
                <a:spcPts val="0"/>
              </a:spcAft>
              <a:buClr>
                <a:srgbClr val="800000"/>
              </a:buClr>
              <a:buSzPts val="2160"/>
              <a:buFont typeface="Arial"/>
              <a:buChar char="•"/>
            </a:pPr>
            <a:r>
              <a:rPr lang="sl-SI" sz="1800">
                <a:solidFill>
                  <a:schemeClr val="dk1"/>
                </a:solidFill>
                <a:latin typeface="Times New Roman"/>
                <a:ea typeface="Times New Roman"/>
                <a:cs typeface="Times New Roman"/>
                <a:sym typeface="Times New Roman"/>
              </a:rPr>
              <a:t>boljši hladen vžig</a:t>
            </a:r>
            <a:endParaRPr/>
          </a:p>
          <a:p>
            <a:pPr indent="-285750" lvl="0" marL="285750" marR="0" rtl="0" algn="l">
              <a:spcBef>
                <a:spcPts val="0"/>
              </a:spcBef>
              <a:spcAft>
                <a:spcPts val="0"/>
              </a:spcAft>
              <a:buClr>
                <a:srgbClr val="800000"/>
              </a:buClr>
              <a:buSzPts val="2160"/>
              <a:buFont typeface="Arial"/>
              <a:buChar char="•"/>
            </a:pPr>
            <a:r>
              <a:rPr lang="sl-SI" sz="1800">
                <a:solidFill>
                  <a:schemeClr val="dk1"/>
                </a:solidFill>
                <a:latin typeface="Times New Roman"/>
                <a:ea typeface="Times New Roman"/>
                <a:cs typeface="Times New Roman"/>
                <a:sym typeface="Times New Roman"/>
              </a:rPr>
              <a:t>manj hrupa in tresljajev</a:t>
            </a:r>
            <a:endParaRPr/>
          </a:p>
          <a:p>
            <a:pPr indent="-285750" lvl="0" marL="285750" marR="0" rtl="0" algn="l">
              <a:spcBef>
                <a:spcPts val="0"/>
              </a:spcBef>
              <a:spcAft>
                <a:spcPts val="0"/>
              </a:spcAft>
              <a:buClr>
                <a:srgbClr val="800000"/>
              </a:buClr>
              <a:buSzPts val="2160"/>
              <a:buFont typeface="Arial"/>
              <a:buChar char="•"/>
            </a:pPr>
            <a:r>
              <a:rPr lang="sl-SI" sz="1800">
                <a:solidFill>
                  <a:schemeClr val="dk1"/>
                </a:solidFill>
                <a:latin typeface="Times New Roman"/>
                <a:ea typeface="Times New Roman"/>
                <a:cs typeface="Times New Roman"/>
                <a:sym typeface="Times New Roman"/>
              </a:rPr>
              <a:t>boljša odzivnost (višje vrtilne hitrosti)</a:t>
            </a:r>
            <a:endParaRPr sz="1800">
              <a:solidFill>
                <a:schemeClr val="dk1"/>
              </a:solidFill>
              <a:latin typeface="Times New Roman"/>
              <a:ea typeface="Times New Roman"/>
              <a:cs typeface="Times New Roman"/>
              <a:sym typeface="Times New Roman"/>
            </a:endParaRPr>
          </a:p>
          <a:p>
            <a:pPr indent="-285750" lvl="0" marL="285750" marR="0" rtl="0" algn="l">
              <a:spcBef>
                <a:spcPts val="0"/>
              </a:spcBef>
              <a:spcAft>
                <a:spcPts val="0"/>
              </a:spcAft>
              <a:buClr>
                <a:srgbClr val="800000"/>
              </a:buClr>
              <a:buSzPts val="2160"/>
              <a:buFont typeface="Arial"/>
              <a:buChar char="•"/>
            </a:pPr>
            <a:r>
              <a:rPr lang="sl-SI" sz="1800">
                <a:solidFill>
                  <a:schemeClr val="dk1"/>
                </a:solidFill>
                <a:latin typeface="Times New Roman"/>
                <a:ea typeface="Times New Roman"/>
                <a:cs typeface="Times New Roman"/>
                <a:sym typeface="Times New Roman"/>
              </a:rPr>
              <a:t>lažji</a:t>
            </a:r>
            <a:endParaRPr/>
          </a:p>
          <a:p>
            <a:pPr indent="-285750" lvl="0" marL="285750" marR="0" rtl="0" algn="l">
              <a:spcBef>
                <a:spcPts val="0"/>
              </a:spcBef>
              <a:spcAft>
                <a:spcPts val="0"/>
              </a:spcAft>
              <a:buClr>
                <a:srgbClr val="800000"/>
              </a:buClr>
              <a:buSzPts val="2160"/>
              <a:buFont typeface="Arial"/>
              <a:buChar char="•"/>
            </a:pPr>
            <a:r>
              <a:rPr lang="sl-SI" sz="1800">
                <a:solidFill>
                  <a:schemeClr val="dk1"/>
                </a:solidFill>
                <a:latin typeface="Times New Roman"/>
                <a:ea typeface="Times New Roman"/>
                <a:cs typeface="Times New Roman"/>
                <a:sym typeface="Times New Roman"/>
              </a:rPr>
              <a:t>večja moč pri enakih dimenzijah</a:t>
            </a:r>
            <a:endParaRPr sz="1800">
              <a:solidFill>
                <a:schemeClr val="dk1"/>
              </a:solidFill>
              <a:latin typeface="Times New Roman"/>
              <a:ea typeface="Times New Roman"/>
              <a:cs typeface="Times New Roman"/>
              <a:sym typeface="Times New Roman"/>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 </a:t>
            </a:r>
            <a:endParaRPr sz="1800">
              <a:solidFill>
                <a:schemeClr val="dk1"/>
              </a:solidFill>
              <a:latin typeface="Times New Roman"/>
              <a:ea typeface="Times New Roman"/>
              <a:cs typeface="Times New Roman"/>
              <a:sym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5" name="Shape 205"/>
        <p:cNvGrpSpPr/>
        <p:nvPr/>
      </p:nvGrpSpPr>
      <p:grpSpPr>
        <a:xfrm>
          <a:off x="0" y="0"/>
          <a:ext cx="0" cy="0"/>
          <a:chOff x="0" y="0"/>
          <a:chExt cx="0" cy="0"/>
        </a:xfrm>
      </p:grpSpPr>
      <p:sp>
        <p:nvSpPr>
          <p:cNvPr id="206" name="Google Shape;206;p17"/>
          <p:cNvSpPr/>
          <p:nvPr/>
        </p:nvSpPr>
        <p:spPr>
          <a:xfrm>
            <a:off x="1362742" y="404664"/>
            <a:ext cx="6336704"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sl-SI" sz="1800">
                <a:solidFill>
                  <a:schemeClr val="dk1"/>
                </a:solidFill>
                <a:latin typeface="Times New Roman"/>
                <a:ea typeface="Times New Roman"/>
                <a:cs typeface="Times New Roman"/>
                <a:sym typeface="Times New Roman"/>
              </a:rPr>
              <a:t>DIESEL </a:t>
            </a:r>
            <a:r>
              <a:rPr b="1" i="1" lang="sl-SI" sz="1800">
                <a:solidFill>
                  <a:schemeClr val="dk1"/>
                </a:solidFill>
                <a:latin typeface="Times New Roman"/>
                <a:ea typeface="Times New Roman"/>
                <a:cs typeface="Times New Roman"/>
                <a:sym typeface="Times New Roman"/>
              </a:rPr>
              <a:t>proti </a:t>
            </a:r>
            <a:r>
              <a:rPr b="1" lang="sl-SI" sz="1800">
                <a:solidFill>
                  <a:schemeClr val="dk1"/>
                </a:solidFill>
                <a:latin typeface="Times New Roman"/>
                <a:ea typeface="Times New Roman"/>
                <a:cs typeface="Times New Roman"/>
                <a:sym typeface="Times New Roman"/>
              </a:rPr>
              <a:t>BENCINU</a:t>
            </a:r>
            <a:endParaRPr b="1" sz="1800">
              <a:solidFill>
                <a:schemeClr val="dk1"/>
              </a:solidFill>
              <a:latin typeface="Times New Roman"/>
              <a:ea typeface="Times New Roman"/>
              <a:cs typeface="Times New Roman"/>
              <a:sym typeface="Times New Roman"/>
            </a:endParaRPr>
          </a:p>
        </p:txBody>
      </p:sp>
      <p:graphicFrame>
        <p:nvGraphicFramePr>
          <p:cNvPr id="207" name="Google Shape;207;p17"/>
          <p:cNvGraphicFramePr/>
          <p:nvPr/>
        </p:nvGraphicFramePr>
        <p:xfrm>
          <a:off x="359532" y="1340768"/>
          <a:ext cx="3000000" cy="3000000"/>
        </p:xfrm>
        <a:graphic>
          <a:graphicData uri="http://schemas.openxmlformats.org/drawingml/2006/table">
            <a:tbl>
              <a:tblPr>
                <a:noFill/>
                <a:tableStyleId>{04EF130A-3744-4BD7-8E78-0174C0BD5D90}</a:tableStyleId>
              </a:tblPr>
              <a:tblGrid>
                <a:gridCol w="2808850"/>
                <a:gridCol w="2807250"/>
                <a:gridCol w="2808850"/>
              </a:tblGrid>
              <a:tr h="502325">
                <a:tc>
                  <a:txBody>
                    <a:bodyPr/>
                    <a:lstStyle/>
                    <a:p>
                      <a:pPr indent="0" lvl="0" marL="0" marR="0" rtl="0" algn="l">
                        <a:lnSpc>
                          <a:spcPct val="100000"/>
                        </a:lnSpc>
                        <a:spcBef>
                          <a:spcPts val="0"/>
                        </a:spcBef>
                        <a:spcAft>
                          <a:spcPts val="0"/>
                        </a:spcAft>
                        <a:buClr>
                          <a:schemeClr val="dk1"/>
                        </a:buClr>
                        <a:buSzPts val="1800"/>
                        <a:buFont typeface="Times New Roman"/>
                        <a:buNone/>
                      </a:pPr>
                      <a:r>
                        <a:t/>
                      </a:r>
                      <a:endParaRPr b="0" i="0" sz="1800" u="none" cap="none" strike="noStrike">
                        <a:solidFill>
                          <a:schemeClr val="dk1"/>
                        </a:solidFill>
                        <a:latin typeface="Arial"/>
                        <a:ea typeface="Arial"/>
                        <a:cs typeface="Arial"/>
                        <a:sym typeface="Arial"/>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lt2"/>
                    </a:solidFill>
                  </a:tcPr>
                </a:tc>
                <a:tc>
                  <a:txBody>
                    <a:bodyPr/>
                    <a:lstStyle/>
                    <a:p>
                      <a:pPr indent="0" lvl="0" marL="0" marR="0" rtl="0" algn="ctr">
                        <a:lnSpc>
                          <a:spcPct val="100000"/>
                        </a:lnSpc>
                        <a:spcBef>
                          <a:spcPts val="0"/>
                        </a:spcBef>
                        <a:spcAft>
                          <a:spcPts val="0"/>
                        </a:spcAft>
                        <a:buClr>
                          <a:schemeClr val="dk1"/>
                        </a:buClr>
                        <a:buSzPts val="1800"/>
                        <a:buFont typeface="Arial"/>
                        <a:buNone/>
                      </a:pPr>
                      <a:r>
                        <a:rPr b="0" i="0" lang="sl-SI" sz="1800" u="none" cap="none" strike="noStrike">
                          <a:solidFill>
                            <a:schemeClr val="dk1"/>
                          </a:solidFill>
                          <a:latin typeface="Arial"/>
                          <a:ea typeface="Arial"/>
                          <a:cs typeface="Arial"/>
                          <a:sym typeface="Arial"/>
                        </a:rPr>
                        <a:t>Diesel</a:t>
                      </a:r>
                      <a:endParaRPr/>
                    </a:p>
                  </a:txBody>
                  <a:tcPr marT="46800" marB="46800" marR="90000" marL="90000" anchor="ctr" anchorCtr="1">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lt2"/>
                    </a:solidFill>
                  </a:tcPr>
                </a:tc>
                <a:tc>
                  <a:txBody>
                    <a:bodyPr/>
                    <a:lstStyle/>
                    <a:p>
                      <a:pPr indent="0" lvl="0" marL="0" marR="0" rtl="0" algn="ctr">
                        <a:lnSpc>
                          <a:spcPct val="100000"/>
                        </a:lnSpc>
                        <a:spcBef>
                          <a:spcPts val="0"/>
                        </a:spcBef>
                        <a:spcAft>
                          <a:spcPts val="0"/>
                        </a:spcAft>
                        <a:buClr>
                          <a:schemeClr val="dk1"/>
                        </a:buClr>
                        <a:buSzPts val="1800"/>
                        <a:buFont typeface="Arial"/>
                        <a:buNone/>
                      </a:pPr>
                      <a:r>
                        <a:rPr b="0" i="0" lang="sl-SI" sz="1800" u="none" cap="none" strike="noStrike">
                          <a:solidFill>
                            <a:schemeClr val="dk1"/>
                          </a:solidFill>
                          <a:latin typeface="Arial"/>
                          <a:ea typeface="Arial"/>
                          <a:cs typeface="Arial"/>
                          <a:sym typeface="Arial"/>
                        </a:rPr>
                        <a:t>Bencin</a:t>
                      </a:r>
                      <a:endParaRPr b="0" i="0" sz="1800" u="none" cap="none" strike="noStrike">
                        <a:solidFill>
                          <a:schemeClr val="dk1"/>
                        </a:solidFill>
                        <a:latin typeface="Arial"/>
                        <a:ea typeface="Arial"/>
                        <a:cs typeface="Arial"/>
                        <a:sym typeface="Arial"/>
                      </a:endParaRPr>
                    </a:p>
                  </a:txBody>
                  <a:tcPr marT="46800" marB="46800" marR="90000" marL="90000" anchor="ctr" anchorCtr="1">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lt2"/>
                    </a:solidFill>
                  </a:tcPr>
                </a:tc>
              </a:tr>
              <a:tr h="502325">
                <a:tc>
                  <a:txBody>
                    <a:bodyPr/>
                    <a:lstStyle/>
                    <a:p>
                      <a:pPr indent="0" lvl="0" marL="0" marR="0" rtl="0" algn="l">
                        <a:lnSpc>
                          <a:spcPct val="100000"/>
                        </a:lnSpc>
                        <a:spcBef>
                          <a:spcPts val="0"/>
                        </a:spcBef>
                        <a:spcAft>
                          <a:spcPts val="0"/>
                        </a:spcAft>
                        <a:buClr>
                          <a:schemeClr val="dk1"/>
                        </a:buClr>
                        <a:buSzPts val="1800"/>
                        <a:buFont typeface="Arial"/>
                        <a:buNone/>
                      </a:pPr>
                      <a:r>
                        <a:rPr b="0" i="0" lang="sl-SI" sz="1800" u="none" cap="none" strike="noStrike">
                          <a:solidFill>
                            <a:schemeClr val="dk1"/>
                          </a:solidFill>
                          <a:latin typeface="Arial"/>
                          <a:ea typeface="Arial"/>
                          <a:cs typeface="Arial"/>
                          <a:sym typeface="Arial"/>
                        </a:rPr>
                        <a:t>Polnjenje</a:t>
                      </a:r>
                      <a:endParaRPr b="0" i="0" sz="1800" u="none" cap="none" strike="noStrike">
                        <a:solidFill>
                          <a:schemeClr val="dk1"/>
                        </a:solidFill>
                        <a:latin typeface="Arial"/>
                        <a:ea typeface="Arial"/>
                        <a:cs typeface="Arial"/>
                        <a:sym typeface="Arial"/>
                      </a:endParaRPr>
                    </a:p>
                  </a:txBody>
                  <a:tcPr marT="46800" marB="46800" marR="90000" marL="900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hlink"/>
                    </a:solidFill>
                  </a:tcPr>
                </a:tc>
                <a:tc>
                  <a:txBody>
                    <a:bodyPr/>
                    <a:lstStyle/>
                    <a:p>
                      <a:pPr indent="0" lvl="0" marL="0" marR="0" rtl="0" algn="l">
                        <a:lnSpc>
                          <a:spcPct val="100000"/>
                        </a:lnSpc>
                        <a:spcBef>
                          <a:spcPts val="0"/>
                        </a:spcBef>
                        <a:spcAft>
                          <a:spcPts val="0"/>
                        </a:spcAft>
                        <a:buClr>
                          <a:schemeClr val="dk1"/>
                        </a:buClr>
                        <a:buSzPts val="1600"/>
                        <a:buFont typeface="Arial"/>
                        <a:buNone/>
                      </a:pPr>
                      <a:r>
                        <a:rPr b="0" i="0" lang="sl-SI" sz="1600" u="none" cap="none" strike="noStrike">
                          <a:solidFill>
                            <a:schemeClr val="dk1"/>
                          </a:solidFill>
                          <a:latin typeface="Arial"/>
                          <a:ea typeface="Arial"/>
                          <a:cs typeface="Arial"/>
                          <a:sym typeface="Arial"/>
                        </a:rPr>
                        <a:t>zrak</a:t>
                      </a:r>
                      <a:endParaRPr b="0" i="0" sz="1600" u="none" cap="none" strike="noStrike">
                        <a:solidFill>
                          <a:schemeClr val="dk1"/>
                        </a:solidFill>
                        <a:latin typeface="Arial"/>
                        <a:ea typeface="Arial"/>
                        <a:cs typeface="Arial"/>
                        <a:sym typeface="Arial"/>
                      </a:endParaRPr>
                    </a:p>
                  </a:txBody>
                  <a:tcPr marT="46800" marB="46800" marR="90000" marL="900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hlink"/>
                    </a:solidFill>
                  </a:tcPr>
                </a:tc>
                <a:tc>
                  <a:txBody>
                    <a:bodyPr/>
                    <a:lstStyle/>
                    <a:p>
                      <a:pPr indent="0" lvl="0" marL="0" marR="0" rtl="0" algn="l">
                        <a:lnSpc>
                          <a:spcPct val="100000"/>
                        </a:lnSpc>
                        <a:spcBef>
                          <a:spcPts val="0"/>
                        </a:spcBef>
                        <a:spcAft>
                          <a:spcPts val="0"/>
                        </a:spcAft>
                        <a:buClr>
                          <a:schemeClr val="dk1"/>
                        </a:buClr>
                        <a:buSzPts val="1600"/>
                        <a:buFont typeface="Arial"/>
                        <a:buNone/>
                      </a:pPr>
                      <a:r>
                        <a:rPr b="0" i="0" lang="sl-SI" sz="1600" u="none" cap="none" strike="noStrike">
                          <a:solidFill>
                            <a:schemeClr val="dk1"/>
                          </a:solidFill>
                          <a:latin typeface="Arial"/>
                          <a:ea typeface="Arial"/>
                          <a:cs typeface="Arial"/>
                          <a:sym typeface="Arial"/>
                        </a:rPr>
                        <a:t>Zrak in gorivo</a:t>
                      </a:r>
                      <a:endParaRPr b="0" i="0" sz="1600" u="none" cap="none" strike="noStrike">
                        <a:solidFill>
                          <a:schemeClr val="dk1"/>
                        </a:solidFill>
                        <a:latin typeface="Arial"/>
                        <a:ea typeface="Arial"/>
                        <a:cs typeface="Arial"/>
                        <a:sym typeface="Arial"/>
                      </a:endParaRPr>
                    </a:p>
                  </a:txBody>
                  <a:tcPr marT="46800" marB="46800" marR="90000" marL="900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hlink"/>
                    </a:solidFill>
                  </a:tcPr>
                </a:tc>
              </a:tr>
              <a:tr h="587725">
                <a:tc>
                  <a:txBody>
                    <a:bodyPr/>
                    <a:lstStyle/>
                    <a:p>
                      <a:pPr indent="0" lvl="0" marL="0" marR="0" rtl="0" algn="l">
                        <a:lnSpc>
                          <a:spcPct val="100000"/>
                        </a:lnSpc>
                        <a:spcBef>
                          <a:spcPts val="0"/>
                        </a:spcBef>
                        <a:spcAft>
                          <a:spcPts val="0"/>
                        </a:spcAft>
                        <a:buClr>
                          <a:schemeClr val="dk1"/>
                        </a:buClr>
                        <a:buSzPts val="1800"/>
                        <a:buFont typeface="Arial"/>
                        <a:buNone/>
                      </a:pPr>
                      <a:r>
                        <a:rPr b="0" i="0" lang="sl-SI" sz="1800" u="none" cap="none" strike="noStrike">
                          <a:solidFill>
                            <a:schemeClr val="dk1"/>
                          </a:solidFill>
                          <a:latin typeface="Arial"/>
                          <a:ea typeface="Arial"/>
                          <a:cs typeface="Arial"/>
                          <a:sym typeface="Arial"/>
                        </a:rPr>
                        <a:t>Zgorevanje</a:t>
                      </a:r>
                      <a:endParaRPr b="0" i="0" sz="1800" u="none" cap="none" strike="noStrike">
                        <a:solidFill>
                          <a:schemeClr val="dk1"/>
                        </a:solidFill>
                        <a:latin typeface="Arial"/>
                        <a:ea typeface="Arial"/>
                        <a:cs typeface="Arial"/>
                        <a:sym typeface="Arial"/>
                      </a:endParaRPr>
                    </a:p>
                  </a:txBody>
                  <a:tcPr marT="46800" marB="46800" marR="90000" marL="900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folHlink"/>
                    </a:solidFill>
                  </a:tcPr>
                </a:tc>
                <a:tc>
                  <a:txBody>
                    <a:bodyPr/>
                    <a:lstStyle/>
                    <a:p>
                      <a:pPr indent="0" lvl="0" marL="0" marR="0" rtl="0" algn="l">
                        <a:lnSpc>
                          <a:spcPct val="100000"/>
                        </a:lnSpc>
                        <a:spcBef>
                          <a:spcPts val="0"/>
                        </a:spcBef>
                        <a:spcAft>
                          <a:spcPts val="0"/>
                        </a:spcAft>
                        <a:buClr>
                          <a:schemeClr val="dk1"/>
                        </a:buClr>
                        <a:buSzPts val="1600"/>
                        <a:buFont typeface="Arial"/>
                        <a:buNone/>
                      </a:pPr>
                      <a:r>
                        <a:rPr b="0" i="0" lang="sl-SI" sz="1600" u="none" cap="none" strike="noStrike">
                          <a:solidFill>
                            <a:schemeClr val="dk1"/>
                          </a:solidFill>
                          <a:latin typeface="Arial"/>
                          <a:ea typeface="Arial"/>
                          <a:cs typeface="Arial"/>
                          <a:sym typeface="Arial"/>
                        </a:rPr>
                        <a:t>Samovžig zaradi visokega tlaka in temperature v valju</a:t>
                      </a:r>
                      <a:endParaRPr b="0" i="0" sz="1600" u="none" cap="none" strike="noStrike">
                        <a:solidFill>
                          <a:schemeClr val="dk1"/>
                        </a:solidFill>
                        <a:latin typeface="Arial"/>
                        <a:ea typeface="Arial"/>
                        <a:cs typeface="Arial"/>
                        <a:sym typeface="Arial"/>
                      </a:endParaRPr>
                    </a:p>
                  </a:txBody>
                  <a:tcPr marT="46800" marB="46800" marR="90000" marL="900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folHlink"/>
                    </a:solidFill>
                  </a:tcPr>
                </a:tc>
                <a:tc>
                  <a:txBody>
                    <a:bodyPr/>
                    <a:lstStyle/>
                    <a:p>
                      <a:pPr indent="0" lvl="0" marL="0" marR="0" rtl="0" algn="l">
                        <a:lnSpc>
                          <a:spcPct val="100000"/>
                        </a:lnSpc>
                        <a:spcBef>
                          <a:spcPts val="0"/>
                        </a:spcBef>
                        <a:spcAft>
                          <a:spcPts val="0"/>
                        </a:spcAft>
                        <a:buClr>
                          <a:schemeClr val="dk1"/>
                        </a:buClr>
                        <a:buSzPts val="1600"/>
                        <a:buFont typeface="Arial"/>
                        <a:buNone/>
                      </a:pPr>
                      <a:r>
                        <a:rPr b="0" i="0" lang="sl-SI" sz="1600" u="none" cap="none" strike="noStrike">
                          <a:solidFill>
                            <a:schemeClr val="dk1"/>
                          </a:solidFill>
                          <a:latin typeface="Arial"/>
                          <a:ea typeface="Arial"/>
                          <a:cs typeface="Arial"/>
                          <a:sym typeface="Arial"/>
                        </a:rPr>
                        <a:t>Vžigalna svečka</a:t>
                      </a:r>
                      <a:endParaRPr b="0" i="0" sz="1600" u="none" cap="none" strike="noStrike">
                        <a:solidFill>
                          <a:schemeClr val="dk1"/>
                        </a:solidFill>
                        <a:latin typeface="Arial"/>
                        <a:ea typeface="Arial"/>
                        <a:cs typeface="Arial"/>
                        <a:sym typeface="Arial"/>
                      </a:endParaRPr>
                    </a:p>
                  </a:txBody>
                  <a:tcPr marT="46800" marB="46800" marR="90000" marL="900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folHlink"/>
                    </a:solidFill>
                  </a:tcPr>
                </a:tc>
              </a:tr>
              <a:tr h="834275">
                <a:tc>
                  <a:txBody>
                    <a:bodyPr/>
                    <a:lstStyle/>
                    <a:p>
                      <a:pPr indent="0" lvl="0" marL="0" marR="0" rtl="0" algn="l">
                        <a:lnSpc>
                          <a:spcPct val="100000"/>
                        </a:lnSpc>
                        <a:spcBef>
                          <a:spcPts val="0"/>
                        </a:spcBef>
                        <a:spcAft>
                          <a:spcPts val="0"/>
                        </a:spcAft>
                        <a:buClr>
                          <a:schemeClr val="dk1"/>
                        </a:buClr>
                        <a:buSzPts val="1800"/>
                        <a:buFont typeface="Arial"/>
                        <a:buNone/>
                      </a:pPr>
                      <a:r>
                        <a:rPr b="0" i="0" lang="sl-SI" sz="1800" u="none" cap="none" strike="noStrike">
                          <a:solidFill>
                            <a:schemeClr val="dk1"/>
                          </a:solidFill>
                          <a:latin typeface="Arial"/>
                          <a:ea typeface="Arial"/>
                          <a:cs typeface="Arial"/>
                          <a:sym typeface="Arial"/>
                        </a:rPr>
                        <a:t>Gorivo</a:t>
                      </a:r>
                      <a:endParaRPr b="0" i="0" sz="1800" u="none" cap="none" strike="noStrike">
                        <a:solidFill>
                          <a:schemeClr val="dk1"/>
                        </a:solidFill>
                        <a:latin typeface="Arial"/>
                        <a:ea typeface="Arial"/>
                        <a:cs typeface="Arial"/>
                        <a:sym typeface="Arial"/>
                      </a:endParaRPr>
                    </a:p>
                  </a:txBody>
                  <a:tcPr marT="46800" marB="46800" marR="90000" marL="900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hlink"/>
                    </a:solidFill>
                  </a:tcPr>
                </a:tc>
                <a:tc>
                  <a:txBody>
                    <a:bodyPr/>
                    <a:lstStyle/>
                    <a:p>
                      <a:pPr indent="0" lvl="0" marL="0" marR="0" rtl="0" algn="l">
                        <a:lnSpc>
                          <a:spcPct val="100000"/>
                        </a:lnSpc>
                        <a:spcBef>
                          <a:spcPts val="0"/>
                        </a:spcBef>
                        <a:spcAft>
                          <a:spcPts val="0"/>
                        </a:spcAft>
                        <a:buClr>
                          <a:schemeClr val="dk1"/>
                        </a:buClr>
                        <a:buSzPts val="1600"/>
                        <a:buFont typeface="Arial"/>
                        <a:buNone/>
                      </a:pPr>
                      <a:r>
                        <a:rPr b="0" i="0" lang="sl-SI" sz="1600" u="none" cap="none" strike="noStrike">
                          <a:solidFill>
                            <a:schemeClr val="dk1"/>
                          </a:solidFill>
                          <a:latin typeface="Arial"/>
                          <a:ea typeface="Arial"/>
                          <a:cs typeface="Arial"/>
                          <a:sym typeface="Arial"/>
                        </a:rPr>
                        <a:t>Nagnjeno k samovžigu (visoko cetansko število)</a:t>
                      </a:r>
                      <a:endParaRPr b="0" i="0" sz="1600" u="none" cap="none" strike="noStrike">
                        <a:solidFill>
                          <a:schemeClr val="dk1"/>
                        </a:solidFill>
                        <a:latin typeface="Arial"/>
                        <a:ea typeface="Arial"/>
                        <a:cs typeface="Arial"/>
                        <a:sym typeface="Arial"/>
                      </a:endParaRPr>
                    </a:p>
                  </a:txBody>
                  <a:tcPr marT="46800" marB="46800" marR="90000" marL="900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hlink"/>
                    </a:solidFill>
                  </a:tcPr>
                </a:tc>
                <a:tc>
                  <a:txBody>
                    <a:bodyPr/>
                    <a:lstStyle/>
                    <a:p>
                      <a:pPr indent="0" lvl="0" marL="0" marR="0" rtl="0" algn="l">
                        <a:lnSpc>
                          <a:spcPct val="100000"/>
                        </a:lnSpc>
                        <a:spcBef>
                          <a:spcPts val="0"/>
                        </a:spcBef>
                        <a:spcAft>
                          <a:spcPts val="0"/>
                        </a:spcAft>
                        <a:buClr>
                          <a:schemeClr val="dk1"/>
                        </a:buClr>
                        <a:buSzPts val="1600"/>
                        <a:buFont typeface="Arial"/>
                        <a:buNone/>
                      </a:pPr>
                      <a:r>
                        <a:rPr b="0" i="0" lang="sl-SI" sz="1600" u="none" cap="none" strike="noStrike">
                          <a:solidFill>
                            <a:schemeClr val="dk1"/>
                          </a:solidFill>
                          <a:latin typeface="Arial"/>
                          <a:ea typeface="Arial"/>
                          <a:cs typeface="Arial"/>
                          <a:sym typeface="Arial"/>
                        </a:rPr>
                        <a:t>Odporno proti samovžigu</a:t>
                      </a:r>
                      <a:br>
                        <a:rPr b="0" i="0" lang="sl-SI" sz="1600" u="none" cap="none" strike="noStrike">
                          <a:solidFill>
                            <a:schemeClr val="dk1"/>
                          </a:solidFill>
                          <a:latin typeface="Arial"/>
                          <a:ea typeface="Arial"/>
                          <a:cs typeface="Arial"/>
                          <a:sym typeface="Arial"/>
                        </a:rPr>
                      </a:br>
                      <a:r>
                        <a:rPr b="0" i="0" lang="sl-SI" sz="1600" u="none" cap="none" strike="noStrike">
                          <a:solidFill>
                            <a:schemeClr val="dk1"/>
                          </a:solidFill>
                          <a:latin typeface="Arial"/>
                          <a:ea typeface="Arial"/>
                          <a:cs typeface="Arial"/>
                          <a:sym typeface="Arial"/>
                        </a:rPr>
                        <a:t>(visoko oktansko število)</a:t>
                      </a:r>
                      <a:endParaRPr/>
                    </a:p>
                  </a:txBody>
                  <a:tcPr marT="46800" marB="46800" marR="90000" marL="900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hlink"/>
                    </a:solidFill>
                  </a:tcPr>
                </a:tc>
              </a:tr>
              <a:tr h="587725">
                <a:tc>
                  <a:txBody>
                    <a:bodyPr/>
                    <a:lstStyle/>
                    <a:p>
                      <a:pPr indent="0" lvl="0" marL="0" marR="0" rtl="0" algn="l">
                        <a:lnSpc>
                          <a:spcPct val="100000"/>
                        </a:lnSpc>
                        <a:spcBef>
                          <a:spcPts val="0"/>
                        </a:spcBef>
                        <a:spcAft>
                          <a:spcPts val="0"/>
                        </a:spcAft>
                        <a:buClr>
                          <a:schemeClr val="dk1"/>
                        </a:buClr>
                        <a:buSzPts val="1800"/>
                        <a:buFont typeface="Arial"/>
                        <a:buNone/>
                      </a:pPr>
                      <a:r>
                        <a:rPr b="0" i="0" lang="sl-SI" sz="1800" u="none" cap="none" strike="noStrike">
                          <a:solidFill>
                            <a:schemeClr val="dk1"/>
                          </a:solidFill>
                          <a:latin typeface="Arial"/>
                          <a:ea typeface="Arial"/>
                          <a:cs typeface="Arial"/>
                          <a:sym typeface="Arial"/>
                        </a:rPr>
                        <a:t>Kompresijsko razmerje</a:t>
                      </a:r>
                      <a:endParaRPr b="0" i="0" sz="1800" u="none" cap="none" strike="noStrike">
                        <a:solidFill>
                          <a:schemeClr val="dk1"/>
                        </a:solidFill>
                        <a:latin typeface="Arial"/>
                        <a:ea typeface="Arial"/>
                        <a:cs typeface="Arial"/>
                        <a:sym typeface="Arial"/>
                      </a:endParaRPr>
                    </a:p>
                  </a:txBody>
                  <a:tcPr marT="46800" marB="46800" marR="90000" marL="900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folHlink"/>
                    </a:solidFill>
                  </a:tcPr>
                </a:tc>
                <a:tc>
                  <a:txBody>
                    <a:bodyPr/>
                    <a:lstStyle/>
                    <a:p>
                      <a:pPr indent="0" lvl="0" marL="0" marR="0" rtl="0" algn="l">
                        <a:lnSpc>
                          <a:spcPct val="100000"/>
                        </a:lnSpc>
                        <a:spcBef>
                          <a:spcPts val="0"/>
                        </a:spcBef>
                        <a:spcAft>
                          <a:spcPts val="0"/>
                        </a:spcAft>
                        <a:buClr>
                          <a:schemeClr val="dk1"/>
                        </a:buClr>
                        <a:buSzPts val="1600"/>
                        <a:buFont typeface="Arial"/>
                        <a:buNone/>
                      </a:pPr>
                      <a:r>
                        <a:rPr b="0" i="0" lang="sl-SI" sz="1600" u="none" cap="none" strike="noStrike">
                          <a:solidFill>
                            <a:schemeClr val="dk1"/>
                          </a:solidFill>
                          <a:latin typeface="Arial"/>
                          <a:ea typeface="Arial"/>
                          <a:cs typeface="Arial"/>
                          <a:sym typeface="Arial"/>
                        </a:rPr>
                        <a:t>Najvišje možno (15 do 24)</a:t>
                      </a:r>
                      <a:endParaRPr/>
                    </a:p>
                  </a:txBody>
                  <a:tcPr marT="46800" marB="46800" marR="90000" marL="900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folHlink"/>
                    </a:solidFill>
                  </a:tcPr>
                </a:tc>
                <a:tc>
                  <a:txBody>
                    <a:bodyPr/>
                    <a:lstStyle/>
                    <a:p>
                      <a:pPr indent="0" lvl="0" marL="0" marR="0" rtl="0" algn="l">
                        <a:lnSpc>
                          <a:spcPct val="100000"/>
                        </a:lnSpc>
                        <a:spcBef>
                          <a:spcPts val="0"/>
                        </a:spcBef>
                        <a:spcAft>
                          <a:spcPts val="0"/>
                        </a:spcAft>
                        <a:buClr>
                          <a:schemeClr val="dk1"/>
                        </a:buClr>
                        <a:buSzPts val="1600"/>
                        <a:buFont typeface="Arial"/>
                        <a:buNone/>
                      </a:pPr>
                      <a:r>
                        <a:rPr b="0" i="0" lang="sl-SI" sz="1600" u="none" cap="none" strike="noStrike">
                          <a:solidFill>
                            <a:schemeClr val="dk1"/>
                          </a:solidFill>
                          <a:latin typeface="Arial"/>
                          <a:ea typeface="Arial"/>
                          <a:cs typeface="Arial"/>
                          <a:sym typeface="Arial"/>
                        </a:rPr>
                        <a:t>Omejeno z lastnostjo goriva (9 do 12)</a:t>
                      </a:r>
                      <a:endParaRPr/>
                    </a:p>
                  </a:txBody>
                  <a:tcPr marT="46800" marB="46800" marR="90000" marL="900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folHlink"/>
                    </a:solidFill>
                  </a:tcPr>
                </a:tc>
              </a:tr>
              <a:tr h="502325">
                <a:tc>
                  <a:txBody>
                    <a:bodyPr/>
                    <a:lstStyle/>
                    <a:p>
                      <a:pPr indent="0" lvl="0" marL="0" marR="0" rtl="0" algn="l">
                        <a:lnSpc>
                          <a:spcPct val="100000"/>
                        </a:lnSpc>
                        <a:spcBef>
                          <a:spcPts val="0"/>
                        </a:spcBef>
                        <a:spcAft>
                          <a:spcPts val="0"/>
                        </a:spcAft>
                        <a:buClr>
                          <a:schemeClr val="dk1"/>
                        </a:buClr>
                        <a:buSzPts val="1800"/>
                        <a:buFont typeface="Arial"/>
                        <a:buNone/>
                      </a:pPr>
                      <a:r>
                        <a:rPr b="0" i="0" lang="sl-SI" sz="1800" u="none" cap="none" strike="noStrike">
                          <a:solidFill>
                            <a:schemeClr val="dk1"/>
                          </a:solidFill>
                          <a:latin typeface="Arial"/>
                          <a:ea typeface="Arial"/>
                          <a:cs typeface="Arial"/>
                          <a:sym typeface="Arial"/>
                        </a:rPr>
                        <a:t>Izkoristek</a:t>
                      </a:r>
                      <a:endParaRPr b="0" i="0" sz="1800" u="none" cap="none" strike="noStrike">
                        <a:solidFill>
                          <a:schemeClr val="dk1"/>
                        </a:solidFill>
                        <a:latin typeface="Arial"/>
                        <a:ea typeface="Arial"/>
                        <a:cs typeface="Arial"/>
                        <a:sym typeface="Arial"/>
                      </a:endParaRPr>
                    </a:p>
                  </a:txBody>
                  <a:tcPr marT="46800" marB="46800" marR="90000" marL="900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hlink"/>
                    </a:solidFill>
                  </a:tcPr>
                </a:tc>
                <a:tc>
                  <a:txBody>
                    <a:bodyPr/>
                    <a:lstStyle/>
                    <a:p>
                      <a:pPr indent="0" lvl="0" marL="0" marR="0" rtl="0" algn="l">
                        <a:lnSpc>
                          <a:spcPct val="100000"/>
                        </a:lnSpc>
                        <a:spcBef>
                          <a:spcPts val="0"/>
                        </a:spcBef>
                        <a:spcAft>
                          <a:spcPts val="0"/>
                        </a:spcAft>
                        <a:buClr>
                          <a:schemeClr val="dk1"/>
                        </a:buClr>
                        <a:buSzPts val="1600"/>
                        <a:buFont typeface="Arial"/>
                        <a:buNone/>
                      </a:pPr>
                      <a:r>
                        <a:rPr b="0" i="0" lang="sl-SI" sz="1600" u="none" cap="none" strike="noStrike">
                          <a:solidFill>
                            <a:schemeClr val="dk1"/>
                          </a:solidFill>
                          <a:latin typeface="Arial"/>
                          <a:ea typeface="Arial"/>
                          <a:cs typeface="Arial"/>
                          <a:sym typeface="Arial"/>
                        </a:rPr>
                        <a:t>~35%</a:t>
                      </a:r>
                      <a:endParaRPr/>
                    </a:p>
                  </a:txBody>
                  <a:tcPr marT="46800" marB="46800" marR="90000" marL="900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hlink"/>
                    </a:solidFill>
                  </a:tcPr>
                </a:tc>
                <a:tc>
                  <a:txBody>
                    <a:bodyPr/>
                    <a:lstStyle/>
                    <a:p>
                      <a:pPr indent="0" lvl="0" marL="0" marR="0" rtl="0" algn="l">
                        <a:lnSpc>
                          <a:spcPct val="100000"/>
                        </a:lnSpc>
                        <a:spcBef>
                          <a:spcPts val="0"/>
                        </a:spcBef>
                        <a:spcAft>
                          <a:spcPts val="0"/>
                        </a:spcAft>
                        <a:buClr>
                          <a:schemeClr val="dk1"/>
                        </a:buClr>
                        <a:buSzPts val="1600"/>
                        <a:buFont typeface="Arial"/>
                        <a:buNone/>
                      </a:pPr>
                      <a:r>
                        <a:rPr b="0" i="0" lang="sl-SI" sz="1600" u="none" cap="none" strike="noStrike">
                          <a:solidFill>
                            <a:schemeClr val="dk1"/>
                          </a:solidFill>
                          <a:latin typeface="Arial"/>
                          <a:ea typeface="Arial"/>
                          <a:cs typeface="Arial"/>
                          <a:sym typeface="Arial"/>
                        </a:rPr>
                        <a:t>Manj kot 30%</a:t>
                      </a:r>
                      <a:endParaRPr/>
                    </a:p>
                  </a:txBody>
                  <a:tcPr marT="46800" marB="46800" marR="90000" marL="900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hlink"/>
                    </a:solidFill>
                  </a:tcPr>
                </a:tc>
              </a:tr>
              <a:tr h="587725">
                <a:tc>
                  <a:txBody>
                    <a:bodyPr/>
                    <a:lstStyle/>
                    <a:p>
                      <a:pPr indent="0" lvl="0" marL="0" marR="0" rtl="0" algn="l">
                        <a:lnSpc>
                          <a:spcPct val="100000"/>
                        </a:lnSpc>
                        <a:spcBef>
                          <a:spcPts val="0"/>
                        </a:spcBef>
                        <a:spcAft>
                          <a:spcPts val="0"/>
                        </a:spcAft>
                        <a:buClr>
                          <a:schemeClr val="dk1"/>
                        </a:buClr>
                        <a:buSzPts val="1800"/>
                        <a:buFont typeface="Arial"/>
                        <a:buNone/>
                      </a:pPr>
                      <a:r>
                        <a:rPr b="0" i="0" lang="sl-SI" sz="1800" u="none" cap="none" strike="noStrike">
                          <a:solidFill>
                            <a:schemeClr val="dk1"/>
                          </a:solidFill>
                          <a:latin typeface="Arial"/>
                          <a:ea typeface="Arial"/>
                          <a:cs typeface="Arial"/>
                          <a:sym typeface="Arial"/>
                        </a:rPr>
                        <a:t>Turbopolnilnik</a:t>
                      </a:r>
                      <a:endParaRPr b="0" i="0" sz="1800" u="none" cap="none" strike="noStrike">
                        <a:solidFill>
                          <a:schemeClr val="dk1"/>
                        </a:solidFill>
                        <a:latin typeface="Arial"/>
                        <a:ea typeface="Arial"/>
                        <a:cs typeface="Arial"/>
                        <a:sym typeface="Arial"/>
                      </a:endParaRPr>
                    </a:p>
                  </a:txBody>
                  <a:tcPr marT="46800" marB="46800" marR="90000" marL="900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hlink"/>
                    </a:solidFill>
                  </a:tcPr>
                </a:tc>
                <a:tc>
                  <a:txBody>
                    <a:bodyPr/>
                    <a:lstStyle/>
                    <a:p>
                      <a:pPr indent="0" lvl="0" marL="0" marR="0" rtl="0" algn="l">
                        <a:lnSpc>
                          <a:spcPct val="100000"/>
                        </a:lnSpc>
                        <a:spcBef>
                          <a:spcPts val="0"/>
                        </a:spcBef>
                        <a:spcAft>
                          <a:spcPts val="0"/>
                        </a:spcAft>
                        <a:buClr>
                          <a:schemeClr val="dk1"/>
                        </a:buClr>
                        <a:buSzPts val="1600"/>
                        <a:buFont typeface="Arial"/>
                        <a:buNone/>
                      </a:pPr>
                      <a:r>
                        <a:rPr b="0" i="0" lang="sl-SI" sz="1600" u="none" cap="none" strike="noStrike">
                          <a:solidFill>
                            <a:schemeClr val="dk1"/>
                          </a:solidFill>
                          <a:latin typeface="Arial"/>
                          <a:ea typeface="Arial"/>
                          <a:cs typeface="Arial"/>
                          <a:sym typeface="Arial"/>
                        </a:rPr>
                        <a:t>Kadar je možno. Izboljša učinkovitost ter zgorevanje</a:t>
                      </a:r>
                      <a:endParaRPr b="0" i="0" sz="1600" u="none" cap="none" strike="noStrike">
                        <a:solidFill>
                          <a:schemeClr val="dk1"/>
                        </a:solidFill>
                        <a:latin typeface="Arial"/>
                        <a:ea typeface="Arial"/>
                        <a:cs typeface="Arial"/>
                        <a:sym typeface="Arial"/>
                      </a:endParaRPr>
                    </a:p>
                  </a:txBody>
                  <a:tcPr marT="46800" marB="46800" marR="90000" marL="900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hlink"/>
                    </a:solidFill>
                  </a:tcPr>
                </a:tc>
                <a:tc>
                  <a:txBody>
                    <a:bodyPr/>
                    <a:lstStyle/>
                    <a:p>
                      <a:pPr indent="0" lvl="0" marL="0" marR="0" rtl="0" algn="l">
                        <a:lnSpc>
                          <a:spcPct val="100000"/>
                        </a:lnSpc>
                        <a:spcBef>
                          <a:spcPts val="0"/>
                        </a:spcBef>
                        <a:spcAft>
                          <a:spcPts val="0"/>
                        </a:spcAft>
                        <a:buClr>
                          <a:schemeClr val="dk1"/>
                        </a:buClr>
                        <a:buSzPts val="1600"/>
                        <a:buFont typeface="Arial"/>
                        <a:buNone/>
                      </a:pPr>
                      <a:r>
                        <a:rPr b="0" i="0" lang="sl-SI" sz="1600" u="none" cap="none" strike="noStrike">
                          <a:solidFill>
                            <a:schemeClr val="dk1"/>
                          </a:solidFill>
                          <a:latin typeface="Arial"/>
                          <a:ea typeface="Arial"/>
                          <a:cs typeface="Arial"/>
                          <a:sym typeface="Arial"/>
                        </a:rPr>
                        <a:t>Ni pogosto, vendar postaja priljubljeno</a:t>
                      </a:r>
                      <a:endParaRPr b="0" i="0" sz="1600" u="none" cap="none" strike="noStrike">
                        <a:solidFill>
                          <a:schemeClr val="dk1"/>
                        </a:solidFill>
                        <a:latin typeface="Arial"/>
                        <a:ea typeface="Arial"/>
                        <a:cs typeface="Arial"/>
                        <a:sym typeface="Arial"/>
                      </a:endParaRPr>
                    </a:p>
                  </a:txBody>
                  <a:tcPr marT="46800" marB="46800" marR="90000" marL="90000" anchor="ctr">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hlink"/>
                    </a:solidFill>
                  </a:tcPr>
                </a:tc>
              </a:tr>
            </a:tbl>
          </a:graphicData>
        </a:graphic>
      </p:graphicFrame>
      <p:sp>
        <p:nvSpPr>
          <p:cNvPr id="208" name="Google Shape;208;p17"/>
          <p:cNvSpPr/>
          <p:nvPr/>
        </p:nvSpPr>
        <p:spPr>
          <a:xfrm>
            <a:off x="1619672" y="5517232"/>
            <a:ext cx="540060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l-SI" sz="1800" u="sng">
                <a:solidFill>
                  <a:schemeClr val="dk1"/>
                </a:solidFill>
                <a:latin typeface="Times New Roman"/>
                <a:ea typeface="Times New Roman"/>
                <a:cs typeface="Times New Roman"/>
                <a:sym typeface="Times New Roman"/>
                <a:hlinkClick r:id="rId3"/>
              </a:rPr>
              <a:t>https://www.youtube.com/watch?v=bZUoLo5t7kg</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sl-SI" sz="1800" u="sng">
                <a:solidFill>
                  <a:schemeClr val="dk1"/>
                </a:solidFill>
                <a:latin typeface="Times New Roman"/>
                <a:ea typeface="Times New Roman"/>
                <a:cs typeface="Times New Roman"/>
                <a:sym typeface="Times New Roman"/>
                <a:hlinkClick r:id="rId4"/>
              </a:rPr>
              <a:t>https://youtu.be/gX7DUiO3PLI</a:t>
            </a:r>
            <a:endParaRPr sz="1800">
              <a:solidFill>
                <a:schemeClr val="dk1"/>
              </a:solidFill>
              <a:latin typeface="Times New Roman"/>
              <a:ea typeface="Times New Roman"/>
              <a:cs typeface="Times New Roman"/>
              <a:sym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2" name="Shape 212"/>
        <p:cNvGrpSpPr/>
        <p:nvPr/>
      </p:nvGrpSpPr>
      <p:grpSpPr>
        <a:xfrm>
          <a:off x="0" y="0"/>
          <a:ext cx="0" cy="0"/>
          <a:chOff x="0" y="0"/>
          <a:chExt cx="0" cy="0"/>
        </a:xfrm>
      </p:grpSpPr>
      <p:sp>
        <p:nvSpPr>
          <p:cNvPr id="213" name="Google Shape;213;p18"/>
          <p:cNvSpPr/>
          <p:nvPr/>
        </p:nvSpPr>
        <p:spPr>
          <a:xfrm>
            <a:off x="252607" y="476672"/>
            <a:ext cx="8640960" cy="586314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sl-SI" sz="2400" u="sng">
                <a:solidFill>
                  <a:schemeClr val="accent1"/>
                </a:solidFill>
                <a:latin typeface="Times New Roman"/>
                <a:ea typeface="Times New Roman"/>
                <a:cs typeface="Times New Roman"/>
                <a:sym typeface="Times New Roman"/>
              </a:rPr>
              <a:t>Turbopolnilnik</a:t>
            </a:r>
            <a:endParaRPr b="1" sz="2400" u="sng">
              <a:solidFill>
                <a:schemeClr val="accent1"/>
              </a:solidFill>
              <a:latin typeface="Times New Roman"/>
              <a:ea typeface="Times New Roman"/>
              <a:cs typeface="Times New Roman"/>
              <a:sym typeface="Times New Roman"/>
            </a:endParaRPr>
          </a:p>
          <a:p>
            <a:pPr indent="0" lvl="0" marL="0" marR="0" rtl="0" algn="just">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rPr lang="sl-SI" sz="1800">
                <a:solidFill>
                  <a:schemeClr val="dk1"/>
                </a:solidFill>
                <a:latin typeface="Times New Roman"/>
                <a:ea typeface="Times New Roman"/>
                <a:cs typeface="Times New Roman"/>
                <a:sym typeface="Times New Roman"/>
              </a:rPr>
              <a:t>Polnjenje motorja s svežim zrakom pospešimo s kompresorjem, ki je večinoma izveden kot rotacijski ("turbo") kompresor. Z večanjem tlaka polnjenja tudi povečamo vsakokratno količino  zraka v valju, kar omogoča zgorevanje večje </a:t>
            </a:r>
            <a:endParaRPr/>
          </a:p>
          <a:p>
            <a:pPr indent="0" lvl="0" marL="0" marR="0" rtl="0" algn="just">
              <a:spcBef>
                <a:spcPts val="0"/>
              </a:spcBef>
              <a:spcAft>
                <a:spcPts val="0"/>
              </a:spcAft>
              <a:buNone/>
            </a:pPr>
            <a:r>
              <a:rPr lang="sl-SI" sz="1800">
                <a:solidFill>
                  <a:schemeClr val="dk1"/>
                </a:solidFill>
                <a:latin typeface="Times New Roman"/>
                <a:ea typeface="Times New Roman"/>
                <a:cs typeface="Times New Roman"/>
                <a:sym typeface="Times New Roman"/>
              </a:rPr>
              <a:t>količine goriva v vsakem delovnem taktu; s tem  pa se poveča tudi moč motorja. S </a:t>
            </a:r>
            <a:endParaRPr/>
          </a:p>
          <a:p>
            <a:pPr indent="0" lvl="0" marL="0" marR="0" rtl="0" algn="just">
              <a:spcBef>
                <a:spcPts val="0"/>
              </a:spcBef>
              <a:spcAft>
                <a:spcPts val="0"/>
              </a:spcAft>
              <a:buNone/>
            </a:pPr>
            <a:r>
              <a:rPr lang="sl-SI" sz="1800">
                <a:solidFill>
                  <a:schemeClr val="dk1"/>
                </a:solidFill>
                <a:latin typeface="Times New Roman"/>
                <a:ea typeface="Times New Roman"/>
                <a:cs typeface="Times New Roman"/>
                <a:sym typeface="Times New Roman"/>
              </a:rPr>
              <a:t>turbopolnilnikom dosežemo tudi boljšo odzivnost  motorja.</a:t>
            </a:r>
            <a:endParaRPr/>
          </a:p>
          <a:p>
            <a:pPr indent="0" lvl="0" marL="0" marR="0" rtl="0" algn="just">
              <a:spcBef>
                <a:spcPts val="0"/>
              </a:spcBef>
              <a:spcAft>
                <a:spcPts val="0"/>
              </a:spcAft>
              <a:buNone/>
            </a:pPr>
            <a:r>
              <a:rPr lang="sl-SI" sz="1800">
                <a:solidFill>
                  <a:schemeClr val="dk1"/>
                </a:solidFill>
                <a:latin typeface="Times New Roman"/>
                <a:ea typeface="Times New Roman"/>
                <a:cs typeface="Times New Roman"/>
                <a:sym typeface="Times New Roman"/>
              </a:rPr>
              <a:t>Turbina se vrti s hitrostjo od 50.000 1/min do preko 200.000 1/min (obratov na minuto), zaradi česar potrebuje dobro mazanje in hlajenje ter pazljivo ravnanje.</a:t>
            </a:r>
            <a:endParaRPr/>
          </a:p>
          <a:p>
            <a:pPr indent="0" lvl="0" marL="0" marR="0" rtl="0" algn="just">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rPr lang="sl-SI" sz="1800">
                <a:solidFill>
                  <a:schemeClr val="dk1"/>
                </a:solidFill>
                <a:latin typeface="Times New Roman"/>
                <a:ea typeface="Times New Roman"/>
                <a:cs typeface="Times New Roman"/>
                <a:sym typeface="Times New Roman"/>
              </a:rPr>
              <a:t>Turbopolnilnik uporablja energijo iz izpušnih </a:t>
            </a:r>
            <a:endParaRPr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rPr lang="sl-SI" sz="1800">
                <a:solidFill>
                  <a:schemeClr val="dk1"/>
                </a:solidFill>
                <a:latin typeface="Times New Roman"/>
                <a:ea typeface="Times New Roman"/>
                <a:cs typeface="Times New Roman"/>
                <a:sym typeface="Times New Roman"/>
              </a:rPr>
              <a:t>plinov, ki se pri navadnem motorju izgubi.</a:t>
            </a:r>
            <a:endParaRPr/>
          </a:p>
          <a:p>
            <a:pPr indent="0" lvl="0" marL="0" marR="0" rtl="0" algn="l">
              <a:lnSpc>
                <a:spcPct val="90000"/>
              </a:lnSpc>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l">
              <a:lnSpc>
                <a:spcPct val="90000"/>
              </a:lnSpc>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l">
              <a:lnSpc>
                <a:spcPct val="90000"/>
              </a:lnSpc>
              <a:spcBef>
                <a:spcPts val="0"/>
              </a:spcBef>
              <a:spcAft>
                <a:spcPts val="0"/>
              </a:spcAft>
              <a:buNone/>
            </a:pPr>
            <a:r>
              <a:rPr lang="sl-SI" sz="1800">
                <a:solidFill>
                  <a:schemeClr val="dk1"/>
                </a:solidFill>
                <a:latin typeface="Times New Roman"/>
                <a:ea typeface="Times New Roman"/>
                <a:cs typeface="Times New Roman"/>
                <a:sym typeface="Times New Roman"/>
              </a:rPr>
              <a:t>Prednosti: </a:t>
            </a:r>
            <a:endParaRPr/>
          </a:p>
          <a:p>
            <a:pPr indent="-114300" lvl="0" marL="0" marR="0" rtl="0" algn="l">
              <a:lnSpc>
                <a:spcPct val="90000"/>
              </a:lnSpc>
              <a:spcBef>
                <a:spcPts val="0"/>
              </a:spcBef>
              <a:spcAft>
                <a:spcPts val="0"/>
              </a:spcAft>
              <a:buClr>
                <a:srgbClr val="C40005"/>
              </a:buClr>
              <a:buSzPts val="1800"/>
              <a:buFont typeface="Times New Roman"/>
              <a:buChar char="•"/>
            </a:pPr>
            <a:r>
              <a:rPr lang="sl-SI" sz="1800">
                <a:solidFill>
                  <a:schemeClr val="dk1"/>
                </a:solidFill>
                <a:latin typeface="Times New Roman"/>
                <a:ea typeface="Times New Roman"/>
                <a:cs typeface="Times New Roman"/>
                <a:sym typeface="Times New Roman"/>
              </a:rPr>
              <a:t> </a:t>
            </a:r>
            <a:r>
              <a:rPr b="1" lang="sl-SI" sz="1800">
                <a:solidFill>
                  <a:schemeClr val="dk1"/>
                </a:solidFill>
                <a:latin typeface="Times New Roman"/>
                <a:ea typeface="Times New Roman"/>
                <a:cs typeface="Times New Roman"/>
                <a:sym typeface="Times New Roman"/>
              </a:rPr>
              <a:t>Večji navor in moč</a:t>
            </a:r>
            <a:endParaRPr b="1" sz="1800">
              <a:solidFill>
                <a:schemeClr val="dk1"/>
              </a:solidFill>
              <a:latin typeface="Times New Roman"/>
              <a:ea typeface="Times New Roman"/>
              <a:cs typeface="Times New Roman"/>
              <a:sym typeface="Times New Roman"/>
            </a:endParaRPr>
          </a:p>
          <a:p>
            <a:pPr indent="-114300" lvl="0" marL="0" marR="0" rtl="0" algn="l">
              <a:lnSpc>
                <a:spcPct val="90000"/>
              </a:lnSpc>
              <a:spcBef>
                <a:spcPts val="0"/>
              </a:spcBef>
              <a:spcAft>
                <a:spcPts val="0"/>
              </a:spcAft>
              <a:buClr>
                <a:srgbClr val="C40005"/>
              </a:buClr>
              <a:buSzPts val="1800"/>
              <a:buFont typeface="Times New Roman"/>
              <a:buChar char="•"/>
            </a:pPr>
            <a:r>
              <a:rPr b="1" lang="sl-SI" sz="1800">
                <a:solidFill>
                  <a:schemeClr val="dk1"/>
                </a:solidFill>
                <a:latin typeface="Times New Roman"/>
                <a:ea typeface="Times New Roman"/>
                <a:cs typeface="Times New Roman"/>
                <a:sym typeface="Times New Roman"/>
              </a:rPr>
              <a:t> Nižja poraba goriva</a:t>
            </a:r>
            <a:endParaRPr b="1"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just">
              <a:spcBef>
                <a:spcPts val="0"/>
              </a:spcBef>
              <a:spcAft>
                <a:spcPts val="0"/>
              </a:spcAft>
              <a:buNone/>
            </a:pPr>
            <a:r>
              <a:t/>
            </a:r>
            <a:endParaRPr sz="1800">
              <a:solidFill>
                <a:schemeClr val="dk1"/>
              </a:solidFill>
              <a:latin typeface="Times New Roman"/>
              <a:ea typeface="Times New Roman"/>
              <a:cs typeface="Times New Roman"/>
              <a:sym typeface="Times New Roman"/>
            </a:endParaRPr>
          </a:p>
        </p:txBody>
      </p:sp>
      <p:pic>
        <p:nvPicPr>
          <p:cNvPr id="214" name="Google Shape;214;p18"/>
          <p:cNvPicPr preferRelativeResize="0"/>
          <p:nvPr/>
        </p:nvPicPr>
        <p:blipFill rotWithShape="1">
          <a:blip r:embed="rId3">
            <a:alphaModFix/>
          </a:blip>
          <a:srcRect b="0" l="0" r="0" t="0"/>
          <a:stretch/>
        </p:blipFill>
        <p:spPr>
          <a:xfrm>
            <a:off x="5220072" y="3523323"/>
            <a:ext cx="3145436" cy="2359077"/>
          </a:xfrm>
          <a:prstGeom prst="roundRect">
            <a:avLst>
              <a:gd fmla="val 16667" name="adj"/>
            </a:avLst>
          </a:prstGeom>
          <a:noFill/>
          <a:ln>
            <a:noFill/>
          </a:ln>
          <a:effectLst>
            <a:outerShdw blurRad="76200" rotWithShape="0" algn="tl" dir="7800000" dist="38100">
              <a:srgbClr val="000000">
                <a:alpha val="40000"/>
              </a:srgbClr>
            </a:outerShdw>
          </a:effectLst>
        </p:spPr>
      </p:pic>
      <p:pic>
        <p:nvPicPr>
          <p:cNvPr id="215" name="Google Shape;215;p18"/>
          <p:cNvPicPr preferRelativeResize="0"/>
          <p:nvPr/>
        </p:nvPicPr>
        <p:blipFill rotWithShape="1">
          <a:blip r:embed="rId4">
            <a:alphaModFix/>
          </a:blip>
          <a:srcRect b="0" l="0" r="0" t="0"/>
          <a:stretch/>
        </p:blipFill>
        <p:spPr>
          <a:xfrm>
            <a:off x="4185320" y="764704"/>
            <a:ext cx="4267200" cy="5302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9" name="Shape 219"/>
        <p:cNvGrpSpPr/>
        <p:nvPr/>
      </p:nvGrpSpPr>
      <p:grpSpPr>
        <a:xfrm>
          <a:off x="0" y="0"/>
          <a:ext cx="0" cy="0"/>
          <a:chOff x="0" y="0"/>
          <a:chExt cx="0" cy="0"/>
        </a:xfrm>
      </p:grpSpPr>
      <p:sp>
        <p:nvSpPr>
          <p:cNvPr id="220" name="Google Shape;220;p19"/>
          <p:cNvSpPr/>
          <p:nvPr/>
        </p:nvSpPr>
        <p:spPr>
          <a:xfrm>
            <a:off x="215280" y="3645024"/>
            <a:ext cx="8568952" cy="258532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1 Sesalni del turbine, kjer vstopi vsesani zrak.</a:t>
            </a:r>
            <a:endParaRPr/>
          </a:p>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2 vhod vsesanega zraka. Tu je že stisnjen.</a:t>
            </a:r>
            <a:endParaRPr/>
          </a:p>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3 Intercooler shladi segret zrak, ki pride iz turbine.</a:t>
            </a:r>
            <a:endParaRPr/>
          </a:p>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4 Sesalni kolektor in sesalni kanali v motorju, vstop v motor.</a:t>
            </a:r>
            <a:endParaRPr/>
          </a:p>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5 Izpušni kanali in izpušni kolektor, izhod iz motorja.</a:t>
            </a:r>
            <a:endParaRPr/>
          </a:p>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6 Vstop izpušnih plinov v turbino, s čimer je turbina gnana.</a:t>
            </a:r>
            <a:endParaRPr/>
          </a:p>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7 Izhod izpušnih plinov v izpušni sistem. Ko turbina doseže določen tlak, manjša vratca (rdeče barve) spustijo odvečne izpušne pline skozi stranski izhod, s čimer se ohranja želen tlak v sesalnem delu, na primer 1 bar.</a:t>
            </a:r>
            <a:endParaRPr/>
          </a:p>
        </p:txBody>
      </p:sp>
      <p:pic>
        <p:nvPicPr>
          <p:cNvPr id="221" name="Google Shape;221;p19"/>
          <p:cNvPicPr preferRelativeResize="0"/>
          <p:nvPr/>
        </p:nvPicPr>
        <p:blipFill rotWithShape="1">
          <a:blip r:embed="rId3">
            <a:alphaModFix/>
          </a:blip>
          <a:srcRect b="0" l="0" r="0" t="0"/>
          <a:stretch/>
        </p:blipFill>
        <p:spPr>
          <a:xfrm>
            <a:off x="2654544" y="548680"/>
            <a:ext cx="3690423" cy="3032720"/>
          </a:xfrm>
          <a:prstGeom prst="roundRect">
            <a:avLst>
              <a:gd fmla="val 16667" name="adj"/>
            </a:avLst>
          </a:prstGeom>
          <a:noFill/>
          <a:ln>
            <a:noFill/>
          </a:ln>
          <a:effectLst>
            <a:outerShdw blurRad="76200" rotWithShape="0" algn="tl" dir="7800000" dist="38100">
              <a:srgbClr val="000000">
                <a:alpha val="40000"/>
              </a:srgbClr>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5" name="Shape 225"/>
        <p:cNvGrpSpPr/>
        <p:nvPr/>
      </p:nvGrpSpPr>
      <p:grpSpPr>
        <a:xfrm>
          <a:off x="0" y="0"/>
          <a:ext cx="0" cy="0"/>
          <a:chOff x="0" y="0"/>
          <a:chExt cx="0" cy="0"/>
        </a:xfrm>
      </p:grpSpPr>
      <p:sp>
        <p:nvSpPr>
          <p:cNvPr id="226" name="Google Shape;226;p20"/>
          <p:cNvSpPr/>
          <p:nvPr/>
        </p:nvSpPr>
        <p:spPr>
          <a:xfrm>
            <a:off x="395536" y="709667"/>
            <a:ext cx="8568952" cy="517064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2000" u="sng">
                <a:solidFill>
                  <a:schemeClr val="accent1"/>
                </a:solidFill>
                <a:latin typeface="Times New Roman"/>
                <a:ea typeface="Times New Roman"/>
                <a:cs typeface="Times New Roman"/>
                <a:sym typeface="Times New Roman"/>
              </a:rPr>
              <a:t>Sistem hlajenja</a:t>
            </a:r>
            <a:endParaRPr/>
          </a:p>
          <a:p>
            <a:pPr indent="0" lvl="0" marL="0" marR="0" rtl="0" algn="l">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Naloge:</a:t>
            </a:r>
            <a:endParaRPr/>
          </a:p>
          <a:p>
            <a:pPr indent="-285750" lvl="0" marL="285750" marR="0" rtl="0" algn="l">
              <a:spcBef>
                <a:spcPts val="0"/>
              </a:spcBef>
              <a:spcAft>
                <a:spcPts val="0"/>
              </a:spcAft>
              <a:buClr>
                <a:schemeClr val="dk1"/>
              </a:buClr>
              <a:buSzPts val="1800"/>
              <a:buFont typeface="Arial"/>
              <a:buChar char="•"/>
            </a:pPr>
            <a:r>
              <a:rPr lang="sl-SI" sz="1800">
                <a:solidFill>
                  <a:schemeClr val="dk1"/>
                </a:solidFill>
                <a:latin typeface="Times New Roman"/>
                <a:ea typeface="Times New Roman"/>
                <a:cs typeface="Times New Roman"/>
                <a:sym typeface="Times New Roman"/>
              </a:rPr>
              <a:t>Hlajenje delov motorja: ohranja primerno delovno temperaturo motorja (npr. preprečuje taljenje sestavnih delov)</a:t>
            </a:r>
            <a:endParaRPr/>
          </a:p>
          <a:p>
            <a:pPr indent="-285750" lvl="0" marL="285750" marR="0" rtl="0" algn="l">
              <a:spcBef>
                <a:spcPts val="0"/>
              </a:spcBef>
              <a:spcAft>
                <a:spcPts val="0"/>
              </a:spcAft>
              <a:buClr>
                <a:schemeClr val="dk1"/>
              </a:buClr>
              <a:buSzPts val="1800"/>
              <a:buFont typeface="Arial"/>
              <a:buChar char="•"/>
            </a:pPr>
            <a:r>
              <a:rPr lang="sl-SI" sz="1800">
                <a:solidFill>
                  <a:schemeClr val="dk1"/>
                </a:solidFill>
                <a:latin typeface="Times New Roman"/>
                <a:ea typeface="Times New Roman"/>
                <a:cs typeface="Times New Roman"/>
                <a:sym typeface="Times New Roman"/>
              </a:rPr>
              <a:t>ohranja fizikalne in kemične lastnosti mazalnega olja (pri povišani temperaturi izgubi mazalne lastnosti)</a:t>
            </a:r>
            <a:endParaRPr/>
          </a:p>
          <a:p>
            <a:pPr indent="-285750" lvl="0" marL="285750" marR="0" rtl="0" algn="l">
              <a:spcBef>
                <a:spcPts val="0"/>
              </a:spcBef>
              <a:spcAft>
                <a:spcPts val="0"/>
              </a:spcAft>
              <a:buClr>
                <a:schemeClr val="dk1"/>
              </a:buClr>
              <a:buSzPts val="1800"/>
              <a:buFont typeface="Arial"/>
              <a:buChar char="•"/>
            </a:pPr>
            <a:r>
              <a:rPr lang="sl-SI" sz="1800">
                <a:solidFill>
                  <a:schemeClr val="dk1"/>
                </a:solidFill>
                <a:latin typeface="Times New Roman"/>
                <a:ea typeface="Times New Roman"/>
                <a:cs typeface="Times New Roman"/>
                <a:sym typeface="Times New Roman"/>
              </a:rPr>
              <a:t>Oskrbuje s toploto za ogrevanje kabine vozila</a:t>
            </a:r>
            <a:endParaRPr/>
          </a:p>
          <a:p>
            <a:pPr indent="-285750" lvl="0" marL="285750" marR="0" rtl="0" algn="l">
              <a:spcBef>
                <a:spcPts val="0"/>
              </a:spcBef>
              <a:spcAft>
                <a:spcPts val="0"/>
              </a:spcAft>
              <a:buClr>
                <a:schemeClr val="dk1"/>
              </a:buClr>
              <a:buSzPts val="1800"/>
              <a:buFont typeface="Arial"/>
              <a:buChar char="•"/>
            </a:pPr>
            <a:r>
              <a:rPr lang="sl-SI" sz="1800">
                <a:solidFill>
                  <a:schemeClr val="dk1"/>
                </a:solidFill>
                <a:latin typeface="Times New Roman"/>
                <a:ea typeface="Times New Roman"/>
                <a:cs typeface="Times New Roman"/>
                <a:sym typeface="Times New Roman"/>
              </a:rPr>
              <a:t>Izboljšuje hladen zagon</a:t>
            </a:r>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Sestavni deli:</a:t>
            </a:r>
            <a:endParaRPr/>
          </a:p>
          <a:p>
            <a:pPr indent="-285750" lvl="0" marL="285750" marR="0" rtl="0" algn="l">
              <a:spcBef>
                <a:spcPts val="0"/>
              </a:spcBef>
              <a:spcAft>
                <a:spcPts val="0"/>
              </a:spcAft>
              <a:buClr>
                <a:schemeClr val="dk1"/>
              </a:buClr>
              <a:buSzPts val="1800"/>
              <a:buFont typeface="Arial"/>
              <a:buChar char="•"/>
            </a:pPr>
            <a:r>
              <a:rPr lang="sl-SI" sz="1800">
                <a:solidFill>
                  <a:schemeClr val="dk1"/>
                </a:solidFill>
                <a:latin typeface="Times New Roman"/>
                <a:ea typeface="Times New Roman"/>
                <a:cs typeface="Times New Roman"/>
                <a:sym typeface="Times New Roman"/>
              </a:rPr>
              <a:t>vodna črpalka</a:t>
            </a:r>
            <a:endParaRPr/>
          </a:p>
          <a:p>
            <a:pPr indent="-285750" lvl="0" marL="285750" marR="0" rtl="0" algn="l">
              <a:spcBef>
                <a:spcPts val="0"/>
              </a:spcBef>
              <a:spcAft>
                <a:spcPts val="0"/>
              </a:spcAft>
              <a:buClr>
                <a:schemeClr val="dk1"/>
              </a:buClr>
              <a:buSzPts val="1800"/>
              <a:buFont typeface="Arial"/>
              <a:buChar char="•"/>
            </a:pPr>
            <a:r>
              <a:rPr lang="sl-SI" sz="1800">
                <a:solidFill>
                  <a:schemeClr val="dk1"/>
                </a:solidFill>
                <a:latin typeface="Times New Roman"/>
                <a:ea typeface="Times New Roman"/>
                <a:cs typeface="Times New Roman"/>
                <a:sym typeface="Times New Roman"/>
              </a:rPr>
              <a:t>termostat</a:t>
            </a:r>
            <a:endParaRPr/>
          </a:p>
          <a:p>
            <a:pPr indent="-285750" lvl="0" marL="285750" marR="0" rtl="0" algn="l">
              <a:spcBef>
                <a:spcPts val="0"/>
              </a:spcBef>
              <a:spcAft>
                <a:spcPts val="0"/>
              </a:spcAft>
              <a:buClr>
                <a:schemeClr val="dk1"/>
              </a:buClr>
              <a:buSzPts val="1800"/>
              <a:buFont typeface="Arial"/>
              <a:buChar char="•"/>
            </a:pPr>
            <a:r>
              <a:rPr lang="sl-SI" sz="1800">
                <a:solidFill>
                  <a:schemeClr val="dk1"/>
                </a:solidFill>
                <a:latin typeface="Times New Roman"/>
                <a:ea typeface="Times New Roman"/>
                <a:cs typeface="Times New Roman"/>
                <a:sym typeface="Times New Roman"/>
              </a:rPr>
              <a:t>hladilnik</a:t>
            </a:r>
            <a:endParaRPr/>
          </a:p>
          <a:p>
            <a:pPr indent="-285750" lvl="0" marL="285750" marR="0" rtl="0" algn="l">
              <a:spcBef>
                <a:spcPts val="0"/>
              </a:spcBef>
              <a:spcAft>
                <a:spcPts val="0"/>
              </a:spcAft>
              <a:buClr>
                <a:schemeClr val="dk1"/>
              </a:buClr>
              <a:buSzPts val="1800"/>
              <a:buFont typeface="Arial"/>
              <a:buChar char="•"/>
            </a:pPr>
            <a:r>
              <a:rPr lang="sl-SI" sz="1800">
                <a:solidFill>
                  <a:schemeClr val="dk1"/>
                </a:solidFill>
                <a:latin typeface="Times New Roman"/>
                <a:ea typeface="Times New Roman"/>
                <a:cs typeface="Times New Roman"/>
                <a:sym typeface="Times New Roman"/>
              </a:rPr>
              <a:t>ventilator </a:t>
            </a:r>
            <a:endParaRPr/>
          </a:p>
          <a:p>
            <a:pPr indent="-285750" lvl="0" marL="285750" marR="0" rtl="0" algn="l">
              <a:spcBef>
                <a:spcPts val="0"/>
              </a:spcBef>
              <a:spcAft>
                <a:spcPts val="0"/>
              </a:spcAft>
              <a:buClr>
                <a:schemeClr val="dk1"/>
              </a:buClr>
              <a:buSzPts val="1800"/>
              <a:buFont typeface="Arial"/>
              <a:buChar char="•"/>
            </a:pPr>
            <a:r>
              <a:rPr lang="sl-SI" sz="1800">
                <a:solidFill>
                  <a:schemeClr val="dk1"/>
                </a:solidFill>
                <a:latin typeface="Times New Roman"/>
                <a:ea typeface="Times New Roman"/>
                <a:cs typeface="Times New Roman"/>
                <a:sym typeface="Times New Roman"/>
              </a:rPr>
              <a:t>sistem ogrevanja</a:t>
            </a:r>
            <a:endParaRPr/>
          </a:p>
          <a:p>
            <a:pPr indent="0" lvl="0" marL="0" marR="0" rtl="0" algn="l">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Times New Roman"/>
              <a:ea typeface="Times New Roman"/>
              <a:cs typeface="Times New Roman"/>
              <a:sym typeface="Times New Roman"/>
            </a:endParaRPr>
          </a:p>
        </p:txBody>
      </p:sp>
      <p:pic>
        <p:nvPicPr>
          <p:cNvPr id="227" name="Google Shape;227;p20"/>
          <p:cNvPicPr preferRelativeResize="0"/>
          <p:nvPr/>
        </p:nvPicPr>
        <p:blipFill rotWithShape="1">
          <a:blip r:embed="rId3">
            <a:alphaModFix/>
          </a:blip>
          <a:srcRect b="0" l="0" r="0" t="0"/>
          <a:stretch/>
        </p:blipFill>
        <p:spPr>
          <a:xfrm>
            <a:off x="4211960" y="3116524"/>
            <a:ext cx="3888432" cy="2753470"/>
          </a:xfrm>
          <a:prstGeom prst="roundRect">
            <a:avLst>
              <a:gd fmla="val 16667" name="adj"/>
            </a:avLst>
          </a:prstGeom>
          <a:noFill/>
          <a:ln>
            <a:noFill/>
          </a:ln>
          <a:effectLst>
            <a:outerShdw blurRad="76200" rotWithShape="0" algn="tl" dir="7800000" dist="38100">
              <a:srgbClr val="000000">
                <a:alpha val="40000"/>
              </a:srgbClr>
            </a:outerShdw>
          </a:effectLst>
        </p:spPr>
      </p:pic>
      <p:sp>
        <p:nvSpPr>
          <p:cNvPr id="228" name="Google Shape;228;p20"/>
          <p:cNvSpPr/>
          <p:nvPr/>
        </p:nvSpPr>
        <p:spPr>
          <a:xfrm>
            <a:off x="2411760" y="6237312"/>
            <a:ext cx="4859884"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l-SI" sz="1400">
                <a:solidFill>
                  <a:schemeClr val="dk1"/>
                </a:solidFill>
                <a:latin typeface="Times New Roman"/>
                <a:ea typeface="Times New Roman"/>
                <a:cs typeface="Times New Roman"/>
                <a:sym typeface="Times New Roman"/>
              </a:rPr>
              <a:t>https://www.youtube.com/watch?v=V7inC4lOpGs</a:t>
            </a:r>
            <a:endParaRPr/>
          </a:p>
          <a:p>
            <a:pPr indent="0" lvl="0" marL="0" marR="0" rtl="0" algn="l">
              <a:spcBef>
                <a:spcPts val="0"/>
              </a:spcBef>
              <a:spcAft>
                <a:spcPts val="0"/>
              </a:spcAft>
              <a:buNone/>
            </a:pPr>
            <a:r>
              <a:t/>
            </a:r>
            <a:endParaRPr sz="1400">
              <a:solidFill>
                <a:schemeClr val="dk1"/>
              </a:solidFill>
              <a:latin typeface="Times New Roman"/>
              <a:ea typeface="Times New Roman"/>
              <a:cs typeface="Times New Roman"/>
              <a:sym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2" name="Shape 232"/>
        <p:cNvGrpSpPr/>
        <p:nvPr/>
      </p:nvGrpSpPr>
      <p:grpSpPr>
        <a:xfrm>
          <a:off x="0" y="0"/>
          <a:ext cx="0" cy="0"/>
          <a:chOff x="0" y="0"/>
          <a:chExt cx="0" cy="0"/>
        </a:xfrm>
      </p:grpSpPr>
      <p:sp>
        <p:nvSpPr>
          <p:cNvPr id="233" name="Google Shape;233;p21"/>
          <p:cNvSpPr/>
          <p:nvPr/>
        </p:nvSpPr>
        <p:spPr>
          <a:xfrm>
            <a:off x="395536" y="548680"/>
            <a:ext cx="7759354" cy="2982355"/>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sl-SI" sz="2000" u="sng">
                <a:solidFill>
                  <a:schemeClr val="accent1"/>
                </a:solidFill>
                <a:latin typeface="Times New Roman"/>
                <a:ea typeface="Times New Roman"/>
                <a:cs typeface="Times New Roman"/>
                <a:sym typeface="Times New Roman"/>
              </a:rPr>
              <a:t>Sistem mazanja</a:t>
            </a:r>
            <a:endParaRPr/>
          </a:p>
          <a:p>
            <a:pPr indent="0" lvl="0" marL="0" marR="0" rtl="0" algn="l">
              <a:lnSpc>
                <a:spcPct val="120000"/>
              </a:lnSpc>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l">
              <a:lnSpc>
                <a:spcPct val="120000"/>
              </a:lnSpc>
              <a:spcBef>
                <a:spcPts val="0"/>
              </a:spcBef>
              <a:spcAft>
                <a:spcPts val="0"/>
              </a:spcAft>
              <a:buNone/>
            </a:pPr>
            <a:r>
              <a:rPr lang="sl-SI" sz="1800">
                <a:solidFill>
                  <a:schemeClr val="dk1"/>
                </a:solidFill>
                <a:latin typeface="Times New Roman"/>
                <a:ea typeface="Times New Roman"/>
                <a:cs typeface="Times New Roman"/>
                <a:sym typeface="Times New Roman"/>
              </a:rPr>
              <a:t>Nalog mazalnega olja je mnogo več kot le mazanje. </a:t>
            </a:r>
            <a:endParaRPr sz="1800">
              <a:solidFill>
                <a:schemeClr val="dk1"/>
              </a:solidFill>
              <a:latin typeface="Times New Roman"/>
              <a:ea typeface="Times New Roman"/>
              <a:cs typeface="Times New Roman"/>
              <a:sym typeface="Times New Roman"/>
            </a:endParaRPr>
          </a:p>
          <a:p>
            <a:pPr indent="0" lvl="0" marL="0" marR="0" rtl="0" algn="l">
              <a:lnSpc>
                <a:spcPct val="120000"/>
              </a:lnSpc>
              <a:spcBef>
                <a:spcPts val="0"/>
              </a:spcBef>
              <a:spcAft>
                <a:spcPts val="0"/>
              </a:spcAft>
              <a:buNone/>
            </a:pPr>
            <a:r>
              <a:rPr lang="sl-SI" sz="1800">
                <a:solidFill>
                  <a:schemeClr val="dk1"/>
                </a:solidFill>
                <a:latin typeface="Times New Roman"/>
                <a:ea typeface="Times New Roman"/>
                <a:cs typeface="Times New Roman"/>
                <a:sym typeface="Times New Roman"/>
              </a:rPr>
              <a:t>Olje mora tudi imeti:</a:t>
            </a:r>
            <a:endParaRPr/>
          </a:p>
          <a:p>
            <a:pPr indent="-285750" lvl="1" marL="742950" marR="0" rtl="0" algn="l">
              <a:lnSpc>
                <a:spcPct val="110000"/>
              </a:lnSpc>
              <a:spcBef>
                <a:spcPts val="0"/>
              </a:spcBef>
              <a:spcAft>
                <a:spcPts val="0"/>
              </a:spcAft>
              <a:buClr>
                <a:schemeClr val="dk1"/>
              </a:buClr>
              <a:buSzPts val="1800"/>
              <a:buFont typeface="Noto Sans Symbols"/>
              <a:buChar char="⮚"/>
            </a:pPr>
            <a:r>
              <a:rPr b="0" i="0" lang="sl-SI" sz="1800" u="none" cap="none" strike="noStrike">
                <a:solidFill>
                  <a:schemeClr val="dk1"/>
                </a:solidFill>
                <a:latin typeface="Times New Roman"/>
                <a:ea typeface="Times New Roman"/>
                <a:cs typeface="Times New Roman"/>
                <a:sym typeface="Times New Roman"/>
              </a:rPr>
              <a:t>visoko čistilno moč in moč raztapljanja </a:t>
            </a:r>
            <a:endParaRPr/>
          </a:p>
          <a:p>
            <a:pPr indent="-285750" lvl="1" marL="742950" marR="0" rtl="0" algn="l">
              <a:lnSpc>
                <a:spcPct val="110000"/>
              </a:lnSpc>
              <a:spcBef>
                <a:spcPts val="0"/>
              </a:spcBef>
              <a:spcAft>
                <a:spcPts val="0"/>
              </a:spcAft>
              <a:buClr>
                <a:schemeClr val="dk1"/>
              </a:buClr>
              <a:buSzPts val="1800"/>
              <a:buFont typeface="Noto Sans Symbols"/>
              <a:buChar char="⮚"/>
            </a:pPr>
            <a:r>
              <a:rPr b="0" i="0" lang="sl-SI" sz="1800" u="none" cap="none" strike="noStrike">
                <a:solidFill>
                  <a:schemeClr val="dk1"/>
                </a:solidFill>
                <a:latin typeface="Times New Roman"/>
                <a:ea typeface="Times New Roman"/>
                <a:cs typeface="Times New Roman"/>
                <a:sym typeface="Times New Roman"/>
              </a:rPr>
              <a:t>visoko anti-oksidativno moč</a:t>
            </a:r>
            <a:endParaRPr b="0" i="0" sz="1800" u="none" cap="none" strike="noStrike">
              <a:solidFill>
                <a:schemeClr val="dk1"/>
              </a:solidFill>
              <a:latin typeface="Times New Roman"/>
              <a:ea typeface="Times New Roman"/>
              <a:cs typeface="Times New Roman"/>
              <a:sym typeface="Times New Roman"/>
            </a:endParaRPr>
          </a:p>
          <a:p>
            <a:pPr indent="-285750" lvl="1" marL="742950" marR="0" rtl="0" algn="l">
              <a:lnSpc>
                <a:spcPct val="110000"/>
              </a:lnSpc>
              <a:spcBef>
                <a:spcPts val="0"/>
              </a:spcBef>
              <a:spcAft>
                <a:spcPts val="0"/>
              </a:spcAft>
              <a:buClr>
                <a:schemeClr val="dk1"/>
              </a:buClr>
              <a:buSzPts val="1800"/>
              <a:buFont typeface="Noto Sans Symbols"/>
              <a:buChar char="⮚"/>
            </a:pPr>
            <a:r>
              <a:rPr b="0" i="0" lang="sl-SI" sz="1800" u="none" cap="none" strike="noStrike">
                <a:solidFill>
                  <a:schemeClr val="dk1"/>
                </a:solidFill>
                <a:latin typeface="Times New Roman"/>
                <a:ea typeface="Times New Roman"/>
                <a:cs typeface="Times New Roman"/>
                <a:sym typeface="Times New Roman"/>
              </a:rPr>
              <a:t>dobro hladilno sposobnost (prispeva k hlajenju motorja)</a:t>
            </a:r>
            <a:endParaRPr/>
          </a:p>
          <a:p>
            <a:pPr indent="-285750" lvl="1" marL="742950" marR="0" rtl="0" algn="l">
              <a:lnSpc>
                <a:spcPct val="110000"/>
              </a:lnSpc>
              <a:spcBef>
                <a:spcPts val="0"/>
              </a:spcBef>
              <a:spcAft>
                <a:spcPts val="0"/>
              </a:spcAft>
              <a:buClr>
                <a:schemeClr val="dk1"/>
              </a:buClr>
              <a:buSzPts val="1800"/>
              <a:buFont typeface="Noto Sans Symbols"/>
              <a:buChar char="⮚"/>
            </a:pPr>
            <a:r>
              <a:rPr b="0" i="0" lang="sl-SI" sz="1800" u="none" cap="none" strike="noStrike">
                <a:solidFill>
                  <a:schemeClr val="dk1"/>
                </a:solidFill>
                <a:latin typeface="Times New Roman"/>
                <a:ea typeface="Times New Roman"/>
                <a:cs typeface="Times New Roman"/>
                <a:sym typeface="Times New Roman"/>
              </a:rPr>
              <a:t>dobro sposobnost nevtralizacije kislin</a:t>
            </a:r>
            <a:endParaRPr b="0" i="0" sz="1800" u="none" cap="none" strike="noStrike">
              <a:solidFill>
                <a:schemeClr val="dk1"/>
              </a:solidFill>
              <a:latin typeface="Times New Roman"/>
              <a:ea typeface="Times New Roman"/>
              <a:cs typeface="Times New Roman"/>
              <a:sym typeface="Times New Roman"/>
            </a:endParaRPr>
          </a:p>
          <a:p>
            <a:pPr indent="-285750" lvl="1" marL="742950" marR="0" rtl="0" algn="l">
              <a:lnSpc>
                <a:spcPct val="110000"/>
              </a:lnSpc>
              <a:spcBef>
                <a:spcPts val="0"/>
              </a:spcBef>
              <a:spcAft>
                <a:spcPts val="0"/>
              </a:spcAft>
              <a:buClr>
                <a:schemeClr val="dk1"/>
              </a:buClr>
              <a:buSzPts val="1800"/>
              <a:buFont typeface="Noto Sans Symbols"/>
              <a:buChar char="⮚"/>
            </a:pPr>
            <a:r>
              <a:rPr b="0" i="0" lang="sl-SI" sz="1800" u="none" cap="none" strike="noStrike">
                <a:solidFill>
                  <a:schemeClr val="dk1"/>
                </a:solidFill>
                <a:latin typeface="Times New Roman"/>
                <a:ea typeface="Times New Roman"/>
                <a:cs typeface="Times New Roman"/>
                <a:sym typeface="Times New Roman"/>
              </a:rPr>
              <a:t>ohraniti lastnosti pri temperaturnih spremembah (mrzlo in vroče)</a:t>
            </a:r>
            <a:endParaRPr/>
          </a:p>
        </p:txBody>
      </p:sp>
      <p:pic>
        <p:nvPicPr>
          <p:cNvPr id="234" name="Google Shape;234;p21"/>
          <p:cNvPicPr preferRelativeResize="0"/>
          <p:nvPr/>
        </p:nvPicPr>
        <p:blipFill rotWithShape="1">
          <a:blip r:embed="rId3">
            <a:alphaModFix/>
          </a:blip>
          <a:srcRect b="0" l="0" r="0" t="0"/>
          <a:stretch/>
        </p:blipFill>
        <p:spPr>
          <a:xfrm>
            <a:off x="786428" y="3531035"/>
            <a:ext cx="2929288" cy="2525386"/>
          </a:xfrm>
          <a:prstGeom prst="roundRect">
            <a:avLst>
              <a:gd fmla="val 16667" name="adj"/>
            </a:avLst>
          </a:prstGeom>
          <a:noFill/>
          <a:ln>
            <a:noFill/>
          </a:ln>
          <a:effectLst>
            <a:outerShdw blurRad="76200" rotWithShape="0" algn="tl" dir="7800000" dist="38100">
              <a:srgbClr val="000000">
                <a:alpha val="40000"/>
              </a:srgbClr>
            </a:outerShdw>
          </a:effectLst>
        </p:spPr>
      </p:pic>
      <p:sp>
        <p:nvSpPr>
          <p:cNvPr id="235" name="Google Shape;235;p21"/>
          <p:cNvSpPr/>
          <p:nvPr/>
        </p:nvSpPr>
        <p:spPr>
          <a:xfrm>
            <a:off x="2627784" y="6205613"/>
            <a:ext cx="496074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l-SI" sz="1400">
                <a:solidFill>
                  <a:schemeClr val="dk1"/>
                </a:solidFill>
                <a:latin typeface="Times New Roman"/>
                <a:ea typeface="Times New Roman"/>
                <a:cs typeface="Times New Roman"/>
                <a:sym typeface="Times New Roman"/>
              </a:rPr>
              <a:t>https://www.youtube.com/watch?v=mmmcj53TNic</a:t>
            </a:r>
            <a:endParaRPr/>
          </a:p>
        </p:txBody>
      </p:sp>
      <p:pic>
        <p:nvPicPr>
          <p:cNvPr descr="Rezultat iskanja slik za olje motorno" id="236" name="Google Shape;236;p21"/>
          <p:cNvPicPr preferRelativeResize="0"/>
          <p:nvPr/>
        </p:nvPicPr>
        <p:blipFill rotWithShape="1">
          <a:blip r:embed="rId4">
            <a:alphaModFix/>
          </a:blip>
          <a:srcRect b="0" l="0" r="0" t="0"/>
          <a:stretch/>
        </p:blipFill>
        <p:spPr>
          <a:xfrm>
            <a:off x="5033321" y="3531035"/>
            <a:ext cx="2555203" cy="2555203"/>
          </a:xfrm>
          <a:prstGeom prst="roundRect">
            <a:avLst>
              <a:gd fmla="val 16667" name="adj"/>
            </a:avLst>
          </a:prstGeom>
          <a:noFill/>
          <a:ln>
            <a:noFill/>
          </a:ln>
          <a:effectLst>
            <a:outerShdw blurRad="76200" rotWithShape="0" algn="tl" dir="7800000" dist="38100">
              <a:srgbClr val="000000">
                <a:alpha val="40000"/>
              </a:srgb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0" name="Shape 240"/>
        <p:cNvGrpSpPr/>
        <p:nvPr/>
      </p:nvGrpSpPr>
      <p:grpSpPr>
        <a:xfrm>
          <a:off x="0" y="0"/>
          <a:ext cx="0" cy="0"/>
          <a:chOff x="0" y="0"/>
          <a:chExt cx="0" cy="0"/>
        </a:xfrm>
      </p:grpSpPr>
      <p:sp>
        <p:nvSpPr>
          <p:cNvPr id="241" name="Google Shape;241;p22"/>
          <p:cNvSpPr/>
          <p:nvPr/>
        </p:nvSpPr>
        <p:spPr>
          <a:xfrm>
            <a:off x="258211" y="620688"/>
            <a:ext cx="8280920" cy="261610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2000" u="sng">
                <a:solidFill>
                  <a:schemeClr val="accent1"/>
                </a:solidFill>
                <a:latin typeface="Times New Roman"/>
                <a:ea typeface="Times New Roman"/>
                <a:cs typeface="Times New Roman"/>
                <a:sym typeface="Times New Roman"/>
              </a:rPr>
              <a:t>Izpušni sistem</a:t>
            </a:r>
            <a:endParaRPr/>
          </a:p>
          <a:p>
            <a:pPr indent="0" lvl="0" marL="0" marR="0" rtl="0" algn="l">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Sistem izpušne cevi poleg svoje </a:t>
            </a:r>
            <a:r>
              <a:rPr b="1" lang="sl-SI" sz="1800">
                <a:solidFill>
                  <a:schemeClr val="dk1"/>
                </a:solidFill>
                <a:latin typeface="Times New Roman"/>
                <a:ea typeface="Times New Roman"/>
                <a:cs typeface="Times New Roman"/>
                <a:sym typeface="Times New Roman"/>
              </a:rPr>
              <a:t>osnovne naloge odvajanja plinov</a:t>
            </a:r>
            <a:r>
              <a:rPr lang="sl-SI" sz="1800">
                <a:solidFill>
                  <a:schemeClr val="dk1"/>
                </a:solidFill>
                <a:latin typeface="Times New Roman"/>
                <a:ea typeface="Times New Roman"/>
                <a:cs typeface="Times New Roman"/>
                <a:sym typeface="Times New Roman"/>
              </a:rPr>
              <a:t> omogoča tudi:</a:t>
            </a:r>
            <a:endParaRPr/>
          </a:p>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 </a:t>
            </a:r>
            <a:endParaRPr/>
          </a:p>
          <a:p>
            <a:pPr indent="-114300" lvl="0" marL="0" marR="0" rtl="0" algn="l">
              <a:spcBef>
                <a:spcPts val="0"/>
              </a:spcBef>
              <a:spcAft>
                <a:spcPts val="0"/>
              </a:spcAft>
              <a:buClr>
                <a:schemeClr val="dk1"/>
              </a:buClr>
              <a:buSzPts val="1800"/>
              <a:buFont typeface="Arial"/>
              <a:buChar char="•"/>
            </a:pPr>
            <a:r>
              <a:rPr lang="sl-SI" sz="1800">
                <a:solidFill>
                  <a:schemeClr val="dk1"/>
                </a:solidFill>
                <a:latin typeface="Times New Roman"/>
                <a:ea typeface="Times New Roman"/>
                <a:cs typeface="Times New Roman"/>
                <a:sym typeface="Times New Roman"/>
              </a:rPr>
              <a:t>    </a:t>
            </a:r>
            <a:r>
              <a:rPr b="1" lang="sl-SI" sz="1800">
                <a:solidFill>
                  <a:schemeClr val="dk1"/>
                </a:solidFill>
                <a:latin typeface="Times New Roman"/>
                <a:ea typeface="Times New Roman"/>
                <a:cs typeface="Times New Roman"/>
                <a:sym typeface="Times New Roman"/>
              </a:rPr>
              <a:t>zmanjševanje onesnaževanja okolja</a:t>
            </a:r>
            <a:r>
              <a:rPr lang="sl-SI" sz="1800">
                <a:solidFill>
                  <a:schemeClr val="dk1"/>
                </a:solidFill>
                <a:latin typeface="Times New Roman"/>
                <a:ea typeface="Times New Roman"/>
                <a:cs typeface="Times New Roman"/>
                <a:sym typeface="Times New Roman"/>
              </a:rPr>
              <a:t>, z zmanjšanjem izpusta škodljivih izpušnih plinov </a:t>
            </a:r>
            <a:endParaRPr/>
          </a:p>
          <a:p>
            <a:pPr indent="-114300" lvl="0" marL="0" marR="0" rtl="0" algn="l">
              <a:spcBef>
                <a:spcPts val="0"/>
              </a:spcBef>
              <a:spcAft>
                <a:spcPts val="0"/>
              </a:spcAft>
              <a:buClr>
                <a:schemeClr val="dk1"/>
              </a:buClr>
              <a:buSzPts val="1800"/>
              <a:buFont typeface="Arial"/>
              <a:buChar char="•"/>
            </a:pPr>
            <a:r>
              <a:rPr lang="sl-SI" sz="1800">
                <a:solidFill>
                  <a:schemeClr val="dk1"/>
                </a:solidFill>
                <a:latin typeface="Times New Roman"/>
                <a:ea typeface="Times New Roman"/>
                <a:cs typeface="Times New Roman"/>
                <a:sym typeface="Times New Roman"/>
              </a:rPr>
              <a:t>    </a:t>
            </a:r>
            <a:r>
              <a:rPr b="1" lang="sl-SI" sz="1800">
                <a:solidFill>
                  <a:schemeClr val="dk1"/>
                </a:solidFill>
                <a:latin typeface="Times New Roman"/>
                <a:ea typeface="Times New Roman"/>
                <a:cs typeface="Times New Roman"/>
                <a:sym typeface="Times New Roman"/>
              </a:rPr>
              <a:t>manjšo hrupnost</a:t>
            </a:r>
            <a:r>
              <a:rPr lang="sl-SI" sz="1800">
                <a:solidFill>
                  <a:schemeClr val="dk1"/>
                </a:solidFill>
                <a:latin typeface="Times New Roman"/>
                <a:ea typeface="Times New Roman"/>
                <a:cs typeface="Times New Roman"/>
                <a:sym typeface="Times New Roman"/>
              </a:rPr>
              <a:t>, z zmanjšanjem motečega hrupa v vozilu in izven njega</a:t>
            </a:r>
            <a:endParaRPr/>
          </a:p>
          <a:p>
            <a:pPr indent="-114300" lvl="0" marL="0" marR="0" rtl="0" algn="l">
              <a:spcBef>
                <a:spcPts val="0"/>
              </a:spcBef>
              <a:spcAft>
                <a:spcPts val="0"/>
              </a:spcAft>
              <a:buClr>
                <a:schemeClr val="dk1"/>
              </a:buClr>
              <a:buSzPts val="1800"/>
              <a:buFont typeface="Arial"/>
              <a:buChar char="•"/>
            </a:pPr>
            <a:r>
              <a:rPr lang="sl-SI" sz="1800">
                <a:solidFill>
                  <a:schemeClr val="dk1"/>
                </a:solidFill>
                <a:latin typeface="Times New Roman"/>
                <a:ea typeface="Times New Roman"/>
                <a:cs typeface="Times New Roman"/>
                <a:sym typeface="Times New Roman"/>
              </a:rPr>
              <a:t>    </a:t>
            </a:r>
            <a:r>
              <a:rPr b="1" lang="sl-SI" sz="1800">
                <a:solidFill>
                  <a:schemeClr val="dk1"/>
                </a:solidFill>
                <a:latin typeface="Times New Roman"/>
                <a:ea typeface="Times New Roman"/>
                <a:cs typeface="Times New Roman"/>
                <a:sym typeface="Times New Roman"/>
              </a:rPr>
              <a:t>pravilno delovanje motorja</a:t>
            </a:r>
            <a:r>
              <a:rPr lang="sl-SI" sz="1800">
                <a:solidFill>
                  <a:schemeClr val="dk1"/>
                </a:solidFill>
                <a:latin typeface="Times New Roman"/>
                <a:ea typeface="Times New Roman"/>
                <a:cs typeface="Times New Roman"/>
                <a:sym typeface="Times New Roman"/>
              </a:rPr>
              <a:t>, s povečanjem moči, navora in zmanjšanjem porabe goriva.</a:t>
            </a:r>
            <a:endParaRPr/>
          </a:p>
        </p:txBody>
      </p:sp>
      <p:pic>
        <p:nvPicPr>
          <p:cNvPr id="242" name="Google Shape;242;p22"/>
          <p:cNvPicPr preferRelativeResize="0"/>
          <p:nvPr/>
        </p:nvPicPr>
        <p:blipFill rotWithShape="1">
          <a:blip r:embed="rId3">
            <a:alphaModFix/>
          </a:blip>
          <a:srcRect b="0" l="0" r="0" t="0"/>
          <a:stretch/>
        </p:blipFill>
        <p:spPr>
          <a:xfrm>
            <a:off x="1187624" y="3368898"/>
            <a:ext cx="6566110" cy="2304256"/>
          </a:xfrm>
          <a:prstGeom prst="rect">
            <a:avLst/>
          </a:prstGeom>
          <a:noFill/>
          <a:ln>
            <a:noFill/>
          </a:ln>
        </p:spPr>
      </p:pic>
      <p:sp>
        <p:nvSpPr>
          <p:cNvPr id="243" name="Google Shape;243;p22"/>
          <p:cNvSpPr/>
          <p:nvPr/>
        </p:nvSpPr>
        <p:spPr>
          <a:xfrm>
            <a:off x="2195736" y="6165304"/>
            <a:ext cx="540060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l-SI" sz="1600" u="sng">
                <a:solidFill>
                  <a:schemeClr val="dk1"/>
                </a:solidFill>
                <a:latin typeface="Times New Roman"/>
                <a:ea typeface="Times New Roman"/>
                <a:cs typeface="Times New Roman"/>
                <a:sym typeface="Times New Roman"/>
                <a:hlinkClick r:id="rId4"/>
              </a:rPr>
              <a:t>https://www.youtube.com/watch?v=euM-Apd_oms</a:t>
            </a:r>
            <a:endParaRPr sz="16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t/>
            </a:r>
            <a:endParaRPr sz="1600">
              <a:solidFill>
                <a:schemeClr val="dk1"/>
              </a:solidFill>
              <a:latin typeface="Times New Roman"/>
              <a:ea typeface="Times New Roman"/>
              <a:cs typeface="Times New Roman"/>
              <a:sym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7" name="Shape 247"/>
        <p:cNvGrpSpPr/>
        <p:nvPr/>
      </p:nvGrpSpPr>
      <p:grpSpPr>
        <a:xfrm>
          <a:off x="0" y="0"/>
          <a:ext cx="0" cy="0"/>
          <a:chOff x="0" y="0"/>
          <a:chExt cx="0" cy="0"/>
        </a:xfrm>
      </p:grpSpPr>
      <p:sp>
        <p:nvSpPr>
          <p:cNvPr id="248" name="Google Shape;248;p23"/>
          <p:cNvSpPr/>
          <p:nvPr/>
        </p:nvSpPr>
        <p:spPr>
          <a:xfrm>
            <a:off x="323528" y="620688"/>
            <a:ext cx="8170103" cy="31700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sl-SI" sz="2000" u="sng">
                <a:solidFill>
                  <a:schemeClr val="accent1"/>
                </a:solidFill>
                <a:latin typeface="Times New Roman"/>
                <a:ea typeface="Times New Roman"/>
                <a:cs typeface="Times New Roman"/>
                <a:sym typeface="Times New Roman"/>
              </a:rPr>
              <a:t>Katalizator</a:t>
            </a:r>
            <a:endParaRPr/>
          </a:p>
          <a:p>
            <a:pPr indent="0" lvl="0" marL="0" marR="0" rtl="0" algn="l">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Katalizatorji so naprave za zmanjševanje izpustov škodljivih plinov motornih vozil.</a:t>
            </a:r>
            <a:endParaRPr/>
          </a:p>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Sestavljen je iz nešteto majhnih kovinskih ali keramičnih celic na katere nanesejo tanek sloj žlahtnih kovin (platina, rodij,iridij).</a:t>
            </a:r>
            <a:endParaRPr/>
          </a:p>
          <a:p>
            <a:pPr indent="0" lvl="0" marL="0" marR="0" rtl="0" algn="l">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rPr lang="sl-SI" sz="1800">
                <a:solidFill>
                  <a:schemeClr val="dk1"/>
                </a:solidFill>
                <a:latin typeface="Times New Roman"/>
                <a:ea typeface="Times New Roman"/>
                <a:cs typeface="Times New Roman"/>
                <a:sym typeface="Times New Roman"/>
              </a:rPr>
              <a:t>Osnovna funkcija katalizatorja je pretvarjanje škodljivih plinov CO (ogljikov monoksid), CH (ogljikovodiki) in NOx (dušikovi oksidi) </a:t>
            </a:r>
            <a:r>
              <a:rPr lang="sl-SI" sz="1800">
                <a:solidFill>
                  <a:srgbClr val="FF0000"/>
                </a:solidFill>
                <a:latin typeface="Times New Roman"/>
                <a:ea typeface="Times New Roman"/>
                <a:cs typeface="Times New Roman"/>
                <a:sym typeface="Times New Roman"/>
              </a:rPr>
              <a:t>v CO2 (ogljikov dioksid), H2O (voda) in N2 (dušik), ki manj obremenjujejo okolje.</a:t>
            </a:r>
            <a:endParaRPr/>
          </a:p>
          <a:p>
            <a:pPr indent="0" lvl="0" marL="0" marR="0" rtl="0" algn="l">
              <a:spcBef>
                <a:spcPts val="0"/>
              </a:spcBef>
              <a:spcAft>
                <a:spcPts val="0"/>
              </a:spcAft>
              <a:buNone/>
            </a:pPr>
            <a:r>
              <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t/>
            </a:r>
            <a:endParaRPr sz="1800">
              <a:solidFill>
                <a:schemeClr val="dk1"/>
              </a:solidFill>
              <a:latin typeface="Times New Roman"/>
              <a:ea typeface="Times New Roman"/>
              <a:cs typeface="Times New Roman"/>
              <a:sym typeface="Times New Roman"/>
            </a:endParaRPr>
          </a:p>
        </p:txBody>
      </p:sp>
      <p:pic>
        <p:nvPicPr>
          <p:cNvPr id="249" name="Google Shape;249;p23"/>
          <p:cNvPicPr preferRelativeResize="0"/>
          <p:nvPr/>
        </p:nvPicPr>
        <p:blipFill rotWithShape="1">
          <a:blip r:embed="rId3">
            <a:alphaModFix/>
          </a:blip>
          <a:srcRect b="0" l="0" r="0" t="0"/>
          <a:stretch/>
        </p:blipFill>
        <p:spPr>
          <a:xfrm>
            <a:off x="2819805" y="3416226"/>
            <a:ext cx="3360373" cy="2520280"/>
          </a:xfrm>
          <a:prstGeom prst="roundRect">
            <a:avLst>
              <a:gd fmla="val 16667" name="adj"/>
            </a:avLst>
          </a:prstGeom>
          <a:noFill/>
          <a:ln>
            <a:noFill/>
          </a:ln>
          <a:effectLst>
            <a:outerShdw blurRad="76200" rotWithShape="0" algn="tl" dir="7800000" dist="38100">
              <a:srgbClr val="000000">
                <a:alpha val="40000"/>
              </a:srgbClr>
            </a:outerShdw>
          </a:effectLst>
        </p:spPr>
      </p:pic>
      <p:sp>
        <p:nvSpPr>
          <p:cNvPr id="250" name="Google Shape;250;p23"/>
          <p:cNvSpPr/>
          <p:nvPr/>
        </p:nvSpPr>
        <p:spPr>
          <a:xfrm>
            <a:off x="2483768" y="6237312"/>
            <a:ext cx="457200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sl-SI" sz="1400">
                <a:solidFill>
                  <a:schemeClr val="dk1"/>
                </a:solidFill>
                <a:latin typeface="Times New Roman"/>
                <a:ea typeface="Times New Roman"/>
                <a:cs typeface="Times New Roman"/>
                <a:sym typeface="Times New Roman"/>
              </a:rPr>
              <a:t>https://www.youtube.com/watch?v=DZdHUZTdi68</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NewsPrint">
  <a:themeElements>
    <a:clrScheme name="NewsPrint">
      <a:dk1>
        <a:srgbClr val="000000"/>
      </a:dk1>
      <a:lt1>
        <a:srgbClr val="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2015-09-29T05:40:53Z</dcterms:created>
  <dc:creator>Roman</dc:creator>
</cp:coreProperties>
</file>