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1" r:id="rId4"/>
    <p:sldId id="263" r:id="rId5"/>
    <p:sldId id="258" r:id="rId6"/>
    <p:sldId id="262" r:id="rId7"/>
    <p:sldId id="259" r:id="rId8"/>
    <p:sldId id="260" r:id="rId9"/>
  </p:sldIdLst>
  <p:sldSz cx="9144000" cy="6858000" type="screen4x3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 smtClean="0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DB73-0C06-426B-B731-31DF043D0C6C}" type="datetimeFigureOut">
              <a:rPr lang="sl-SI" smtClean="0"/>
              <a:t>24.1.2017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8F86-9492-47B0-8A04-268D9015CF4C}" type="slidenum">
              <a:rPr lang="sl-SI" smtClean="0"/>
              <a:t>‹#›</a:t>
            </a:fld>
            <a:endParaRPr lang="sl-SI"/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DB73-0C06-426B-B731-31DF043D0C6C}" type="datetimeFigureOut">
              <a:rPr lang="sl-SI" smtClean="0"/>
              <a:t>24.1.2017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8F86-9492-47B0-8A04-268D9015CF4C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DB73-0C06-426B-B731-31DF043D0C6C}" type="datetimeFigureOut">
              <a:rPr lang="sl-SI" smtClean="0"/>
              <a:t>24.1.2017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8F86-9492-47B0-8A04-268D9015CF4C}" type="slidenum">
              <a:rPr lang="sl-SI" smtClean="0"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DB73-0C06-426B-B731-31DF043D0C6C}" type="datetimeFigureOut">
              <a:rPr lang="sl-SI" smtClean="0"/>
              <a:t>24.1.2017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8F86-9492-47B0-8A04-268D9015CF4C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DB73-0C06-426B-B731-31DF043D0C6C}" type="datetimeFigureOut">
              <a:rPr lang="sl-SI" smtClean="0"/>
              <a:t>24.1.2017</a:t>
            </a:fld>
            <a:endParaRPr lang="sl-S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8F86-9492-47B0-8A04-268D9015CF4C}" type="slidenum">
              <a:rPr lang="sl-SI" smtClean="0"/>
              <a:t>‹#›</a:t>
            </a:fld>
            <a:endParaRPr lang="sl-SI"/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DB73-0C06-426B-B731-31DF043D0C6C}" type="datetimeFigureOut">
              <a:rPr lang="sl-SI" smtClean="0"/>
              <a:t>24.1.2017</a:t>
            </a:fld>
            <a:endParaRPr lang="sl-S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8F86-9492-47B0-8A04-268D9015CF4C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DB73-0C06-426B-B731-31DF043D0C6C}" type="datetimeFigureOut">
              <a:rPr lang="sl-SI" smtClean="0"/>
              <a:t>24.1.2017</a:t>
            </a:fld>
            <a:endParaRPr lang="sl-S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8F86-9492-47B0-8A04-268D9015CF4C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DB73-0C06-426B-B731-31DF043D0C6C}" type="datetimeFigureOut">
              <a:rPr lang="sl-SI" smtClean="0"/>
              <a:t>24.1.2017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8F86-9492-47B0-8A04-268D9015CF4C}" type="slidenum">
              <a:rPr lang="sl-SI" smtClean="0"/>
              <a:t>‹#›</a:t>
            </a:fld>
            <a:endParaRPr lang="sl-SI"/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 smtClean="0"/>
              <a:t>Kliknite ikono, če želite dodati sliko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 smtClean="0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DB73-0C06-426B-B731-31DF043D0C6C}" type="datetimeFigureOut">
              <a:rPr lang="sl-SI" smtClean="0"/>
              <a:t>24.1.2017</a:t>
            </a:fld>
            <a:endParaRPr lang="sl-S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8F86-9492-47B0-8A04-268D9015CF4C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DB73-0C06-426B-B731-31DF043D0C6C}" type="datetimeFigureOut">
              <a:rPr lang="sl-SI" smtClean="0"/>
              <a:t>24.1.2017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8F86-9492-47B0-8A04-268D9015CF4C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7DB73-0C06-426B-B731-31DF043D0C6C}" type="datetimeFigureOut">
              <a:rPr lang="sl-SI" smtClean="0"/>
              <a:t>24.1.2017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B8F86-9492-47B0-8A04-268D9015CF4C}" type="slidenum">
              <a:rPr lang="sl-SI" smtClean="0"/>
              <a:t>‹#›</a:t>
            </a:fld>
            <a:endParaRPr lang="sl-S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sl-SI" smtClean="0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sl-SI" smtClean="0"/>
              <a:t>Uredite sloge besedila matrice</a:t>
            </a:r>
          </a:p>
          <a:p>
            <a:pPr lvl="1"/>
            <a:r>
              <a:rPr lang="sl-SI" smtClean="0"/>
              <a:t>Druga raven</a:t>
            </a:r>
          </a:p>
          <a:p>
            <a:pPr lvl="2"/>
            <a:r>
              <a:rPr lang="sl-SI" smtClean="0"/>
              <a:t>Tretja raven</a:t>
            </a:r>
          </a:p>
          <a:p>
            <a:pPr lvl="3"/>
            <a:r>
              <a:rPr lang="sl-SI" smtClean="0"/>
              <a:t>Četrta raven</a:t>
            </a:r>
          </a:p>
          <a:p>
            <a:pPr lvl="4"/>
            <a:r>
              <a:rPr lang="sl-SI" smtClean="0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73C7DB73-0C06-426B-B731-31DF043D0C6C}" type="datetimeFigureOut">
              <a:rPr lang="sl-SI" smtClean="0"/>
              <a:t>24.1.2017</a:t>
            </a:fld>
            <a:endParaRPr lang="sl-S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825B8F86-9492-47B0-8A04-268D9015CF4C}" type="slidenum">
              <a:rPr lang="sl-SI" smtClean="0"/>
              <a:t>‹#›</a:t>
            </a:fld>
            <a:endParaRPr lang="sl-SI"/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ocVZn2IEnJE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755576" y="1484784"/>
            <a:ext cx="7704856" cy="1524000"/>
          </a:xfrm>
        </p:spPr>
        <p:txBody>
          <a:bodyPr/>
          <a:lstStyle/>
          <a:p>
            <a:r>
              <a:rPr lang="sl-SI" sz="7200" dirty="0" smtClean="0"/>
              <a:t>Zgodovina vodnega transporta</a:t>
            </a:r>
            <a:endParaRPr lang="sl-SI" sz="7200" dirty="0"/>
          </a:p>
        </p:txBody>
      </p:sp>
      <p:pic>
        <p:nvPicPr>
          <p:cNvPr id="1026" name="Picture 2" descr="Rezultat iskanja slik za old ship clipar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432" y="3212976"/>
            <a:ext cx="3025136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5920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jeZBesedilom 1"/>
          <p:cNvSpPr txBox="1"/>
          <p:nvPr/>
        </p:nvSpPr>
        <p:spPr>
          <a:xfrm>
            <a:off x="251521" y="476671"/>
            <a:ext cx="87129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l-SI" dirty="0"/>
          </a:p>
          <a:p>
            <a:pPr algn="just"/>
            <a:r>
              <a:rPr lang="sl-SI" sz="2000" dirty="0"/>
              <a:t>Človek je že v pradavnini hitro spoznal da mu morje ne nudi samo hrane ampak, da lahko </a:t>
            </a:r>
            <a:r>
              <a:rPr lang="sl-SI" sz="2000" dirty="0" smtClean="0"/>
              <a:t>po njem </a:t>
            </a:r>
            <a:r>
              <a:rPr lang="sl-SI" sz="2000" dirty="0"/>
              <a:t>potuje, trguje in osvajajo nova ozemlja. Prav vse velike nacije v antični dobi in </a:t>
            </a:r>
            <a:r>
              <a:rPr lang="sl-SI" sz="2000" dirty="0" smtClean="0"/>
              <a:t>srednjem veku </a:t>
            </a:r>
            <a:r>
              <a:rPr lang="sl-SI" sz="2000" dirty="0"/>
              <a:t>so pomorsko moč in možnost pomorskih potovanj uporabljale za osvajanje novih dežel </a:t>
            </a:r>
            <a:r>
              <a:rPr lang="sl-SI" sz="2000" dirty="0" smtClean="0"/>
              <a:t>in možnost </a:t>
            </a:r>
            <a:r>
              <a:rPr lang="sl-SI" sz="2000" dirty="0"/>
              <a:t>pomorskih trgovskih poti je omogočila nekaterim pristaniščem neverjeten razcvet. </a:t>
            </a:r>
            <a:r>
              <a:rPr lang="sl-SI" sz="2000" dirty="0" smtClean="0"/>
              <a:t>V tem </a:t>
            </a:r>
            <a:r>
              <a:rPr lang="sl-SI" sz="2000" dirty="0"/>
              <a:t>času se pomorsko najbolj razvije Sredozemlje in živahna trgovina med mesti tega območja.</a:t>
            </a:r>
          </a:p>
        </p:txBody>
      </p:sp>
      <p:pic>
        <p:nvPicPr>
          <p:cNvPr id="1028" name="Picture 4" descr="http://www.iro.umontreal.ca/%7Evaucher/History/Prehistoric_Craft/images/Pesse_Cano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9569" y="2996952"/>
            <a:ext cx="4524863" cy="2855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oljeZBesedilom 3"/>
          <p:cNvSpPr txBox="1"/>
          <p:nvPr/>
        </p:nvSpPr>
        <p:spPr>
          <a:xfrm>
            <a:off x="3205281" y="5887839"/>
            <a:ext cx="290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 smtClean="0"/>
              <a:t>Območje Nila 3000 </a:t>
            </a:r>
            <a:r>
              <a:rPr lang="sl-SI" dirty="0" smtClean="0"/>
              <a:t>let p.n.š</a:t>
            </a:r>
            <a:r>
              <a:rPr lang="sl-SI" dirty="0" smtClean="0"/>
              <a:t>.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3971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51520" y="620688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l-SI" dirty="0"/>
              <a:t>Izum vesla je bil zelo pomemben korak v razvoju plovbe, vendar </a:t>
            </a:r>
            <a:r>
              <a:rPr lang="sl-SI" dirty="0" smtClean="0"/>
              <a:t>je iznajdba jader tista, ki je </a:t>
            </a:r>
            <a:r>
              <a:rPr lang="sl-SI" dirty="0"/>
              <a:t>omogočila premagovanje </a:t>
            </a:r>
            <a:r>
              <a:rPr lang="sl-SI" dirty="0" smtClean="0"/>
              <a:t> morskih </a:t>
            </a:r>
            <a:r>
              <a:rPr lang="sl-SI" dirty="0"/>
              <a:t>prostranstev in spoznavanje sveta</a:t>
            </a:r>
            <a:r>
              <a:rPr lang="sl-SI" dirty="0" smtClean="0"/>
              <a:t>.</a:t>
            </a:r>
          </a:p>
          <a:p>
            <a:pPr algn="just"/>
            <a:r>
              <a:rPr lang="sl-SI" dirty="0"/>
              <a:t>Po dolgem “mediteranskem obdobju“ v zgodovini kulturnega človeštva, ki je </a:t>
            </a:r>
            <a:r>
              <a:rPr lang="sl-SI" dirty="0" smtClean="0"/>
              <a:t>prineslo </a:t>
            </a:r>
            <a:r>
              <a:rPr lang="sl-SI" dirty="0"/>
              <a:t>prvo širše mednarodno  gospodarsko in kulturno povezovanje in menjavo, je sledilo “oceansko obdobje“, ki je pomenilo prelomnico v razvoju pomorstva in v razvoju sveta</a:t>
            </a:r>
            <a:r>
              <a:rPr lang="sl-SI" dirty="0" smtClean="0"/>
              <a:t>.</a:t>
            </a:r>
          </a:p>
          <a:p>
            <a:pPr algn="just"/>
            <a:endParaRPr lang="sl-SI" dirty="0"/>
          </a:p>
          <a:p>
            <a:pPr algn="just"/>
            <a:r>
              <a:rPr lang="pt-BR" b="1" dirty="0"/>
              <a:t>Vasco da Gama</a:t>
            </a:r>
            <a:r>
              <a:rPr lang="pt-BR" dirty="0"/>
              <a:t>, prvi grof Vidigueira, portugalski pomorščak in admiral, * 1460</a:t>
            </a:r>
            <a:r>
              <a:rPr lang="sl-SI" dirty="0"/>
              <a:t>.  </a:t>
            </a:r>
            <a:r>
              <a:rPr lang="pt-BR" dirty="0"/>
              <a:t>Bil je eden najuspešnejših evropskih raziskovalcev v obdobju odkritij, vodja prve odprave, ki je iz Evrope priplula do Indije. Z obplutjem Afrike je Portugalski odprl pomorsko pot do Indije in na Vzhod ter razbil dotedanji arabski monopol nad trgovino z začimbami.</a:t>
            </a:r>
            <a:endParaRPr lang="sl-SI" dirty="0"/>
          </a:p>
          <a:p>
            <a:r>
              <a:rPr lang="sl-SI" dirty="0" smtClean="0"/>
              <a:t> </a:t>
            </a:r>
            <a:endParaRPr lang="sl-SI" dirty="0"/>
          </a:p>
          <a:p>
            <a:endParaRPr lang="sl-S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45024"/>
            <a:ext cx="1643256" cy="22867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Rezultat iskanja slik za vasco de gama shi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3645024"/>
            <a:ext cx="3312368" cy="22867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300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212976"/>
            <a:ext cx="4661503" cy="27969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107504" y="548680"/>
            <a:ext cx="878497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sz="2000" dirty="0"/>
              <a:t>Kompas se je začel razvijati na Kitajskem, saj so Kitajci že precej časa poznali magnetne lastnosti </a:t>
            </a:r>
            <a:r>
              <a:rPr lang="sl-SI" sz="2000" dirty="0" err="1" smtClean="0"/>
              <a:t>magnetovca</a:t>
            </a:r>
            <a:r>
              <a:rPr lang="sl-SI" sz="2000" dirty="0" smtClean="0"/>
              <a:t> (magnetit), </a:t>
            </a:r>
            <a:r>
              <a:rPr lang="sl-SI" sz="2000" dirty="0"/>
              <a:t>prvo magnetno iglo pa so začeli uporabljati okrog leta 1100 in to se tudi smatra za izum kompasa. Navigatorji so vzeli železno iglo, jo podrgnili ob </a:t>
            </a:r>
            <a:r>
              <a:rPr lang="sl-SI" sz="2000" dirty="0" err="1"/>
              <a:t>magnetovec</a:t>
            </a:r>
            <a:r>
              <a:rPr lang="sl-SI" sz="2000" dirty="0"/>
              <a:t> in jo dali v skledo vode. Ko se je igla umirila je kazala v smeri sever - jug. Pozneje so iglo pritrdili na medeninasto konico ali karto, ki je imela označene smeri neba. Kompas so začeli nato uporabljati v arabskih državah, saj so morali vedeti v kateri smeri se nahaja Meka. Od tukaj so potem trgovci prinesli kompas v Evropo. 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95303"/>
            <a:ext cx="2232248" cy="22322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0759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07504" y="836712"/>
            <a:ext cx="885698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l-SI" dirty="0"/>
              <a:t>V srednjem veku se začne doba velikih odkritij in posledica tega </a:t>
            </a:r>
            <a:r>
              <a:rPr lang="sl-SI" dirty="0" smtClean="0"/>
              <a:t>je razmah </a:t>
            </a:r>
            <a:r>
              <a:rPr lang="sl-SI" dirty="0"/>
              <a:t>trgovine z na </a:t>
            </a:r>
            <a:r>
              <a:rPr lang="sl-SI" dirty="0" smtClean="0"/>
              <a:t>novo odkritimi </a:t>
            </a:r>
            <a:r>
              <a:rPr lang="sl-SI" dirty="0"/>
              <a:t>področji. Pomorske poti so se vlekle od Indije in Kitajske na vzhodu pa do </a:t>
            </a:r>
            <a:r>
              <a:rPr lang="sl-SI" dirty="0" smtClean="0"/>
              <a:t>ameriške celine </a:t>
            </a:r>
            <a:r>
              <a:rPr lang="sl-SI" dirty="0"/>
              <a:t>na zahodu. Države ki so nadzorovale te poti so praktično nadzorovale celotno </a:t>
            </a:r>
            <a:r>
              <a:rPr lang="sl-SI" dirty="0" smtClean="0"/>
              <a:t>svetovno trgovino </a:t>
            </a:r>
            <a:r>
              <a:rPr lang="sl-SI" dirty="0"/>
              <a:t>in na ta način neznansko obogatele. V tem času nastanejo prave pomorske in </a:t>
            </a:r>
            <a:r>
              <a:rPr lang="sl-SI" dirty="0" smtClean="0"/>
              <a:t>svetovne </a:t>
            </a:r>
            <a:r>
              <a:rPr lang="sl-SI" dirty="0" smtClean="0"/>
              <a:t>velesile: </a:t>
            </a:r>
            <a:r>
              <a:rPr lang="sl-SI" dirty="0"/>
              <a:t>Velika Britanija, Španija, Portugalska, Nizozemska</a:t>
            </a:r>
            <a:r>
              <a:rPr lang="sl-SI" dirty="0" smtClean="0"/>
              <a:t>.</a:t>
            </a:r>
          </a:p>
          <a:p>
            <a:pPr algn="just"/>
            <a:endParaRPr lang="sl-SI" dirty="0"/>
          </a:p>
          <a:p>
            <a:pPr algn="just"/>
            <a:r>
              <a:rPr lang="sl-SI" dirty="0"/>
              <a:t>Te pomorske poti postajajo vse pomembnejše in kmalu postane rivalstvo med temi državami takšno, da med njimi izbruhnejo vojne. Prevlada na posamezni pomorski poti je </a:t>
            </a:r>
            <a:r>
              <a:rPr lang="fi-FI" dirty="0"/>
              <a:t>namreč pomenila veliko materialno korist.</a:t>
            </a:r>
            <a:endParaRPr lang="sl-SI" dirty="0"/>
          </a:p>
          <a:p>
            <a:endParaRPr lang="sl-SI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840" y="3389447"/>
            <a:ext cx="3590528" cy="26928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8346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179512" y="548680"/>
            <a:ext cx="8784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l-SI" dirty="0"/>
              <a:t>Pojav ladje na mehaničen pogon v začetku  19. stoletja (1807), kot </a:t>
            </a:r>
            <a:r>
              <a:rPr lang="sl-SI" dirty="0" smtClean="0"/>
              <a:t>posledica industrijske </a:t>
            </a:r>
            <a:r>
              <a:rPr lang="sl-SI" dirty="0"/>
              <a:t>revolucije in izum parnega </a:t>
            </a:r>
            <a:r>
              <a:rPr lang="sl-SI" dirty="0" smtClean="0"/>
              <a:t>stroja</a:t>
            </a:r>
            <a:r>
              <a:rPr lang="sl-SI" dirty="0"/>
              <a:t>, je pomenil začetek nove ere v razvoju pomorstva, čeprav je </a:t>
            </a:r>
            <a:r>
              <a:rPr lang="sl-SI" dirty="0" smtClean="0"/>
              <a:t>konkurenčno tekmovanje </a:t>
            </a:r>
            <a:r>
              <a:rPr lang="sl-SI" dirty="0"/>
              <a:t>z jadrnicami trajalo do konca  </a:t>
            </a:r>
            <a:r>
              <a:rPr lang="sl-SI" dirty="0" smtClean="0"/>
              <a:t>19</a:t>
            </a:r>
            <a:r>
              <a:rPr lang="sl-SI" dirty="0"/>
              <a:t>. stoletja.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981" y="1628800"/>
            <a:ext cx="6510038" cy="43400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4267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871" y="1340768"/>
            <a:ext cx="5964259" cy="4551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Pravokotnik 1"/>
          <p:cNvSpPr/>
          <p:nvPr/>
        </p:nvSpPr>
        <p:spPr>
          <a:xfrm>
            <a:off x="2307258" y="751317"/>
            <a:ext cx="4507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dirty="0" err="1"/>
              <a:t>Blagovni</a:t>
            </a:r>
            <a:r>
              <a:rPr lang="it-IT" b="1" dirty="0"/>
              <a:t> </a:t>
            </a:r>
            <a:r>
              <a:rPr lang="it-IT" b="1" dirty="0" err="1"/>
              <a:t>tokovi</a:t>
            </a:r>
            <a:r>
              <a:rPr lang="it-IT" b="1" dirty="0"/>
              <a:t> </a:t>
            </a:r>
            <a:r>
              <a:rPr lang="it-IT" b="1" dirty="0" err="1"/>
              <a:t>med</a:t>
            </a:r>
            <a:r>
              <a:rPr lang="it-IT" b="1" dirty="0"/>
              <a:t> </a:t>
            </a:r>
            <a:r>
              <a:rPr lang="it-IT" b="1" dirty="0" err="1"/>
              <a:t>Evropo</a:t>
            </a:r>
            <a:r>
              <a:rPr lang="it-IT" b="1" dirty="0"/>
              <a:t> in </a:t>
            </a:r>
            <a:r>
              <a:rPr lang="it-IT" b="1" dirty="0" err="1"/>
              <a:t>Ameriko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73583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avokotnik 1"/>
          <p:cNvSpPr/>
          <p:nvPr/>
        </p:nvSpPr>
        <p:spPr>
          <a:xfrm>
            <a:off x="251520" y="566678"/>
            <a:ext cx="87849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/>
              <a:t>Od začetka 20. stoletja, predvsem med </a:t>
            </a:r>
            <a:r>
              <a:rPr lang="sl-SI" dirty="0" smtClean="0"/>
              <a:t>dvema </a:t>
            </a:r>
            <a:r>
              <a:rPr lang="sl-SI" dirty="0"/>
              <a:t>svetovnima vojnama, se naglo </a:t>
            </a:r>
            <a:r>
              <a:rPr lang="sl-SI" dirty="0" smtClean="0"/>
              <a:t> </a:t>
            </a:r>
            <a:r>
              <a:rPr lang="sl-SI" dirty="0"/>
              <a:t>povečuje potniška flota, kar </a:t>
            </a:r>
            <a:r>
              <a:rPr lang="sl-SI" dirty="0" smtClean="0"/>
              <a:t>razvite </a:t>
            </a:r>
            <a:r>
              <a:rPr lang="sl-SI" dirty="0"/>
              <a:t>pomorske države v svojo korist izkoristijo v borbi za prestiž v velikosti in </a:t>
            </a:r>
            <a:r>
              <a:rPr lang="sl-SI" dirty="0" smtClean="0"/>
              <a:t>hitrosti svojih </a:t>
            </a:r>
            <a:r>
              <a:rPr lang="sl-SI" dirty="0"/>
              <a:t>potniških ladij. </a:t>
            </a:r>
          </a:p>
          <a:p>
            <a:endParaRPr lang="sl-SI" dirty="0"/>
          </a:p>
          <a:p>
            <a:r>
              <a:rPr lang="sl-SI" dirty="0"/>
              <a:t>Zračni promet takrat je bil v povojih in </a:t>
            </a:r>
            <a:r>
              <a:rPr lang="sl-SI" dirty="0" smtClean="0"/>
              <a:t>še </a:t>
            </a:r>
            <a:r>
              <a:rPr lang="sl-SI" dirty="0"/>
              <a:t>ni konkuriral </a:t>
            </a:r>
            <a:r>
              <a:rPr lang="sl-SI" dirty="0" err="1" smtClean="0"/>
              <a:t>prekoocenskemu</a:t>
            </a:r>
            <a:r>
              <a:rPr lang="sl-SI" dirty="0"/>
              <a:t> </a:t>
            </a:r>
            <a:r>
              <a:rPr lang="sl-SI" dirty="0" smtClean="0"/>
              <a:t>potniškemu </a:t>
            </a:r>
            <a:r>
              <a:rPr lang="sl-SI" dirty="0"/>
              <a:t>prometu.</a:t>
            </a:r>
          </a:p>
        </p:txBody>
      </p:sp>
      <p:sp>
        <p:nvSpPr>
          <p:cNvPr id="3" name="Pravokotnik 2"/>
          <p:cNvSpPr/>
          <p:nvPr/>
        </p:nvSpPr>
        <p:spPr>
          <a:xfrm>
            <a:off x="1988838" y="3141899"/>
            <a:ext cx="5310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l-SI" dirty="0">
                <a:hlinkClick r:id="rId2"/>
              </a:rPr>
              <a:t>https://</a:t>
            </a:r>
            <a:r>
              <a:rPr lang="sl-SI" dirty="0" smtClean="0">
                <a:hlinkClick r:id="rId2"/>
              </a:rPr>
              <a:t>www.youtube.com/watch?v=ocVZn2IEnJE</a:t>
            </a:r>
            <a:endParaRPr lang="sl-SI" dirty="0" smtClean="0"/>
          </a:p>
          <a:p>
            <a:r>
              <a:rPr lang="sl-SI" dirty="0" smtClean="0"/>
              <a:t> </a:t>
            </a:r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23192504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Newsprint</Template>
  <TotalTime>392</TotalTime>
  <Words>551</Words>
  <Application>Microsoft Office PowerPoint</Application>
  <PresentationFormat>Diaprojekcija na zaslonu (4:3)</PresentationFormat>
  <Paragraphs>20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9" baseType="lpstr">
      <vt:lpstr>NewsPrint</vt:lpstr>
      <vt:lpstr>Zgodovina vodnega transporta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PREVOZNA SREDSTVA V VODNEM TRANSPORTU</dc:title>
  <dc:creator>Roman</dc:creator>
  <cp:lastModifiedBy>Haris</cp:lastModifiedBy>
  <cp:revision>20</cp:revision>
  <dcterms:created xsi:type="dcterms:W3CDTF">2015-09-02T04:13:00Z</dcterms:created>
  <dcterms:modified xsi:type="dcterms:W3CDTF">2017-01-24T18:25:03Z</dcterms:modified>
</cp:coreProperties>
</file>