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A9994E-9ABC-4B08-A4A0-BA5DE179C75D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l-SI"/>
        </a:p>
      </dgm:t>
    </dgm:pt>
    <dgm:pt modelId="{6CCE9864-FD6E-4F1D-8E0A-7FD681B26867}">
      <dgm:prSet phldrT="[besedilo]" custT="1"/>
      <dgm:spPr/>
      <dgm:t>
        <a:bodyPr/>
        <a:lstStyle/>
        <a:p>
          <a:r>
            <a:rPr lang="sl-SI" sz="2000" dirty="0"/>
            <a:t>POMEMBNI DOKUMENTI POTNIŠKIH VOZIL</a:t>
          </a:r>
        </a:p>
      </dgm:t>
    </dgm:pt>
    <dgm:pt modelId="{6CD5D8FE-CC58-4736-B7A0-32DC221D3D1B}" type="parTrans" cxnId="{E2AFD390-5F63-4877-BBC8-82D43D27D605}">
      <dgm:prSet/>
      <dgm:spPr/>
      <dgm:t>
        <a:bodyPr/>
        <a:lstStyle/>
        <a:p>
          <a:endParaRPr lang="sl-SI"/>
        </a:p>
      </dgm:t>
    </dgm:pt>
    <dgm:pt modelId="{7F0E4E49-99C4-4D8D-8EF6-4E16535F6204}" type="sibTrans" cxnId="{E2AFD390-5F63-4877-BBC8-82D43D27D605}">
      <dgm:prSet/>
      <dgm:spPr/>
      <dgm:t>
        <a:bodyPr/>
        <a:lstStyle/>
        <a:p>
          <a:endParaRPr lang="sl-SI"/>
        </a:p>
      </dgm:t>
    </dgm:pt>
    <dgm:pt modelId="{1C30CC83-759A-486D-B24B-8FA1DD2075CA}">
      <dgm:prSet phldrT="[besedilo]"/>
      <dgm:spPr/>
      <dgm:t>
        <a:bodyPr/>
        <a:lstStyle/>
        <a:p>
          <a:r>
            <a:rPr lang="sl-SI" dirty="0"/>
            <a:t>prometno dovoljenje vozila</a:t>
          </a:r>
        </a:p>
      </dgm:t>
    </dgm:pt>
    <dgm:pt modelId="{ECE74CCC-88B3-414C-84F5-D126E56B4929}" type="parTrans" cxnId="{F88CB52A-2DC7-47BC-B22D-C0D87EE7F771}">
      <dgm:prSet/>
      <dgm:spPr/>
      <dgm:t>
        <a:bodyPr/>
        <a:lstStyle/>
        <a:p>
          <a:endParaRPr lang="sl-SI"/>
        </a:p>
      </dgm:t>
    </dgm:pt>
    <dgm:pt modelId="{A5193A98-AC5E-44EA-A904-862A71B7218C}" type="sibTrans" cxnId="{F88CB52A-2DC7-47BC-B22D-C0D87EE7F771}">
      <dgm:prSet/>
      <dgm:spPr/>
      <dgm:t>
        <a:bodyPr/>
        <a:lstStyle/>
        <a:p>
          <a:endParaRPr lang="sl-SI"/>
        </a:p>
      </dgm:t>
    </dgm:pt>
    <dgm:pt modelId="{03ABB149-B079-43F2-97CE-F4F15EF52C76}">
      <dgm:prSet phldrT="[besedilo]"/>
      <dgm:spPr/>
      <dgm:t>
        <a:bodyPr/>
        <a:lstStyle/>
        <a:p>
          <a:r>
            <a:rPr lang="sl-SI" dirty="0"/>
            <a:t>dovoljenje za prevoz v mednarodnem prometu</a:t>
          </a:r>
        </a:p>
      </dgm:t>
    </dgm:pt>
    <dgm:pt modelId="{D4C7E6F4-453E-45C0-B4EC-392F7CE2EF96}" type="parTrans" cxnId="{E05B64C4-8B0E-4598-AC2F-CC4BEF378D95}">
      <dgm:prSet/>
      <dgm:spPr/>
      <dgm:t>
        <a:bodyPr/>
        <a:lstStyle/>
        <a:p>
          <a:endParaRPr lang="sl-SI"/>
        </a:p>
      </dgm:t>
    </dgm:pt>
    <dgm:pt modelId="{EA33AAFE-88E7-44FC-860C-78EE4E8693C7}" type="sibTrans" cxnId="{E05B64C4-8B0E-4598-AC2F-CC4BEF378D95}">
      <dgm:prSet/>
      <dgm:spPr/>
      <dgm:t>
        <a:bodyPr/>
        <a:lstStyle/>
        <a:p>
          <a:endParaRPr lang="sl-SI"/>
        </a:p>
      </dgm:t>
    </dgm:pt>
    <dgm:pt modelId="{975E0A02-9172-40FF-A384-3D69F676DD57}">
      <dgm:prSet phldrT="[besedilo]"/>
      <dgm:spPr/>
      <dgm:t>
        <a:bodyPr/>
        <a:lstStyle/>
        <a:p>
          <a:r>
            <a:rPr lang="sl-SI" dirty="0"/>
            <a:t>potni nalog</a:t>
          </a:r>
        </a:p>
      </dgm:t>
    </dgm:pt>
    <dgm:pt modelId="{65B34EB0-EC32-43F7-BA34-2DC8979D7EF2}" type="parTrans" cxnId="{30DCF1B2-9865-4418-9716-4106887807E8}">
      <dgm:prSet/>
      <dgm:spPr/>
      <dgm:t>
        <a:bodyPr/>
        <a:lstStyle/>
        <a:p>
          <a:endParaRPr lang="sl-SI"/>
        </a:p>
      </dgm:t>
    </dgm:pt>
    <dgm:pt modelId="{38DD4787-A9A4-45AF-924F-056ED5F13CE1}" type="sibTrans" cxnId="{30DCF1B2-9865-4418-9716-4106887807E8}">
      <dgm:prSet/>
      <dgm:spPr/>
      <dgm:t>
        <a:bodyPr/>
        <a:lstStyle/>
        <a:p>
          <a:endParaRPr lang="sl-SI"/>
        </a:p>
      </dgm:t>
    </dgm:pt>
    <dgm:pt modelId="{4D700E3C-3A04-4717-A967-3D463864E581}">
      <dgm:prSet/>
      <dgm:spPr/>
      <dgm:t>
        <a:bodyPr/>
        <a:lstStyle/>
        <a:p>
          <a:r>
            <a:rPr lang="sl-SI" dirty="0"/>
            <a:t>zelena karta zavarovanja vozila</a:t>
          </a:r>
        </a:p>
      </dgm:t>
    </dgm:pt>
    <dgm:pt modelId="{0BBCF9BA-61AB-4C1F-A213-0FBDDAB92E0A}" type="parTrans" cxnId="{69C52B6B-9E32-4D8B-8E20-C293C69EFD2D}">
      <dgm:prSet/>
      <dgm:spPr/>
      <dgm:t>
        <a:bodyPr/>
        <a:lstStyle/>
        <a:p>
          <a:endParaRPr lang="sl-SI"/>
        </a:p>
      </dgm:t>
    </dgm:pt>
    <dgm:pt modelId="{923A4F64-96CF-41CA-8E14-BD3743B53468}" type="sibTrans" cxnId="{69C52B6B-9E32-4D8B-8E20-C293C69EFD2D}">
      <dgm:prSet/>
      <dgm:spPr/>
      <dgm:t>
        <a:bodyPr/>
        <a:lstStyle/>
        <a:p>
          <a:endParaRPr lang="sl-SI"/>
        </a:p>
      </dgm:t>
    </dgm:pt>
    <dgm:pt modelId="{870EECF3-7A4D-4C02-8F2E-776686990529}">
      <dgm:prSet/>
      <dgm:spPr/>
      <dgm:t>
        <a:bodyPr/>
        <a:lstStyle/>
        <a:p>
          <a:pPr algn="ctr"/>
          <a:r>
            <a:rPr lang="sl-SI" dirty="0"/>
            <a:t> vozni red linije, na kateri se opravlja prevoz</a:t>
          </a:r>
        </a:p>
      </dgm:t>
    </dgm:pt>
    <dgm:pt modelId="{11A35FE5-0CB2-4CDB-9110-9B00AEDCBE2D}" type="parTrans" cxnId="{327DC3D3-67F3-4626-8C93-19FE45E84222}">
      <dgm:prSet/>
      <dgm:spPr/>
      <dgm:t>
        <a:bodyPr/>
        <a:lstStyle/>
        <a:p>
          <a:endParaRPr lang="sl-SI"/>
        </a:p>
      </dgm:t>
    </dgm:pt>
    <dgm:pt modelId="{251ED6E2-EB9B-40D5-9061-0214A57ACF9D}" type="sibTrans" cxnId="{327DC3D3-67F3-4626-8C93-19FE45E84222}">
      <dgm:prSet/>
      <dgm:spPr/>
      <dgm:t>
        <a:bodyPr/>
        <a:lstStyle/>
        <a:p>
          <a:endParaRPr lang="sl-SI"/>
        </a:p>
      </dgm:t>
    </dgm:pt>
    <dgm:pt modelId="{65E3AB01-D68E-4B5C-AC77-4AB53305076D}">
      <dgm:prSet/>
      <dgm:spPr/>
      <dgm:t>
        <a:bodyPr/>
        <a:lstStyle/>
        <a:p>
          <a:r>
            <a:rPr lang="sl-SI" dirty="0"/>
            <a:t>tarife s cenikom za prevoz potnikov</a:t>
          </a:r>
        </a:p>
      </dgm:t>
    </dgm:pt>
    <dgm:pt modelId="{662BE2E2-3A28-4B65-855D-8EEC12B248FD}" type="parTrans" cxnId="{CAC3C98C-0846-4034-B8CD-398B81BDC415}">
      <dgm:prSet/>
      <dgm:spPr/>
      <dgm:t>
        <a:bodyPr/>
        <a:lstStyle/>
        <a:p>
          <a:endParaRPr lang="sl-SI"/>
        </a:p>
      </dgm:t>
    </dgm:pt>
    <dgm:pt modelId="{3C40597B-5F00-4C13-9E2C-65EC66CFB1DA}" type="sibTrans" cxnId="{CAC3C98C-0846-4034-B8CD-398B81BDC415}">
      <dgm:prSet/>
      <dgm:spPr/>
      <dgm:t>
        <a:bodyPr/>
        <a:lstStyle/>
        <a:p>
          <a:endParaRPr lang="sl-SI"/>
        </a:p>
      </dgm:t>
    </dgm:pt>
    <dgm:pt modelId="{8A4AACB9-71C6-4CB2-9B34-6730EE063543}">
      <dgm:prSet/>
      <dgm:spPr/>
      <dgm:t>
        <a:bodyPr/>
        <a:lstStyle/>
        <a:p>
          <a:r>
            <a:rPr lang="sl-SI" dirty="0"/>
            <a:t>potrdilo o sprejemu vozila v mednarodni promet</a:t>
          </a:r>
        </a:p>
      </dgm:t>
    </dgm:pt>
    <dgm:pt modelId="{DD8658B5-7B52-4CB2-BEFA-78C6DA577FAA}" type="parTrans" cxnId="{3ADD7EBE-EA7A-49ED-B261-EB97604E76B2}">
      <dgm:prSet/>
      <dgm:spPr/>
      <dgm:t>
        <a:bodyPr/>
        <a:lstStyle/>
        <a:p>
          <a:endParaRPr lang="sl-SI"/>
        </a:p>
      </dgm:t>
    </dgm:pt>
    <dgm:pt modelId="{38DCE141-EB09-4A3A-B017-41CC7A61252C}" type="sibTrans" cxnId="{3ADD7EBE-EA7A-49ED-B261-EB97604E76B2}">
      <dgm:prSet/>
      <dgm:spPr/>
      <dgm:t>
        <a:bodyPr/>
        <a:lstStyle/>
        <a:p>
          <a:endParaRPr lang="sl-SI"/>
        </a:p>
      </dgm:t>
    </dgm:pt>
    <dgm:pt modelId="{BE122868-74DF-45EC-B91B-30D0FA14932C}" type="pres">
      <dgm:prSet presAssocID="{AAA9994E-9ABC-4B08-A4A0-BA5DE179C75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sl-SI"/>
        </a:p>
      </dgm:t>
    </dgm:pt>
    <dgm:pt modelId="{EE6D5B1D-3E6C-45D4-BAC0-6B0CA23EC006}" type="pres">
      <dgm:prSet presAssocID="{6CCE9864-FD6E-4F1D-8E0A-7FD681B26867}" presName="hierRoot1" presStyleCnt="0">
        <dgm:presLayoutVars>
          <dgm:hierBranch val="init"/>
        </dgm:presLayoutVars>
      </dgm:prSet>
      <dgm:spPr/>
    </dgm:pt>
    <dgm:pt modelId="{946AA1E6-5C4C-426A-ABB8-38A5BCC4B049}" type="pres">
      <dgm:prSet presAssocID="{6CCE9864-FD6E-4F1D-8E0A-7FD681B26867}" presName="rootComposite1" presStyleCnt="0"/>
      <dgm:spPr/>
    </dgm:pt>
    <dgm:pt modelId="{D12EAE6B-B1A8-4FF2-800C-690977AE9DAA}" type="pres">
      <dgm:prSet presAssocID="{6CCE9864-FD6E-4F1D-8E0A-7FD681B26867}" presName="rootText1" presStyleLbl="node0" presStyleIdx="0" presStyleCnt="1" custScaleX="202544" custScaleY="241311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C3783014-C88D-4524-95F7-3C61AB0EBE54}" type="pres">
      <dgm:prSet presAssocID="{6CCE9864-FD6E-4F1D-8E0A-7FD681B26867}" presName="rootConnector1" presStyleLbl="node1" presStyleIdx="0" presStyleCnt="0"/>
      <dgm:spPr/>
      <dgm:t>
        <a:bodyPr/>
        <a:lstStyle/>
        <a:p>
          <a:endParaRPr lang="sl-SI"/>
        </a:p>
      </dgm:t>
    </dgm:pt>
    <dgm:pt modelId="{16ABEF7C-06D5-48C4-98A8-DF56B7C3BE96}" type="pres">
      <dgm:prSet presAssocID="{6CCE9864-FD6E-4F1D-8E0A-7FD681B26867}" presName="hierChild2" presStyleCnt="0"/>
      <dgm:spPr/>
    </dgm:pt>
    <dgm:pt modelId="{045E4157-6DA0-41DF-809B-079979938B71}" type="pres">
      <dgm:prSet presAssocID="{ECE74CCC-88B3-414C-84F5-D126E56B4929}" presName="Name64" presStyleLbl="parChTrans1D2" presStyleIdx="0" presStyleCnt="7"/>
      <dgm:spPr/>
      <dgm:t>
        <a:bodyPr/>
        <a:lstStyle/>
        <a:p>
          <a:endParaRPr lang="sl-SI"/>
        </a:p>
      </dgm:t>
    </dgm:pt>
    <dgm:pt modelId="{D243056C-5C5B-4182-AE00-64A666D51FF6}" type="pres">
      <dgm:prSet presAssocID="{1C30CC83-759A-486D-B24B-8FA1DD2075CA}" presName="hierRoot2" presStyleCnt="0">
        <dgm:presLayoutVars>
          <dgm:hierBranch val="init"/>
        </dgm:presLayoutVars>
      </dgm:prSet>
      <dgm:spPr/>
    </dgm:pt>
    <dgm:pt modelId="{9B5FBB0B-3B93-4B54-9CDD-E8C2916C39E9}" type="pres">
      <dgm:prSet presAssocID="{1C30CC83-759A-486D-B24B-8FA1DD2075CA}" presName="rootComposite" presStyleCnt="0"/>
      <dgm:spPr/>
    </dgm:pt>
    <dgm:pt modelId="{1EB0E984-A25C-4882-9B4E-D9452B9A0D15}" type="pres">
      <dgm:prSet presAssocID="{1C30CC83-759A-486D-B24B-8FA1DD2075CA}" presName="rootText" presStyleLbl="node2" presStyleIdx="0" presStyleCnt="7" custScaleX="176437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69AE6C6A-3FFD-4B24-A05B-111A6E5409E2}" type="pres">
      <dgm:prSet presAssocID="{1C30CC83-759A-486D-B24B-8FA1DD2075CA}" presName="rootConnector" presStyleLbl="node2" presStyleIdx="0" presStyleCnt="7"/>
      <dgm:spPr/>
      <dgm:t>
        <a:bodyPr/>
        <a:lstStyle/>
        <a:p>
          <a:endParaRPr lang="sl-SI"/>
        </a:p>
      </dgm:t>
    </dgm:pt>
    <dgm:pt modelId="{3F700D50-FC3B-4927-8C2B-692725BD4775}" type="pres">
      <dgm:prSet presAssocID="{1C30CC83-759A-486D-B24B-8FA1DD2075CA}" presName="hierChild4" presStyleCnt="0"/>
      <dgm:spPr/>
    </dgm:pt>
    <dgm:pt modelId="{D652618B-6531-4172-A12F-A6459E5B2979}" type="pres">
      <dgm:prSet presAssocID="{1C30CC83-759A-486D-B24B-8FA1DD2075CA}" presName="hierChild5" presStyleCnt="0"/>
      <dgm:spPr/>
    </dgm:pt>
    <dgm:pt modelId="{298ECFFE-D1E6-4860-B0D9-2F44915762B3}" type="pres">
      <dgm:prSet presAssocID="{D4C7E6F4-453E-45C0-B4EC-392F7CE2EF96}" presName="Name64" presStyleLbl="parChTrans1D2" presStyleIdx="1" presStyleCnt="7"/>
      <dgm:spPr/>
      <dgm:t>
        <a:bodyPr/>
        <a:lstStyle/>
        <a:p>
          <a:endParaRPr lang="sl-SI"/>
        </a:p>
      </dgm:t>
    </dgm:pt>
    <dgm:pt modelId="{E297B0A9-0E3F-44BA-BB11-03CFC2DD7747}" type="pres">
      <dgm:prSet presAssocID="{03ABB149-B079-43F2-97CE-F4F15EF52C76}" presName="hierRoot2" presStyleCnt="0">
        <dgm:presLayoutVars>
          <dgm:hierBranch val="init"/>
        </dgm:presLayoutVars>
      </dgm:prSet>
      <dgm:spPr/>
    </dgm:pt>
    <dgm:pt modelId="{16FA4026-F65F-4E6A-AC0C-2312757E3775}" type="pres">
      <dgm:prSet presAssocID="{03ABB149-B079-43F2-97CE-F4F15EF52C76}" presName="rootComposite" presStyleCnt="0"/>
      <dgm:spPr/>
    </dgm:pt>
    <dgm:pt modelId="{0ECE026A-AA56-41C3-A87D-DCB9D0F06B84}" type="pres">
      <dgm:prSet presAssocID="{03ABB149-B079-43F2-97CE-F4F15EF52C76}" presName="rootText" presStyleLbl="node2" presStyleIdx="1" presStyleCnt="7" custScaleX="183297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642F8CA4-E9C8-4D27-9562-AE1309095BD6}" type="pres">
      <dgm:prSet presAssocID="{03ABB149-B079-43F2-97CE-F4F15EF52C76}" presName="rootConnector" presStyleLbl="node2" presStyleIdx="1" presStyleCnt="7"/>
      <dgm:spPr/>
      <dgm:t>
        <a:bodyPr/>
        <a:lstStyle/>
        <a:p>
          <a:endParaRPr lang="sl-SI"/>
        </a:p>
      </dgm:t>
    </dgm:pt>
    <dgm:pt modelId="{B42D89E7-C414-4506-924E-F79436482B94}" type="pres">
      <dgm:prSet presAssocID="{03ABB149-B079-43F2-97CE-F4F15EF52C76}" presName="hierChild4" presStyleCnt="0"/>
      <dgm:spPr/>
    </dgm:pt>
    <dgm:pt modelId="{9518AA98-B504-4EC0-AD4F-D345D2C8FD61}" type="pres">
      <dgm:prSet presAssocID="{03ABB149-B079-43F2-97CE-F4F15EF52C76}" presName="hierChild5" presStyleCnt="0"/>
      <dgm:spPr/>
    </dgm:pt>
    <dgm:pt modelId="{1FE8AA55-78D2-419E-84DE-62EDC522E503}" type="pres">
      <dgm:prSet presAssocID="{65B34EB0-EC32-43F7-BA34-2DC8979D7EF2}" presName="Name64" presStyleLbl="parChTrans1D2" presStyleIdx="2" presStyleCnt="7"/>
      <dgm:spPr/>
      <dgm:t>
        <a:bodyPr/>
        <a:lstStyle/>
        <a:p>
          <a:endParaRPr lang="sl-SI"/>
        </a:p>
      </dgm:t>
    </dgm:pt>
    <dgm:pt modelId="{82F193A9-5EC0-4471-A9BE-B7E18616CF62}" type="pres">
      <dgm:prSet presAssocID="{975E0A02-9172-40FF-A384-3D69F676DD57}" presName="hierRoot2" presStyleCnt="0">
        <dgm:presLayoutVars>
          <dgm:hierBranch val="init"/>
        </dgm:presLayoutVars>
      </dgm:prSet>
      <dgm:spPr/>
    </dgm:pt>
    <dgm:pt modelId="{117F524D-592C-4A24-AC65-2CB1CF061F32}" type="pres">
      <dgm:prSet presAssocID="{975E0A02-9172-40FF-A384-3D69F676DD57}" presName="rootComposite" presStyleCnt="0"/>
      <dgm:spPr/>
    </dgm:pt>
    <dgm:pt modelId="{5EDF0790-4855-451D-ABC1-9EA8FDCB99A7}" type="pres">
      <dgm:prSet presAssocID="{975E0A02-9172-40FF-A384-3D69F676DD57}" presName="rootText" presStyleLbl="node2" presStyleIdx="2" presStyleCnt="7" custScaleX="188471" custLinFactNeighborX="8415" custLinFactNeighborY="8375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D7DC922F-2CBB-4094-86DF-024133639986}" type="pres">
      <dgm:prSet presAssocID="{975E0A02-9172-40FF-A384-3D69F676DD57}" presName="rootConnector" presStyleLbl="node2" presStyleIdx="2" presStyleCnt="7"/>
      <dgm:spPr/>
      <dgm:t>
        <a:bodyPr/>
        <a:lstStyle/>
        <a:p>
          <a:endParaRPr lang="sl-SI"/>
        </a:p>
      </dgm:t>
    </dgm:pt>
    <dgm:pt modelId="{A06B1422-3562-459C-A766-E17E5906B909}" type="pres">
      <dgm:prSet presAssocID="{975E0A02-9172-40FF-A384-3D69F676DD57}" presName="hierChild4" presStyleCnt="0"/>
      <dgm:spPr/>
    </dgm:pt>
    <dgm:pt modelId="{E6B34F6E-BC67-4F12-95C8-F2067C4605FF}" type="pres">
      <dgm:prSet presAssocID="{975E0A02-9172-40FF-A384-3D69F676DD57}" presName="hierChild5" presStyleCnt="0"/>
      <dgm:spPr/>
    </dgm:pt>
    <dgm:pt modelId="{C2616641-F3A1-4F40-A102-D5F6272B4A3D}" type="pres">
      <dgm:prSet presAssocID="{0BBCF9BA-61AB-4C1F-A213-0FBDDAB92E0A}" presName="Name64" presStyleLbl="parChTrans1D2" presStyleIdx="3" presStyleCnt="7"/>
      <dgm:spPr/>
      <dgm:t>
        <a:bodyPr/>
        <a:lstStyle/>
        <a:p>
          <a:endParaRPr lang="sl-SI"/>
        </a:p>
      </dgm:t>
    </dgm:pt>
    <dgm:pt modelId="{25561512-D5D3-43CE-AE2F-D06A2C5DEC55}" type="pres">
      <dgm:prSet presAssocID="{4D700E3C-3A04-4717-A967-3D463864E581}" presName="hierRoot2" presStyleCnt="0">
        <dgm:presLayoutVars>
          <dgm:hierBranch val="init"/>
        </dgm:presLayoutVars>
      </dgm:prSet>
      <dgm:spPr/>
    </dgm:pt>
    <dgm:pt modelId="{7F46DC7F-4DBD-4C09-9ABA-6B8CB322954F}" type="pres">
      <dgm:prSet presAssocID="{4D700E3C-3A04-4717-A967-3D463864E581}" presName="rootComposite" presStyleCnt="0"/>
      <dgm:spPr/>
    </dgm:pt>
    <dgm:pt modelId="{AC779EDA-5503-4CF7-9A48-6F8E6C842BAD}" type="pres">
      <dgm:prSet presAssocID="{4D700E3C-3A04-4717-A967-3D463864E581}" presName="rootText" presStyleLbl="node2" presStyleIdx="3" presStyleCnt="7" custScaleX="236486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BCD153D5-287E-4A38-BBBA-A2186F2919FF}" type="pres">
      <dgm:prSet presAssocID="{4D700E3C-3A04-4717-A967-3D463864E581}" presName="rootConnector" presStyleLbl="node2" presStyleIdx="3" presStyleCnt="7"/>
      <dgm:spPr/>
      <dgm:t>
        <a:bodyPr/>
        <a:lstStyle/>
        <a:p>
          <a:endParaRPr lang="sl-SI"/>
        </a:p>
      </dgm:t>
    </dgm:pt>
    <dgm:pt modelId="{43075D34-C6E8-488D-81C0-23BD3B87D359}" type="pres">
      <dgm:prSet presAssocID="{4D700E3C-3A04-4717-A967-3D463864E581}" presName="hierChild4" presStyleCnt="0"/>
      <dgm:spPr/>
    </dgm:pt>
    <dgm:pt modelId="{A96529FF-ECE1-4ED5-AB9B-B6301DA07E59}" type="pres">
      <dgm:prSet presAssocID="{4D700E3C-3A04-4717-A967-3D463864E581}" presName="hierChild5" presStyleCnt="0"/>
      <dgm:spPr/>
    </dgm:pt>
    <dgm:pt modelId="{218164E7-770E-4439-A292-34035303A08C}" type="pres">
      <dgm:prSet presAssocID="{11A35FE5-0CB2-4CDB-9110-9B00AEDCBE2D}" presName="Name64" presStyleLbl="parChTrans1D2" presStyleIdx="4" presStyleCnt="7"/>
      <dgm:spPr/>
      <dgm:t>
        <a:bodyPr/>
        <a:lstStyle/>
        <a:p>
          <a:endParaRPr lang="sl-SI"/>
        </a:p>
      </dgm:t>
    </dgm:pt>
    <dgm:pt modelId="{D974C52F-B462-45A9-8492-F39C5035733D}" type="pres">
      <dgm:prSet presAssocID="{870EECF3-7A4D-4C02-8F2E-776686990529}" presName="hierRoot2" presStyleCnt="0">
        <dgm:presLayoutVars>
          <dgm:hierBranch val="init"/>
        </dgm:presLayoutVars>
      </dgm:prSet>
      <dgm:spPr/>
    </dgm:pt>
    <dgm:pt modelId="{96D87CE2-0894-4B29-8EF0-08754A9044E2}" type="pres">
      <dgm:prSet presAssocID="{870EECF3-7A4D-4C02-8F2E-776686990529}" presName="rootComposite" presStyleCnt="0"/>
      <dgm:spPr/>
    </dgm:pt>
    <dgm:pt modelId="{71B2B34F-026B-4989-AEAE-9107B0291FE9}" type="pres">
      <dgm:prSet presAssocID="{870EECF3-7A4D-4C02-8F2E-776686990529}" presName="rootText" presStyleLbl="node2" presStyleIdx="4" presStyleCnt="7" custScaleX="246396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84411D06-DD40-40FA-AB9B-5561943BE14E}" type="pres">
      <dgm:prSet presAssocID="{870EECF3-7A4D-4C02-8F2E-776686990529}" presName="rootConnector" presStyleLbl="node2" presStyleIdx="4" presStyleCnt="7"/>
      <dgm:spPr/>
      <dgm:t>
        <a:bodyPr/>
        <a:lstStyle/>
        <a:p>
          <a:endParaRPr lang="sl-SI"/>
        </a:p>
      </dgm:t>
    </dgm:pt>
    <dgm:pt modelId="{1C43F1B9-4DDF-4D35-B0BE-32A63F23A43D}" type="pres">
      <dgm:prSet presAssocID="{870EECF3-7A4D-4C02-8F2E-776686990529}" presName="hierChild4" presStyleCnt="0"/>
      <dgm:spPr/>
    </dgm:pt>
    <dgm:pt modelId="{FD619A73-B6FB-4325-B897-0C1434B43634}" type="pres">
      <dgm:prSet presAssocID="{870EECF3-7A4D-4C02-8F2E-776686990529}" presName="hierChild5" presStyleCnt="0"/>
      <dgm:spPr/>
    </dgm:pt>
    <dgm:pt modelId="{483F17A5-93AC-4D42-92D6-EE49CC193731}" type="pres">
      <dgm:prSet presAssocID="{662BE2E2-3A28-4B65-855D-8EEC12B248FD}" presName="Name64" presStyleLbl="parChTrans1D2" presStyleIdx="5" presStyleCnt="7"/>
      <dgm:spPr/>
      <dgm:t>
        <a:bodyPr/>
        <a:lstStyle/>
        <a:p>
          <a:endParaRPr lang="sl-SI"/>
        </a:p>
      </dgm:t>
    </dgm:pt>
    <dgm:pt modelId="{AB48678C-F662-4CDC-8D04-ABA2DB30AC55}" type="pres">
      <dgm:prSet presAssocID="{65E3AB01-D68E-4B5C-AC77-4AB53305076D}" presName="hierRoot2" presStyleCnt="0">
        <dgm:presLayoutVars>
          <dgm:hierBranch val="init"/>
        </dgm:presLayoutVars>
      </dgm:prSet>
      <dgm:spPr/>
    </dgm:pt>
    <dgm:pt modelId="{0A48553D-ABCC-4301-AD9F-86E03A5BBCF0}" type="pres">
      <dgm:prSet presAssocID="{65E3AB01-D68E-4B5C-AC77-4AB53305076D}" presName="rootComposite" presStyleCnt="0"/>
      <dgm:spPr/>
    </dgm:pt>
    <dgm:pt modelId="{CC196F4C-A818-42CC-B50A-117FE8FA25B0}" type="pres">
      <dgm:prSet presAssocID="{65E3AB01-D68E-4B5C-AC77-4AB53305076D}" presName="rootText" presStyleLbl="node2" presStyleIdx="5" presStyleCnt="7" custScaleX="255658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CDC0F9A4-07DC-4F58-9860-C8E41107CA8F}" type="pres">
      <dgm:prSet presAssocID="{65E3AB01-D68E-4B5C-AC77-4AB53305076D}" presName="rootConnector" presStyleLbl="node2" presStyleIdx="5" presStyleCnt="7"/>
      <dgm:spPr/>
      <dgm:t>
        <a:bodyPr/>
        <a:lstStyle/>
        <a:p>
          <a:endParaRPr lang="sl-SI"/>
        </a:p>
      </dgm:t>
    </dgm:pt>
    <dgm:pt modelId="{F289320E-8F51-4366-AACF-9369306F32AB}" type="pres">
      <dgm:prSet presAssocID="{65E3AB01-D68E-4B5C-AC77-4AB53305076D}" presName="hierChild4" presStyleCnt="0"/>
      <dgm:spPr/>
    </dgm:pt>
    <dgm:pt modelId="{59FE7B17-DEEE-4596-A12A-F8E50211E4EC}" type="pres">
      <dgm:prSet presAssocID="{65E3AB01-D68E-4B5C-AC77-4AB53305076D}" presName="hierChild5" presStyleCnt="0"/>
      <dgm:spPr/>
    </dgm:pt>
    <dgm:pt modelId="{644C04CD-2409-435E-9A72-56A73C60EE1E}" type="pres">
      <dgm:prSet presAssocID="{DD8658B5-7B52-4CB2-BEFA-78C6DA577FAA}" presName="Name64" presStyleLbl="parChTrans1D2" presStyleIdx="6" presStyleCnt="7"/>
      <dgm:spPr/>
      <dgm:t>
        <a:bodyPr/>
        <a:lstStyle/>
        <a:p>
          <a:endParaRPr lang="sl-SI"/>
        </a:p>
      </dgm:t>
    </dgm:pt>
    <dgm:pt modelId="{7CEF0E36-4384-448B-B6DB-C73409E5CF93}" type="pres">
      <dgm:prSet presAssocID="{8A4AACB9-71C6-4CB2-9B34-6730EE063543}" presName="hierRoot2" presStyleCnt="0">
        <dgm:presLayoutVars>
          <dgm:hierBranch val="init"/>
        </dgm:presLayoutVars>
      </dgm:prSet>
      <dgm:spPr/>
    </dgm:pt>
    <dgm:pt modelId="{C460368F-7CEC-45C4-B4AA-180A1BB97B86}" type="pres">
      <dgm:prSet presAssocID="{8A4AACB9-71C6-4CB2-9B34-6730EE063543}" presName="rootComposite" presStyleCnt="0"/>
      <dgm:spPr/>
    </dgm:pt>
    <dgm:pt modelId="{93BB83F1-D2E7-45F7-B06E-25086BBD361E}" type="pres">
      <dgm:prSet presAssocID="{8A4AACB9-71C6-4CB2-9B34-6730EE063543}" presName="rootText" presStyleLbl="node2" presStyleIdx="6" presStyleCnt="7" custScaleX="276505">
        <dgm:presLayoutVars>
          <dgm:chPref val="3"/>
        </dgm:presLayoutVars>
      </dgm:prSet>
      <dgm:spPr/>
      <dgm:t>
        <a:bodyPr/>
        <a:lstStyle/>
        <a:p>
          <a:endParaRPr lang="sl-SI"/>
        </a:p>
      </dgm:t>
    </dgm:pt>
    <dgm:pt modelId="{EC35CF06-1F65-4843-851C-D8A0F5C45817}" type="pres">
      <dgm:prSet presAssocID="{8A4AACB9-71C6-4CB2-9B34-6730EE063543}" presName="rootConnector" presStyleLbl="node2" presStyleIdx="6" presStyleCnt="7"/>
      <dgm:spPr/>
      <dgm:t>
        <a:bodyPr/>
        <a:lstStyle/>
        <a:p>
          <a:endParaRPr lang="sl-SI"/>
        </a:p>
      </dgm:t>
    </dgm:pt>
    <dgm:pt modelId="{7213D5CF-64A2-4B32-91B3-9A2E8503742E}" type="pres">
      <dgm:prSet presAssocID="{8A4AACB9-71C6-4CB2-9B34-6730EE063543}" presName="hierChild4" presStyleCnt="0"/>
      <dgm:spPr/>
    </dgm:pt>
    <dgm:pt modelId="{2D2572A1-C16C-4E42-BFB3-2A61D6499E77}" type="pres">
      <dgm:prSet presAssocID="{8A4AACB9-71C6-4CB2-9B34-6730EE063543}" presName="hierChild5" presStyleCnt="0"/>
      <dgm:spPr/>
    </dgm:pt>
    <dgm:pt modelId="{11CB4B3A-257A-4037-8AD4-EC7BCDFE4046}" type="pres">
      <dgm:prSet presAssocID="{6CCE9864-FD6E-4F1D-8E0A-7FD681B26867}" presName="hierChild3" presStyleCnt="0"/>
      <dgm:spPr/>
    </dgm:pt>
  </dgm:ptLst>
  <dgm:cxnLst>
    <dgm:cxn modelId="{AB1AC6FB-3730-4C27-975D-3199F7AF4AB7}" type="presOf" srcId="{11A35FE5-0CB2-4CDB-9110-9B00AEDCBE2D}" destId="{218164E7-770E-4439-A292-34035303A08C}" srcOrd="0" destOrd="0" presId="urn:microsoft.com/office/officeart/2009/3/layout/HorizontalOrganizationChart"/>
    <dgm:cxn modelId="{91FB5FE4-DE2C-4966-9256-138E3532691A}" type="presOf" srcId="{65B34EB0-EC32-43F7-BA34-2DC8979D7EF2}" destId="{1FE8AA55-78D2-419E-84DE-62EDC522E503}" srcOrd="0" destOrd="0" presId="urn:microsoft.com/office/officeart/2009/3/layout/HorizontalOrganizationChart"/>
    <dgm:cxn modelId="{CAC3C98C-0846-4034-B8CD-398B81BDC415}" srcId="{6CCE9864-FD6E-4F1D-8E0A-7FD681B26867}" destId="{65E3AB01-D68E-4B5C-AC77-4AB53305076D}" srcOrd="5" destOrd="0" parTransId="{662BE2E2-3A28-4B65-855D-8EEC12B248FD}" sibTransId="{3C40597B-5F00-4C13-9E2C-65EC66CFB1DA}"/>
    <dgm:cxn modelId="{C2E139AC-E595-49F0-BD52-DA1DAC539EE3}" type="presOf" srcId="{8A4AACB9-71C6-4CB2-9B34-6730EE063543}" destId="{93BB83F1-D2E7-45F7-B06E-25086BBD361E}" srcOrd="0" destOrd="0" presId="urn:microsoft.com/office/officeart/2009/3/layout/HorizontalOrganizationChart"/>
    <dgm:cxn modelId="{E768F52F-8209-46CC-99A4-34904FA08347}" type="presOf" srcId="{65E3AB01-D68E-4B5C-AC77-4AB53305076D}" destId="{CC196F4C-A818-42CC-B50A-117FE8FA25B0}" srcOrd="0" destOrd="0" presId="urn:microsoft.com/office/officeart/2009/3/layout/HorizontalOrganizationChart"/>
    <dgm:cxn modelId="{EAAB9020-E0B6-4A49-960B-0C8424528A55}" type="presOf" srcId="{ECE74CCC-88B3-414C-84F5-D126E56B4929}" destId="{045E4157-6DA0-41DF-809B-079979938B71}" srcOrd="0" destOrd="0" presId="urn:microsoft.com/office/officeart/2009/3/layout/HorizontalOrganizationChart"/>
    <dgm:cxn modelId="{E2AFD390-5F63-4877-BBC8-82D43D27D605}" srcId="{AAA9994E-9ABC-4B08-A4A0-BA5DE179C75D}" destId="{6CCE9864-FD6E-4F1D-8E0A-7FD681B26867}" srcOrd="0" destOrd="0" parTransId="{6CD5D8FE-CC58-4736-B7A0-32DC221D3D1B}" sibTransId="{7F0E4E49-99C4-4D8D-8EF6-4E16535F6204}"/>
    <dgm:cxn modelId="{932F0565-27C4-40E7-8F28-C0D70DB2EA23}" type="presOf" srcId="{03ABB149-B079-43F2-97CE-F4F15EF52C76}" destId="{642F8CA4-E9C8-4D27-9562-AE1309095BD6}" srcOrd="1" destOrd="0" presId="urn:microsoft.com/office/officeart/2009/3/layout/HorizontalOrganizationChart"/>
    <dgm:cxn modelId="{1DBA335F-308F-4168-9B2E-068F3D8DEFC2}" type="presOf" srcId="{870EECF3-7A4D-4C02-8F2E-776686990529}" destId="{71B2B34F-026B-4989-AEAE-9107B0291FE9}" srcOrd="0" destOrd="0" presId="urn:microsoft.com/office/officeart/2009/3/layout/HorizontalOrganizationChart"/>
    <dgm:cxn modelId="{27F187DE-FACB-4C90-ADF6-E0F07975CAA9}" type="presOf" srcId="{975E0A02-9172-40FF-A384-3D69F676DD57}" destId="{5EDF0790-4855-451D-ABC1-9EA8FDCB99A7}" srcOrd="0" destOrd="0" presId="urn:microsoft.com/office/officeart/2009/3/layout/HorizontalOrganizationChart"/>
    <dgm:cxn modelId="{6448B0DC-CBA9-4AA2-9808-6D1BED302A86}" type="presOf" srcId="{65E3AB01-D68E-4B5C-AC77-4AB53305076D}" destId="{CDC0F9A4-07DC-4F58-9860-C8E41107CA8F}" srcOrd="1" destOrd="0" presId="urn:microsoft.com/office/officeart/2009/3/layout/HorizontalOrganizationChart"/>
    <dgm:cxn modelId="{5CB20783-A7A1-4ED8-A432-C7DF4C20D2CC}" type="presOf" srcId="{6CCE9864-FD6E-4F1D-8E0A-7FD681B26867}" destId="{D12EAE6B-B1A8-4FF2-800C-690977AE9DAA}" srcOrd="0" destOrd="0" presId="urn:microsoft.com/office/officeart/2009/3/layout/HorizontalOrganizationChart"/>
    <dgm:cxn modelId="{6FF60014-D573-4907-8A5E-222456511B12}" type="presOf" srcId="{870EECF3-7A4D-4C02-8F2E-776686990529}" destId="{84411D06-DD40-40FA-AB9B-5561943BE14E}" srcOrd="1" destOrd="0" presId="urn:microsoft.com/office/officeart/2009/3/layout/HorizontalOrganizationChart"/>
    <dgm:cxn modelId="{E05B64C4-8B0E-4598-AC2F-CC4BEF378D95}" srcId="{6CCE9864-FD6E-4F1D-8E0A-7FD681B26867}" destId="{03ABB149-B079-43F2-97CE-F4F15EF52C76}" srcOrd="1" destOrd="0" parTransId="{D4C7E6F4-453E-45C0-B4EC-392F7CE2EF96}" sibTransId="{EA33AAFE-88E7-44FC-860C-78EE4E8693C7}"/>
    <dgm:cxn modelId="{F88CB52A-2DC7-47BC-B22D-C0D87EE7F771}" srcId="{6CCE9864-FD6E-4F1D-8E0A-7FD681B26867}" destId="{1C30CC83-759A-486D-B24B-8FA1DD2075CA}" srcOrd="0" destOrd="0" parTransId="{ECE74CCC-88B3-414C-84F5-D126E56B4929}" sibTransId="{A5193A98-AC5E-44EA-A904-862A71B7218C}"/>
    <dgm:cxn modelId="{3ADD7EBE-EA7A-49ED-B261-EB97604E76B2}" srcId="{6CCE9864-FD6E-4F1D-8E0A-7FD681B26867}" destId="{8A4AACB9-71C6-4CB2-9B34-6730EE063543}" srcOrd="6" destOrd="0" parTransId="{DD8658B5-7B52-4CB2-BEFA-78C6DA577FAA}" sibTransId="{38DCE141-EB09-4A3A-B017-41CC7A61252C}"/>
    <dgm:cxn modelId="{E5D244AD-5DF5-46BD-822A-58FC44DA2246}" type="presOf" srcId="{1C30CC83-759A-486D-B24B-8FA1DD2075CA}" destId="{69AE6C6A-3FFD-4B24-A05B-111A6E5409E2}" srcOrd="1" destOrd="0" presId="urn:microsoft.com/office/officeart/2009/3/layout/HorizontalOrganizationChart"/>
    <dgm:cxn modelId="{A0F16B44-8ACE-4E69-8928-CFF007912D04}" type="presOf" srcId="{975E0A02-9172-40FF-A384-3D69F676DD57}" destId="{D7DC922F-2CBB-4094-86DF-024133639986}" srcOrd="1" destOrd="0" presId="urn:microsoft.com/office/officeart/2009/3/layout/HorizontalOrganizationChart"/>
    <dgm:cxn modelId="{95484EBC-3D93-4C37-9027-104674252B8D}" type="presOf" srcId="{0BBCF9BA-61AB-4C1F-A213-0FBDDAB92E0A}" destId="{C2616641-F3A1-4F40-A102-D5F6272B4A3D}" srcOrd="0" destOrd="0" presId="urn:microsoft.com/office/officeart/2009/3/layout/HorizontalOrganizationChart"/>
    <dgm:cxn modelId="{C0077A33-82BA-4494-9125-E9CCBDA9964A}" type="presOf" srcId="{4D700E3C-3A04-4717-A967-3D463864E581}" destId="{BCD153D5-287E-4A38-BBBA-A2186F2919FF}" srcOrd="1" destOrd="0" presId="urn:microsoft.com/office/officeart/2009/3/layout/HorizontalOrganizationChart"/>
    <dgm:cxn modelId="{65DC3B0D-B5FE-4C84-8D6F-830E0AC979F9}" type="presOf" srcId="{6CCE9864-FD6E-4F1D-8E0A-7FD681B26867}" destId="{C3783014-C88D-4524-95F7-3C61AB0EBE54}" srcOrd="1" destOrd="0" presId="urn:microsoft.com/office/officeart/2009/3/layout/HorizontalOrganizationChart"/>
    <dgm:cxn modelId="{935CC94B-0747-4B01-8D38-DCF08575F61D}" type="presOf" srcId="{DD8658B5-7B52-4CB2-BEFA-78C6DA577FAA}" destId="{644C04CD-2409-435E-9A72-56A73C60EE1E}" srcOrd="0" destOrd="0" presId="urn:microsoft.com/office/officeart/2009/3/layout/HorizontalOrganizationChart"/>
    <dgm:cxn modelId="{69C52B6B-9E32-4D8B-8E20-C293C69EFD2D}" srcId="{6CCE9864-FD6E-4F1D-8E0A-7FD681B26867}" destId="{4D700E3C-3A04-4717-A967-3D463864E581}" srcOrd="3" destOrd="0" parTransId="{0BBCF9BA-61AB-4C1F-A213-0FBDDAB92E0A}" sibTransId="{923A4F64-96CF-41CA-8E14-BD3743B53468}"/>
    <dgm:cxn modelId="{FDAF936E-2DBB-48A5-A238-BA03E87E755B}" type="presOf" srcId="{D4C7E6F4-453E-45C0-B4EC-392F7CE2EF96}" destId="{298ECFFE-D1E6-4860-B0D9-2F44915762B3}" srcOrd="0" destOrd="0" presId="urn:microsoft.com/office/officeart/2009/3/layout/HorizontalOrganizationChart"/>
    <dgm:cxn modelId="{A2C57ED6-D0CD-457E-8E32-90A1B84516F8}" type="presOf" srcId="{AAA9994E-9ABC-4B08-A4A0-BA5DE179C75D}" destId="{BE122868-74DF-45EC-B91B-30D0FA14932C}" srcOrd="0" destOrd="0" presId="urn:microsoft.com/office/officeart/2009/3/layout/HorizontalOrganizationChart"/>
    <dgm:cxn modelId="{327DC3D3-67F3-4626-8C93-19FE45E84222}" srcId="{6CCE9864-FD6E-4F1D-8E0A-7FD681B26867}" destId="{870EECF3-7A4D-4C02-8F2E-776686990529}" srcOrd="4" destOrd="0" parTransId="{11A35FE5-0CB2-4CDB-9110-9B00AEDCBE2D}" sibTransId="{251ED6E2-EB9B-40D5-9061-0214A57ACF9D}"/>
    <dgm:cxn modelId="{06DBB9FE-18D5-4599-9D2C-8D0032381978}" type="presOf" srcId="{03ABB149-B079-43F2-97CE-F4F15EF52C76}" destId="{0ECE026A-AA56-41C3-A87D-DCB9D0F06B84}" srcOrd="0" destOrd="0" presId="urn:microsoft.com/office/officeart/2009/3/layout/HorizontalOrganizationChart"/>
    <dgm:cxn modelId="{30DCF1B2-9865-4418-9716-4106887807E8}" srcId="{6CCE9864-FD6E-4F1D-8E0A-7FD681B26867}" destId="{975E0A02-9172-40FF-A384-3D69F676DD57}" srcOrd="2" destOrd="0" parTransId="{65B34EB0-EC32-43F7-BA34-2DC8979D7EF2}" sibTransId="{38DD4787-A9A4-45AF-924F-056ED5F13CE1}"/>
    <dgm:cxn modelId="{9F4280EE-154B-4791-A981-0AE019BC34F4}" type="presOf" srcId="{4D700E3C-3A04-4717-A967-3D463864E581}" destId="{AC779EDA-5503-4CF7-9A48-6F8E6C842BAD}" srcOrd="0" destOrd="0" presId="urn:microsoft.com/office/officeart/2009/3/layout/HorizontalOrganizationChart"/>
    <dgm:cxn modelId="{88D15860-8957-4138-AA4C-15606D611391}" type="presOf" srcId="{8A4AACB9-71C6-4CB2-9B34-6730EE063543}" destId="{EC35CF06-1F65-4843-851C-D8A0F5C45817}" srcOrd="1" destOrd="0" presId="urn:microsoft.com/office/officeart/2009/3/layout/HorizontalOrganizationChart"/>
    <dgm:cxn modelId="{CF558375-E053-485C-B9BA-64E9B0820FCF}" type="presOf" srcId="{662BE2E2-3A28-4B65-855D-8EEC12B248FD}" destId="{483F17A5-93AC-4D42-92D6-EE49CC193731}" srcOrd="0" destOrd="0" presId="urn:microsoft.com/office/officeart/2009/3/layout/HorizontalOrganizationChart"/>
    <dgm:cxn modelId="{3C5056B0-9A61-49AF-917C-41798DE59022}" type="presOf" srcId="{1C30CC83-759A-486D-B24B-8FA1DD2075CA}" destId="{1EB0E984-A25C-4882-9B4E-D9452B9A0D15}" srcOrd="0" destOrd="0" presId="urn:microsoft.com/office/officeart/2009/3/layout/HorizontalOrganizationChart"/>
    <dgm:cxn modelId="{62038107-0FA5-4C81-81B9-602DBD03F1F2}" type="presParOf" srcId="{BE122868-74DF-45EC-B91B-30D0FA14932C}" destId="{EE6D5B1D-3E6C-45D4-BAC0-6B0CA23EC006}" srcOrd="0" destOrd="0" presId="urn:microsoft.com/office/officeart/2009/3/layout/HorizontalOrganizationChart"/>
    <dgm:cxn modelId="{22FF15D5-E5BD-4D24-99E7-C53D34B3A33F}" type="presParOf" srcId="{EE6D5B1D-3E6C-45D4-BAC0-6B0CA23EC006}" destId="{946AA1E6-5C4C-426A-ABB8-38A5BCC4B049}" srcOrd="0" destOrd="0" presId="urn:microsoft.com/office/officeart/2009/3/layout/HorizontalOrganizationChart"/>
    <dgm:cxn modelId="{03B8A4DE-5A19-4D8C-8009-71B6EE6E4919}" type="presParOf" srcId="{946AA1E6-5C4C-426A-ABB8-38A5BCC4B049}" destId="{D12EAE6B-B1A8-4FF2-800C-690977AE9DAA}" srcOrd="0" destOrd="0" presId="urn:microsoft.com/office/officeart/2009/3/layout/HorizontalOrganizationChart"/>
    <dgm:cxn modelId="{E3FE83AB-21C8-438C-9619-9B40DD000948}" type="presParOf" srcId="{946AA1E6-5C4C-426A-ABB8-38A5BCC4B049}" destId="{C3783014-C88D-4524-95F7-3C61AB0EBE54}" srcOrd="1" destOrd="0" presId="urn:microsoft.com/office/officeart/2009/3/layout/HorizontalOrganizationChart"/>
    <dgm:cxn modelId="{258F7D4A-0E22-4442-8F0D-93DF346D4BC6}" type="presParOf" srcId="{EE6D5B1D-3E6C-45D4-BAC0-6B0CA23EC006}" destId="{16ABEF7C-06D5-48C4-98A8-DF56B7C3BE96}" srcOrd="1" destOrd="0" presId="urn:microsoft.com/office/officeart/2009/3/layout/HorizontalOrganizationChart"/>
    <dgm:cxn modelId="{B17BB720-9C95-4E35-935A-7C6B5F7803D8}" type="presParOf" srcId="{16ABEF7C-06D5-48C4-98A8-DF56B7C3BE96}" destId="{045E4157-6DA0-41DF-809B-079979938B71}" srcOrd="0" destOrd="0" presId="urn:microsoft.com/office/officeart/2009/3/layout/HorizontalOrganizationChart"/>
    <dgm:cxn modelId="{EBE5B71D-EDCA-4ED0-A2B8-E1C541F3FD6B}" type="presParOf" srcId="{16ABEF7C-06D5-48C4-98A8-DF56B7C3BE96}" destId="{D243056C-5C5B-4182-AE00-64A666D51FF6}" srcOrd="1" destOrd="0" presId="urn:microsoft.com/office/officeart/2009/3/layout/HorizontalOrganizationChart"/>
    <dgm:cxn modelId="{CFB74405-4FDE-4185-8365-C512ED66E96B}" type="presParOf" srcId="{D243056C-5C5B-4182-AE00-64A666D51FF6}" destId="{9B5FBB0B-3B93-4B54-9CDD-E8C2916C39E9}" srcOrd="0" destOrd="0" presId="urn:microsoft.com/office/officeart/2009/3/layout/HorizontalOrganizationChart"/>
    <dgm:cxn modelId="{90964C47-237B-4C6E-B24F-DFE39DCA08CB}" type="presParOf" srcId="{9B5FBB0B-3B93-4B54-9CDD-E8C2916C39E9}" destId="{1EB0E984-A25C-4882-9B4E-D9452B9A0D15}" srcOrd="0" destOrd="0" presId="urn:microsoft.com/office/officeart/2009/3/layout/HorizontalOrganizationChart"/>
    <dgm:cxn modelId="{91C385F0-12AA-45EB-B7BF-6EEA516EF939}" type="presParOf" srcId="{9B5FBB0B-3B93-4B54-9CDD-E8C2916C39E9}" destId="{69AE6C6A-3FFD-4B24-A05B-111A6E5409E2}" srcOrd="1" destOrd="0" presId="urn:microsoft.com/office/officeart/2009/3/layout/HorizontalOrganizationChart"/>
    <dgm:cxn modelId="{706860F9-C200-45FB-BA7D-4AB4E131B339}" type="presParOf" srcId="{D243056C-5C5B-4182-AE00-64A666D51FF6}" destId="{3F700D50-FC3B-4927-8C2B-692725BD4775}" srcOrd="1" destOrd="0" presId="urn:microsoft.com/office/officeart/2009/3/layout/HorizontalOrganizationChart"/>
    <dgm:cxn modelId="{8F220399-13E4-4C73-ADF6-DD2DE32B630E}" type="presParOf" srcId="{D243056C-5C5B-4182-AE00-64A666D51FF6}" destId="{D652618B-6531-4172-A12F-A6459E5B2979}" srcOrd="2" destOrd="0" presId="urn:microsoft.com/office/officeart/2009/3/layout/HorizontalOrganizationChart"/>
    <dgm:cxn modelId="{04F73794-66DF-4F77-A833-371B82EAF049}" type="presParOf" srcId="{16ABEF7C-06D5-48C4-98A8-DF56B7C3BE96}" destId="{298ECFFE-D1E6-4860-B0D9-2F44915762B3}" srcOrd="2" destOrd="0" presId="urn:microsoft.com/office/officeart/2009/3/layout/HorizontalOrganizationChart"/>
    <dgm:cxn modelId="{5E91EA6C-4265-4F15-9C47-84B05F1DF673}" type="presParOf" srcId="{16ABEF7C-06D5-48C4-98A8-DF56B7C3BE96}" destId="{E297B0A9-0E3F-44BA-BB11-03CFC2DD7747}" srcOrd="3" destOrd="0" presId="urn:microsoft.com/office/officeart/2009/3/layout/HorizontalOrganizationChart"/>
    <dgm:cxn modelId="{1708048D-FECA-40C8-9B24-6D4AD1BAA61F}" type="presParOf" srcId="{E297B0A9-0E3F-44BA-BB11-03CFC2DD7747}" destId="{16FA4026-F65F-4E6A-AC0C-2312757E3775}" srcOrd="0" destOrd="0" presId="urn:microsoft.com/office/officeart/2009/3/layout/HorizontalOrganizationChart"/>
    <dgm:cxn modelId="{88B24FE3-3A27-4149-AC9E-B0A5A0D28681}" type="presParOf" srcId="{16FA4026-F65F-4E6A-AC0C-2312757E3775}" destId="{0ECE026A-AA56-41C3-A87D-DCB9D0F06B84}" srcOrd="0" destOrd="0" presId="urn:microsoft.com/office/officeart/2009/3/layout/HorizontalOrganizationChart"/>
    <dgm:cxn modelId="{A65DB9D3-7BE4-479F-BA79-EEBAB440E591}" type="presParOf" srcId="{16FA4026-F65F-4E6A-AC0C-2312757E3775}" destId="{642F8CA4-E9C8-4D27-9562-AE1309095BD6}" srcOrd="1" destOrd="0" presId="urn:microsoft.com/office/officeart/2009/3/layout/HorizontalOrganizationChart"/>
    <dgm:cxn modelId="{7A083A95-AED3-46F0-90A7-6BB2B00384DC}" type="presParOf" srcId="{E297B0A9-0E3F-44BA-BB11-03CFC2DD7747}" destId="{B42D89E7-C414-4506-924E-F79436482B94}" srcOrd="1" destOrd="0" presId="urn:microsoft.com/office/officeart/2009/3/layout/HorizontalOrganizationChart"/>
    <dgm:cxn modelId="{A772D720-504D-49CA-8772-C175664FA8B2}" type="presParOf" srcId="{E297B0A9-0E3F-44BA-BB11-03CFC2DD7747}" destId="{9518AA98-B504-4EC0-AD4F-D345D2C8FD61}" srcOrd="2" destOrd="0" presId="urn:microsoft.com/office/officeart/2009/3/layout/HorizontalOrganizationChart"/>
    <dgm:cxn modelId="{EED7206F-9338-49AB-89B9-F845DB217978}" type="presParOf" srcId="{16ABEF7C-06D5-48C4-98A8-DF56B7C3BE96}" destId="{1FE8AA55-78D2-419E-84DE-62EDC522E503}" srcOrd="4" destOrd="0" presId="urn:microsoft.com/office/officeart/2009/3/layout/HorizontalOrganizationChart"/>
    <dgm:cxn modelId="{448122C7-97B0-4925-BD23-A5E6581751C4}" type="presParOf" srcId="{16ABEF7C-06D5-48C4-98A8-DF56B7C3BE96}" destId="{82F193A9-5EC0-4471-A9BE-B7E18616CF62}" srcOrd="5" destOrd="0" presId="urn:microsoft.com/office/officeart/2009/3/layout/HorizontalOrganizationChart"/>
    <dgm:cxn modelId="{CCB6171C-627A-49F4-9080-1B20ECDE77E7}" type="presParOf" srcId="{82F193A9-5EC0-4471-A9BE-B7E18616CF62}" destId="{117F524D-592C-4A24-AC65-2CB1CF061F32}" srcOrd="0" destOrd="0" presId="urn:microsoft.com/office/officeart/2009/3/layout/HorizontalOrganizationChart"/>
    <dgm:cxn modelId="{D8FB1062-DD19-42AC-8777-D38D39132A8A}" type="presParOf" srcId="{117F524D-592C-4A24-AC65-2CB1CF061F32}" destId="{5EDF0790-4855-451D-ABC1-9EA8FDCB99A7}" srcOrd="0" destOrd="0" presId="urn:microsoft.com/office/officeart/2009/3/layout/HorizontalOrganizationChart"/>
    <dgm:cxn modelId="{04058571-2EDF-4386-92E1-69B964F4DFA3}" type="presParOf" srcId="{117F524D-592C-4A24-AC65-2CB1CF061F32}" destId="{D7DC922F-2CBB-4094-86DF-024133639986}" srcOrd="1" destOrd="0" presId="urn:microsoft.com/office/officeart/2009/3/layout/HorizontalOrganizationChart"/>
    <dgm:cxn modelId="{A5441E86-8196-4E46-9FC5-8C0F26D45BDF}" type="presParOf" srcId="{82F193A9-5EC0-4471-A9BE-B7E18616CF62}" destId="{A06B1422-3562-459C-A766-E17E5906B909}" srcOrd="1" destOrd="0" presId="urn:microsoft.com/office/officeart/2009/3/layout/HorizontalOrganizationChart"/>
    <dgm:cxn modelId="{C4B212B6-F2B5-499B-9F96-3BB2BCECD258}" type="presParOf" srcId="{82F193A9-5EC0-4471-A9BE-B7E18616CF62}" destId="{E6B34F6E-BC67-4F12-95C8-F2067C4605FF}" srcOrd="2" destOrd="0" presId="urn:microsoft.com/office/officeart/2009/3/layout/HorizontalOrganizationChart"/>
    <dgm:cxn modelId="{A5ACE789-E318-49C7-86C2-3C83660B5EBC}" type="presParOf" srcId="{16ABEF7C-06D5-48C4-98A8-DF56B7C3BE96}" destId="{C2616641-F3A1-4F40-A102-D5F6272B4A3D}" srcOrd="6" destOrd="0" presId="urn:microsoft.com/office/officeart/2009/3/layout/HorizontalOrganizationChart"/>
    <dgm:cxn modelId="{FA22A242-E6E5-4DE9-BF6D-0E8FD2324E30}" type="presParOf" srcId="{16ABEF7C-06D5-48C4-98A8-DF56B7C3BE96}" destId="{25561512-D5D3-43CE-AE2F-D06A2C5DEC55}" srcOrd="7" destOrd="0" presId="urn:microsoft.com/office/officeart/2009/3/layout/HorizontalOrganizationChart"/>
    <dgm:cxn modelId="{70676B08-5B53-4CE3-BF80-6235E2D79D5E}" type="presParOf" srcId="{25561512-D5D3-43CE-AE2F-D06A2C5DEC55}" destId="{7F46DC7F-4DBD-4C09-9ABA-6B8CB322954F}" srcOrd="0" destOrd="0" presId="urn:microsoft.com/office/officeart/2009/3/layout/HorizontalOrganizationChart"/>
    <dgm:cxn modelId="{935ACAFB-10B2-47C7-836A-E3088B555C67}" type="presParOf" srcId="{7F46DC7F-4DBD-4C09-9ABA-6B8CB322954F}" destId="{AC779EDA-5503-4CF7-9A48-6F8E6C842BAD}" srcOrd="0" destOrd="0" presId="urn:microsoft.com/office/officeart/2009/3/layout/HorizontalOrganizationChart"/>
    <dgm:cxn modelId="{A788ADCF-4A29-4E10-94D6-9DC15FD8DFF6}" type="presParOf" srcId="{7F46DC7F-4DBD-4C09-9ABA-6B8CB322954F}" destId="{BCD153D5-287E-4A38-BBBA-A2186F2919FF}" srcOrd="1" destOrd="0" presId="urn:microsoft.com/office/officeart/2009/3/layout/HorizontalOrganizationChart"/>
    <dgm:cxn modelId="{A641F007-5CCE-44C6-A013-CC29EF37002D}" type="presParOf" srcId="{25561512-D5D3-43CE-AE2F-D06A2C5DEC55}" destId="{43075D34-C6E8-488D-81C0-23BD3B87D359}" srcOrd="1" destOrd="0" presId="urn:microsoft.com/office/officeart/2009/3/layout/HorizontalOrganizationChart"/>
    <dgm:cxn modelId="{56782064-662E-4D43-B7DA-530AC4CA6372}" type="presParOf" srcId="{25561512-D5D3-43CE-AE2F-D06A2C5DEC55}" destId="{A96529FF-ECE1-4ED5-AB9B-B6301DA07E59}" srcOrd="2" destOrd="0" presId="urn:microsoft.com/office/officeart/2009/3/layout/HorizontalOrganizationChart"/>
    <dgm:cxn modelId="{0556DADD-C302-4FDA-BFCC-3AA4C0E39E26}" type="presParOf" srcId="{16ABEF7C-06D5-48C4-98A8-DF56B7C3BE96}" destId="{218164E7-770E-4439-A292-34035303A08C}" srcOrd="8" destOrd="0" presId="urn:microsoft.com/office/officeart/2009/3/layout/HorizontalOrganizationChart"/>
    <dgm:cxn modelId="{6225B5F8-B443-49F0-AEA4-31A22BD92CD4}" type="presParOf" srcId="{16ABEF7C-06D5-48C4-98A8-DF56B7C3BE96}" destId="{D974C52F-B462-45A9-8492-F39C5035733D}" srcOrd="9" destOrd="0" presId="urn:microsoft.com/office/officeart/2009/3/layout/HorizontalOrganizationChart"/>
    <dgm:cxn modelId="{69BED425-9175-42AF-973C-15AF1BEDEDF4}" type="presParOf" srcId="{D974C52F-B462-45A9-8492-F39C5035733D}" destId="{96D87CE2-0894-4B29-8EF0-08754A9044E2}" srcOrd="0" destOrd="0" presId="urn:microsoft.com/office/officeart/2009/3/layout/HorizontalOrganizationChart"/>
    <dgm:cxn modelId="{6AEC0D45-4727-4034-A816-890BA32DAB17}" type="presParOf" srcId="{96D87CE2-0894-4B29-8EF0-08754A9044E2}" destId="{71B2B34F-026B-4989-AEAE-9107B0291FE9}" srcOrd="0" destOrd="0" presId="urn:microsoft.com/office/officeart/2009/3/layout/HorizontalOrganizationChart"/>
    <dgm:cxn modelId="{5287C0C8-6168-4144-A17A-ADE1F0A09D58}" type="presParOf" srcId="{96D87CE2-0894-4B29-8EF0-08754A9044E2}" destId="{84411D06-DD40-40FA-AB9B-5561943BE14E}" srcOrd="1" destOrd="0" presId="urn:microsoft.com/office/officeart/2009/3/layout/HorizontalOrganizationChart"/>
    <dgm:cxn modelId="{4B166F9F-C7F6-49F3-BCD0-AC6FB22D5E2C}" type="presParOf" srcId="{D974C52F-B462-45A9-8492-F39C5035733D}" destId="{1C43F1B9-4DDF-4D35-B0BE-32A63F23A43D}" srcOrd="1" destOrd="0" presId="urn:microsoft.com/office/officeart/2009/3/layout/HorizontalOrganizationChart"/>
    <dgm:cxn modelId="{E7575AB3-4E3D-4B6B-A6D2-6D0BE81FFE21}" type="presParOf" srcId="{D974C52F-B462-45A9-8492-F39C5035733D}" destId="{FD619A73-B6FB-4325-B897-0C1434B43634}" srcOrd="2" destOrd="0" presId="urn:microsoft.com/office/officeart/2009/3/layout/HorizontalOrganizationChart"/>
    <dgm:cxn modelId="{5D8931BF-9150-4EE1-9BD5-4F0BB12CC84A}" type="presParOf" srcId="{16ABEF7C-06D5-48C4-98A8-DF56B7C3BE96}" destId="{483F17A5-93AC-4D42-92D6-EE49CC193731}" srcOrd="10" destOrd="0" presId="urn:microsoft.com/office/officeart/2009/3/layout/HorizontalOrganizationChart"/>
    <dgm:cxn modelId="{9FCA92C0-B6F9-4AD0-BB4F-DDBD2B0E494B}" type="presParOf" srcId="{16ABEF7C-06D5-48C4-98A8-DF56B7C3BE96}" destId="{AB48678C-F662-4CDC-8D04-ABA2DB30AC55}" srcOrd="11" destOrd="0" presId="urn:microsoft.com/office/officeart/2009/3/layout/HorizontalOrganizationChart"/>
    <dgm:cxn modelId="{A31DC9F7-4E6C-423D-8711-DF5B54240E93}" type="presParOf" srcId="{AB48678C-F662-4CDC-8D04-ABA2DB30AC55}" destId="{0A48553D-ABCC-4301-AD9F-86E03A5BBCF0}" srcOrd="0" destOrd="0" presId="urn:microsoft.com/office/officeart/2009/3/layout/HorizontalOrganizationChart"/>
    <dgm:cxn modelId="{F141CAF6-C39B-44C8-BCAA-66A5A5CBFA1A}" type="presParOf" srcId="{0A48553D-ABCC-4301-AD9F-86E03A5BBCF0}" destId="{CC196F4C-A818-42CC-B50A-117FE8FA25B0}" srcOrd="0" destOrd="0" presId="urn:microsoft.com/office/officeart/2009/3/layout/HorizontalOrganizationChart"/>
    <dgm:cxn modelId="{03BC98F2-6D1E-4E36-A17C-364F8E4A270B}" type="presParOf" srcId="{0A48553D-ABCC-4301-AD9F-86E03A5BBCF0}" destId="{CDC0F9A4-07DC-4F58-9860-C8E41107CA8F}" srcOrd="1" destOrd="0" presId="urn:microsoft.com/office/officeart/2009/3/layout/HorizontalOrganizationChart"/>
    <dgm:cxn modelId="{CFC636E7-07B0-4755-B809-32530DE17740}" type="presParOf" srcId="{AB48678C-F662-4CDC-8D04-ABA2DB30AC55}" destId="{F289320E-8F51-4366-AACF-9369306F32AB}" srcOrd="1" destOrd="0" presId="urn:microsoft.com/office/officeart/2009/3/layout/HorizontalOrganizationChart"/>
    <dgm:cxn modelId="{78890DBA-2F75-4DD7-A50D-E2A64FAD5C8D}" type="presParOf" srcId="{AB48678C-F662-4CDC-8D04-ABA2DB30AC55}" destId="{59FE7B17-DEEE-4596-A12A-F8E50211E4EC}" srcOrd="2" destOrd="0" presId="urn:microsoft.com/office/officeart/2009/3/layout/HorizontalOrganizationChart"/>
    <dgm:cxn modelId="{50A5A6D8-923A-444E-9B46-D52798B6AAD9}" type="presParOf" srcId="{16ABEF7C-06D5-48C4-98A8-DF56B7C3BE96}" destId="{644C04CD-2409-435E-9A72-56A73C60EE1E}" srcOrd="12" destOrd="0" presId="urn:microsoft.com/office/officeart/2009/3/layout/HorizontalOrganizationChart"/>
    <dgm:cxn modelId="{C64A3BAA-3CA3-48CF-A8F1-694C80EB97B3}" type="presParOf" srcId="{16ABEF7C-06D5-48C4-98A8-DF56B7C3BE96}" destId="{7CEF0E36-4384-448B-B6DB-C73409E5CF93}" srcOrd="13" destOrd="0" presId="urn:microsoft.com/office/officeart/2009/3/layout/HorizontalOrganizationChart"/>
    <dgm:cxn modelId="{5BED5A7F-FE91-4CC5-B6C9-28D42249ECB3}" type="presParOf" srcId="{7CEF0E36-4384-448B-B6DB-C73409E5CF93}" destId="{C460368F-7CEC-45C4-B4AA-180A1BB97B86}" srcOrd="0" destOrd="0" presId="urn:microsoft.com/office/officeart/2009/3/layout/HorizontalOrganizationChart"/>
    <dgm:cxn modelId="{FC627D06-995E-4560-A16E-C3ACFF14E474}" type="presParOf" srcId="{C460368F-7CEC-45C4-B4AA-180A1BB97B86}" destId="{93BB83F1-D2E7-45F7-B06E-25086BBD361E}" srcOrd="0" destOrd="0" presId="urn:microsoft.com/office/officeart/2009/3/layout/HorizontalOrganizationChart"/>
    <dgm:cxn modelId="{28647608-0438-4F51-868E-15ECC33BFC38}" type="presParOf" srcId="{C460368F-7CEC-45C4-B4AA-180A1BB97B86}" destId="{EC35CF06-1F65-4843-851C-D8A0F5C45817}" srcOrd="1" destOrd="0" presId="urn:microsoft.com/office/officeart/2009/3/layout/HorizontalOrganizationChart"/>
    <dgm:cxn modelId="{90A6183E-EA0F-4BE1-A80F-91692E15A5DE}" type="presParOf" srcId="{7CEF0E36-4384-448B-B6DB-C73409E5CF93}" destId="{7213D5CF-64A2-4B32-91B3-9A2E8503742E}" srcOrd="1" destOrd="0" presId="urn:microsoft.com/office/officeart/2009/3/layout/HorizontalOrganizationChart"/>
    <dgm:cxn modelId="{ACB933D4-E060-4F04-95D6-A64590BC0701}" type="presParOf" srcId="{7CEF0E36-4384-448B-B6DB-C73409E5CF93}" destId="{2D2572A1-C16C-4E42-BFB3-2A61D6499E77}" srcOrd="2" destOrd="0" presId="urn:microsoft.com/office/officeart/2009/3/layout/HorizontalOrganizationChart"/>
    <dgm:cxn modelId="{B1D75E1F-9E6E-42D3-9429-C6C2CDF52E54}" type="presParOf" srcId="{EE6D5B1D-3E6C-45D4-BAC0-6B0CA23EC006}" destId="{11CB4B3A-257A-4037-8AD4-EC7BCDFE4046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C04CD-2409-435E-9A72-56A73C60EE1E}">
      <dsp:nvSpPr>
        <dsp:cNvPr id="0" name=""/>
        <dsp:cNvSpPr/>
      </dsp:nvSpPr>
      <dsp:spPr>
        <a:xfrm>
          <a:off x="3482741" y="2688430"/>
          <a:ext cx="343506" cy="22156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753" y="0"/>
              </a:lnTo>
              <a:lnTo>
                <a:pt x="171753" y="2215619"/>
              </a:lnTo>
              <a:lnTo>
                <a:pt x="343506" y="221561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3F17A5-93AC-4D42-92D6-EE49CC193731}">
      <dsp:nvSpPr>
        <dsp:cNvPr id="0" name=""/>
        <dsp:cNvSpPr/>
      </dsp:nvSpPr>
      <dsp:spPr>
        <a:xfrm>
          <a:off x="3482741" y="2688430"/>
          <a:ext cx="343506" cy="14770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753" y="0"/>
              </a:lnTo>
              <a:lnTo>
                <a:pt x="171753" y="1477079"/>
              </a:lnTo>
              <a:lnTo>
                <a:pt x="343506" y="147707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8164E7-770E-4439-A292-34035303A08C}">
      <dsp:nvSpPr>
        <dsp:cNvPr id="0" name=""/>
        <dsp:cNvSpPr/>
      </dsp:nvSpPr>
      <dsp:spPr>
        <a:xfrm>
          <a:off x="3482741" y="2688430"/>
          <a:ext cx="343506" cy="7385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1753" y="0"/>
              </a:lnTo>
              <a:lnTo>
                <a:pt x="171753" y="738539"/>
              </a:lnTo>
              <a:lnTo>
                <a:pt x="343506" y="738539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616641-F3A1-4F40-A102-D5F6272B4A3D}">
      <dsp:nvSpPr>
        <dsp:cNvPr id="0" name=""/>
        <dsp:cNvSpPr/>
      </dsp:nvSpPr>
      <dsp:spPr>
        <a:xfrm>
          <a:off x="3482741" y="2642711"/>
          <a:ext cx="34350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3506" y="4572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8AA55-78D2-419E-84DE-62EDC522E503}">
      <dsp:nvSpPr>
        <dsp:cNvPr id="0" name=""/>
        <dsp:cNvSpPr/>
      </dsp:nvSpPr>
      <dsp:spPr>
        <a:xfrm>
          <a:off x="3482741" y="1993763"/>
          <a:ext cx="488037" cy="694667"/>
        </a:xfrm>
        <a:custGeom>
          <a:avLst/>
          <a:gdLst/>
          <a:ahLst/>
          <a:cxnLst/>
          <a:rect l="0" t="0" r="0" b="0"/>
          <a:pathLst>
            <a:path>
              <a:moveTo>
                <a:pt x="0" y="694667"/>
              </a:moveTo>
              <a:lnTo>
                <a:pt x="316284" y="694667"/>
              </a:lnTo>
              <a:lnTo>
                <a:pt x="316284" y="0"/>
              </a:lnTo>
              <a:lnTo>
                <a:pt x="488037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ECFFE-D1E6-4860-B0D9-2F44915762B3}">
      <dsp:nvSpPr>
        <dsp:cNvPr id="0" name=""/>
        <dsp:cNvSpPr/>
      </dsp:nvSpPr>
      <dsp:spPr>
        <a:xfrm>
          <a:off x="3482741" y="1211351"/>
          <a:ext cx="343506" cy="1477079"/>
        </a:xfrm>
        <a:custGeom>
          <a:avLst/>
          <a:gdLst/>
          <a:ahLst/>
          <a:cxnLst/>
          <a:rect l="0" t="0" r="0" b="0"/>
          <a:pathLst>
            <a:path>
              <a:moveTo>
                <a:pt x="0" y="1477079"/>
              </a:moveTo>
              <a:lnTo>
                <a:pt x="171753" y="1477079"/>
              </a:lnTo>
              <a:lnTo>
                <a:pt x="171753" y="0"/>
              </a:lnTo>
              <a:lnTo>
                <a:pt x="343506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5E4157-6DA0-41DF-809B-079979938B71}">
      <dsp:nvSpPr>
        <dsp:cNvPr id="0" name=""/>
        <dsp:cNvSpPr/>
      </dsp:nvSpPr>
      <dsp:spPr>
        <a:xfrm>
          <a:off x="3482741" y="472811"/>
          <a:ext cx="343506" cy="2215619"/>
        </a:xfrm>
        <a:custGeom>
          <a:avLst/>
          <a:gdLst/>
          <a:ahLst/>
          <a:cxnLst/>
          <a:rect l="0" t="0" r="0" b="0"/>
          <a:pathLst>
            <a:path>
              <a:moveTo>
                <a:pt x="0" y="2215619"/>
              </a:moveTo>
              <a:lnTo>
                <a:pt x="171753" y="2215619"/>
              </a:lnTo>
              <a:lnTo>
                <a:pt x="171753" y="0"/>
              </a:lnTo>
              <a:lnTo>
                <a:pt x="343506" y="0"/>
              </a:lnTo>
            </a:path>
          </a:pathLst>
        </a:custGeom>
        <a:noFill/>
        <a:ln w="55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2EAE6B-B1A8-4FF2-800C-690977AE9DAA}">
      <dsp:nvSpPr>
        <dsp:cNvPr id="0" name=""/>
        <dsp:cNvSpPr/>
      </dsp:nvSpPr>
      <dsp:spPr>
        <a:xfrm>
          <a:off x="3977" y="2056379"/>
          <a:ext cx="3478763" cy="12641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2000" kern="1200" dirty="0"/>
            <a:t>POMEMBNI DOKUMENTI POTNIŠKIH VOZIL</a:t>
          </a:r>
        </a:p>
      </dsp:txBody>
      <dsp:txXfrm>
        <a:off x="3977" y="2056379"/>
        <a:ext cx="3478763" cy="1264103"/>
      </dsp:txXfrm>
    </dsp:sp>
    <dsp:sp modelId="{1EB0E984-A25C-4882-9B4E-D9452B9A0D15}">
      <dsp:nvSpPr>
        <dsp:cNvPr id="0" name=""/>
        <dsp:cNvSpPr/>
      </dsp:nvSpPr>
      <dsp:spPr>
        <a:xfrm>
          <a:off x="3826248" y="210886"/>
          <a:ext cx="3030366" cy="5238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400" kern="1200" dirty="0"/>
            <a:t>prometno dovoljenje vozila</a:t>
          </a:r>
        </a:p>
      </dsp:txBody>
      <dsp:txXfrm>
        <a:off x="3826248" y="210886"/>
        <a:ext cx="3030366" cy="523848"/>
      </dsp:txXfrm>
    </dsp:sp>
    <dsp:sp modelId="{0ECE026A-AA56-41C3-A87D-DCB9D0F06B84}">
      <dsp:nvSpPr>
        <dsp:cNvPr id="0" name=""/>
        <dsp:cNvSpPr/>
      </dsp:nvSpPr>
      <dsp:spPr>
        <a:xfrm>
          <a:off x="3826248" y="949426"/>
          <a:ext cx="3148189" cy="5238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400" kern="1200" dirty="0"/>
            <a:t>dovoljenje za prevoz v mednarodnem prometu</a:t>
          </a:r>
        </a:p>
      </dsp:txBody>
      <dsp:txXfrm>
        <a:off x="3826248" y="949426"/>
        <a:ext cx="3148189" cy="523848"/>
      </dsp:txXfrm>
    </dsp:sp>
    <dsp:sp modelId="{5EDF0790-4855-451D-ABC1-9EA8FDCB99A7}">
      <dsp:nvSpPr>
        <dsp:cNvPr id="0" name=""/>
        <dsp:cNvSpPr/>
      </dsp:nvSpPr>
      <dsp:spPr>
        <a:xfrm>
          <a:off x="3970779" y="1731839"/>
          <a:ext cx="3237055" cy="5238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400" kern="1200" dirty="0"/>
            <a:t>potni nalog</a:t>
          </a:r>
        </a:p>
      </dsp:txBody>
      <dsp:txXfrm>
        <a:off x="3970779" y="1731839"/>
        <a:ext cx="3237055" cy="523848"/>
      </dsp:txXfrm>
    </dsp:sp>
    <dsp:sp modelId="{AC779EDA-5503-4CF7-9A48-6F8E6C842BAD}">
      <dsp:nvSpPr>
        <dsp:cNvPr id="0" name=""/>
        <dsp:cNvSpPr/>
      </dsp:nvSpPr>
      <dsp:spPr>
        <a:xfrm>
          <a:off x="3826248" y="2426506"/>
          <a:ext cx="4061729" cy="5238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400" kern="1200" dirty="0"/>
            <a:t>zelena karta zavarovanja vozila</a:t>
          </a:r>
        </a:p>
      </dsp:txBody>
      <dsp:txXfrm>
        <a:off x="3826248" y="2426506"/>
        <a:ext cx="4061729" cy="523848"/>
      </dsp:txXfrm>
    </dsp:sp>
    <dsp:sp modelId="{71B2B34F-026B-4989-AEAE-9107B0291FE9}">
      <dsp:nvSpPr>
        <dsp:cNvPr id="0" name=""/>
        <dsp:cNvSpPr/>
      </dsp:nvSpPr>
      <dsp:spPr>
        <a:xfrm>
          <a:off x="3826248" y="3165046"/>
          <a:ext cx="4231937" cy="5238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400" kern="1200" dirty="0"/>
            <a:t> vozni red linije, na kateri se opravlja prevoz</a:t>
          </a:r>
        </a:p>
      </dsp:txBody>
      <dsp:txXfrm>
        <a:off x="3826248" y="3165046"/>
        <a:ext cx="4231937" cy="523848"/>
      </dsp:txXfrm>
    </dsp:sp>
    <dsp:sp modelId="{CC196F4C-A818-42CC-B50A-117FE8FA25B0}">
      <dsp:nvSpPr>
        <dsp:cNvPr id="0" name=""/>
        <dsp:cNvSpPr/>
      </dsp:nvSpPr>
      <dsp:spPr>
        <a:xfrm>
          <a:off x="3826248" y="3903586"/>
          <a:ext cx="4391015" cy="5238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400" kern="1200" dirty="0"/>
            <a:t>tarife s cenikom za prevoz potnikov</a:t>
          </a:r>
        </a:p>
      </dsp:txBody>
      <dsp:txXfrm>
        <a:off x="3826248" y="3903586"/>
        <a:ext cx="4391015" cy="523848"/>
      </dsp:txXfrm>
    </dsp:sp>
    <dsp:sp modelId="{93BB83F1-D2E7-45F7-B06E-25086BBD361E}">
      <dsp:nvSpPr>
        <dsp:cNvPr id="0" name=""/>
        <dsp:cNvSpPr/>
      </dsp:nvSpPr>
      <dsp:spPr>
        <a:xfrm>
          <a:off x="3826248" y="4642126"/>
          <a:ext cx="4749069" cy="5238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l-SI" sz="1400" kern="1200" dirty="0"/>
            <a:t>potrdilo o sprejemu vozila v mednarodni promet</a:t>
          </a:r>
        </a:p>
      </dsp:txBody>
      <dsp:txXfrm>
        <a:off x="3826248" y="4642126"/>
        <a:ext cx="4749069" cy="523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otni trikotni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o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rostoro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rostoro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en povezoval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grada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27" name="Ograda številke diapoz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Škarnic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karnic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8" name="Prostoročn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rostoročn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kotni trikotni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ven povezoval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karnic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karnic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očn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rostoročn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kotni trikotni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ven povezoval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grada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0" name="Ograda besedil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17.4.2017</a:t>
            </a:fld>
            <a:endParaRPr lang="sl-SI"/>
          </a:p>
        </p:txBody>
      </p:sp>
      <p:sp>
        <p:nvSpPr>
          <p:cNvPr id="22" name="Ograda no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Dokumentacija v javnem potniškem prevozu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22414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sl-SI" dirty="0"/>
              <a:t>Vsak prevoz, ki se opravlja v javnem prevozu potnikov, se mora izvajati po določenih predpisih, ki med drugim zahtevajo, da se pri vsakem prevozu uporablja dokumentacija, ki dokazuje, da se prevoz lahko opravi</a:t>
            </a:r>
            <a:r>
              <a:rPr lang="sl-SI" dirty="0" smtClean="0"/>
              <a:t>.</a:t>
            </a:r>
          </a:p>
          <a:p>
            <a:pPr marL="109728" indent="0">
              <a:buNone/>
            </a:pPr>
            <a:r>
              <a:rPr lang="sl-SI" dirty="0"/>
              <a:t> </a:t>
            </a:r>
          </a:p>
          <a:p>
            <a:pPr marL="109728" indent="0">
              <a:buNone/>
            </a:pPr>
            <a:r>
              <a:rPr lang="sl-SI" dirty="0"/>
              <a:t>Pri prevozu potnikov med dokumentacijo štejemo vse dokumente, ki se rabijo za dokazovanje pravice za prevoz in ugotavljanje rezultatov ekonomskega poslovanja. Tako ločimo dokumentacijo za:</a:t>
            </a:r>
          </a:p>
          <a:p>
            <a:pPr lvl="0"/>
            <a:r>
              <a:rPr lang="sl-SI" dirty="0"/>
              <a:t>vozilo,</a:t>
            </a:r>
          </a:p>
          <a:p>
            <a:pPr lvl="0"/>
            <a:r>
              <a:rPr lang="sl-SI" dirty="0"/>
              <a:t>vozno osebje,</a:t>
            </a:r>
          </a:p>
          <a:p>
            <a:pPr lvl="0"/>
            <a:r>
              <a:rPr lang="sl-SI" dirty="0"/>
              <a:t>potnike in prtljago.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DOKUMENTACIJA V JAVNEM POTNIŠKEM PREVOZU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334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DOKUMENTACIJA VOZILA</a:t>
            </a:r>
            <a:endParaRPr lang="sl-SI" dirty="0"/>
          </a:p>
        </p:txBody>
      </p:sp>
      <p:graphicFrame>
        <p:nvGraphicFramePr>
          <p:cNvPr id="4" name="Ograda vsebin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2080739"/>
              </p:ext>
            </p:extLst>
          </p:nvPr>
        </p:nvGraphicFramePr>
        <p:xfrm>
          <a:off x="457200" y="1481138"/>
          <a:ext cx="8579296" cy="5376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36287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Vsa motorna vozila, ki opravljajo javni prevoz morajo imeti potni nalog kot dokaz, da so bila napotena na delo.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Potni nalog vsebuje podatke o:</a:t>
            </a:r>
          </a:p>
          <a:p>
            <a:pPr lvl="0"/>
            <a:r>
              <a:rPr lang="sl-SI" dirty="0"/>
              <a:t>prevozniku,</a:t>
            </a:r>
          </a:p>
          <a:p>
            <a:pPr lvl="0"/>
            <a:r>
              <a:rPr lang="sl-SI" dirty="0"/>
              <a:t>vozilu,</a:t>
            </a:r>
          </a:p>
          <a:p>
            <a:pPr lvl="0"/>
            <a:r>
              <a:rPr lang="sl-SI" dirty="0"/>
              <a:t>voznem osebju,</a:t>
            </a:r>
          </a:p>
          <a:p>
            <a:pPr lvl="0"/>
            <a:r>
              <a:rPr lang="sl-SI" dirty="0"/>
              <a:t>potnikih,</a:t>
            </a:r>
          </a:p>
          <a:p>
            <a:pPr lvl="0"/>
            <a:r>
              <a:rPr lang="sl-SI" dirty="0"/>
              <a:t>druge potrebne podatke.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POTNI NALOG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10783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sl-SI" dirty="0"/>
              <a:t>Potni nalog izda pooblaščena oseba v podjetju (</a:t>
            </a:r>
            <a:r>
              <a:rPr lang="sl-SI" dirty="0" err="1"/>
              <a:t>disponent</a:t>
            </a:r>
            <a:r>
              <a:rPr lang="sl-SI" dirty="0"/>
              <a:t> ali prometnik), ki razporeja vozno osebje na delo. </a:t>
            </a: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Pred </a:t>
            </a:r>
            <a:r>
              <a:rPr lang="sl-SI" dirty="0"/>
              <a:t>izdajo potnega naloga se morajo izpolniti naslednji podatki:</a:t>
            </a:r>
          </a:p>
          <a:p>
            <a:pPr lvl="0"/>
            <a:r>
              <a:rPr lang="sl-SI" dirty="0"/>
              <a:t>ime podjetja – lastnika vozila,</a:t>
            </a:r>
          </a:p>
          <a:p>
            <a:pPr lvl="0"/>
            <a:r>
              <a:rPr lang="sl-SI" dirty="0"/>
              <a:t>vrsta prevoza,</a:t>
            </a:r>
          </a:p>
          <a:p>
            <a:pPr lvl="0"/>
            <a:r>
              <a:rPr lang="sl-SI" dirty="0"/>
              <a:t>kraj in datum izdaje potnega naloga, </a:t>
            </a:r>
          </a:p>
          <a:p>
            <a:pPr lvl="0"/>
            <a:r>
              <a:rPr lang="sl-SI" dirty="0"/>
              <a:t>podatki voznega osebja (voznik, sprevodnik, vodič...),</a:t>
            </a:r>
          </a:p>
          <a:p>
            <a:pPr lvl="0"/>
            <a:r>
              <a:rPr lang="sl-SI" dirty="0"/>
              <a:t>relacija, na kateri se opravlja prevoz,</a:t>
            </a:r>
          </a:p>
          <a:p>
            <a:pPr lvl="0"/>
            <a:r>
              <a:rPr lang="sl-SI" dirty="0"/>
              <a:t>podatki o vozilu (vrsta vozila, število sedežev, registrska številka).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IZDAJA POTNEGA NALOGA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12934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l-SI" dirty="0" smtClean="0"/>
              <a:t>gibanje </a:t>
            </a:r>
            <a:r>
              <a:rPr lang="sl-SI" dirty="0"/>
              <a:t>vozila (kraj odhoda, prihoda), </a:t>
            </a:r>
          </a:p>
          <a:p>
            <a:pPr lvl="0"/>
            <a:r>
              <a:rPr lang="sl-SI" dirty="0"/>
              <a:t>število prevoženih kilometrov,</a:t>
            </a:r>
          </a:p>
          <a:p>
            <a:pPr lvl="0"/>
            <a:r>
              <a:rPr lang="sl-SI" dirty="0"/>
              <a:t>čas odhoda in prihoda ter čas čakanja,</a:t>
            </a:r>
          </a:p>
          <a:p>
            <a:pPr lvl="0"/>
            <a:r>
              <a:rPr lang="sl-SI" dirty="0"/>
              <a:t>evidenco o potnikih – seznam potnikov (pri občasnih in mednarodnih prevozih),</a:t>
            </a:r>
          </a:p>
          <a:p>
            <a:pPr lvl="0"/>
            <a:r>
              <a:rPr lang="sl-SI" dirty="0"/>
              <a:t>število potniških kilometrov (ki jih mora izračunati),</a:t>
            </a:r>
          </a:p>
          <a:p>
            <a:pPr lvl="0"/>
            <a:r>
              <a:rPr lang="sl-SI" dirty="0"/>
              <a:t>kraj, čas vrsta in količina izdanega goriva ali maziva na bencinski črpalki,</a:t>
            </a:r>
          </a:p>
          <a:p>
            <a:pPr lvl="0"/>
            <a:r>
              <a:rPr lang="sl-SI" dirty="0"/>
              <a:t>na potnem nalogu je tudi prostor za pripombe.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VOZNIK VPISUJE V POTNI NALOG: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724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 končanem delu voznik potni nalog podpiše in ga preda kontrolni službi, ki opravi kontrolo točnosti vnašanja podatkov.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Potni </a:t>
            </a:r>
            <a:r>
              <a:rPr lang="sl-SI" dirty="0"/>
              <a:t>nalogi se tiskajo v blokih po 50 do 100 lističev, ki so označeni z zaporednimi številkami. Vsak potni nalog je sestavljen iz dveh izvodov – original se izroči vozniku, kopija pa ostane v </a:t>
            </a:r>
            <a:r>
              <a:rPr lang="sl-SI" dirty="0" smtClean="0"/>
              <a:t>bloku.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PREGLED POTNIH NALOGOV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0586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grada vsebine 11"/>
          <p:cNvPicPr>
            <a:picLocks noGrp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4536504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Ograda vsebine 12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12976"/>
            <a:ext cx="4464496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4273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grada vsebin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vozniško dovoljenje (za kategorijo D - avtobusi v cestnem prometu),</a:t>
            </a:r>
          </a:p>
          <a:p>
            <a:pPr lvl="0"/>
            <a:r>
              <a:rPr lang="sl-SI" dirty="0"/>
              <a:t>potni list (ali osebna izkaznica v EU),</a:t>
            </a:r>
          </a:p>
          <a:p>
            <a:pPr lvl="0"/>
            <a:r>
              <a:rPr lang="sl-SI" dirty="0"/>
              <a:t>razna potrdila, ki jih mora imeti vozno osebje (zdravniški pregled...),</a:t>
            </a:r>
          </a:p>
          <a:p>
            <a:pPr lvl="0"/>
            <a:r>
              <a:rPr lang="sl-SI" dirty="0"/>
              <a:t>ostala dokumentacija po potrebi.</a:t>
            </a:r>
          </a:p>
          <a:p>
            <a:endParaRPr lang="sl-SI" dirty="0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DOKUMENTACIJA VOZNEGA OSEBJA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1171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Prevoznik potniku (in njegovi prtljagi) izda prevozno dokumentacijo zaradi dokazovanja pogodbenega odnosa med potnikom in prevoznikom in zaradi pravic, navedenih v pogodbi.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PREVOZNA DOKUMENTACIJA je lahko:</a:t>
            </a:r>
          </a:p>
          <a:p>
            <a:pPr lvl="0"/>
            <a:r>
              <a:rPr lang="sl-SI" dirty="0"/>
              <a:t>individualna (za vsakega potnika posebej  – linijski prevozi) ali</a:t>
            </a:r>
          </a:p>
          <a:p>
            <a:pPr lvl="0"/>
            <a:r>
              <a:rPr lang="sl-SI" dirty="0"/>
              <a:t>kolektivna (za več potnikov skupaj  – občasni prevozi).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DOKUMENTACIJA POTNIKOV IN PRTLJAGE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30047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Uporablja se naslednja potniška dokumentacija:</a:t>
            </a:r>
          </a:p>
          <a:p>
            <a:pPr lvl="0"/>
            <a:r>
              <a:rPr lang="sl-SI" dirty="0"/>
              <a:t>vozovnica – za potnika,</a:t>
            </a:r>
          </a:p>
          <a:p>
            <a:pPr lvl="0"/>
            <a:r>
              <a:rPr lang="sl-SI" dirty="0"/>
              <a:t>prtljažnica – za prtljago,</a:t>
            </a:r>
          </a:p>
          <a:p>
            <a:pPr lvl="0"/>
            <a:r>
              <a:rPr lang="sl-SI" dirty="0"/>
              <a:t>potrdilo o plačilu stroškov celotnega prevoza – pri turističnih potovanjih.</a:t>
            </a:r>
          </a:p>
          <a:p>
            <a:pPr marL="109728" indent="0">
              <a:buNone/>
            </a:pPr>
            <a:r>
              <a:rPr lang="sl-SI" dirty="0"/>
              <a:t> 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/>
              <a:t>DOKUMENTACIJA POTNIKOV IN PRTLJAGE</a:t>
            </a:r>
          </a:p>
        </p:txBody>
      </p:sp>
    </p:spTree>
    <p:extLst>
      <p:ext uri="{BB962C8B-B14F-4D97-AF65-F5344CB8AC3E}">
        <p14:creationId xmlns:p14="http://schemas.microsoft.com/office/powerpoint/2010/main" val="1159338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sl-SI" dirty="0"/>
              <a:t>Vozovnica pomeni sklenitev pravnega razmerja med prevoznikom in potnikom, na podlagi katerega prevoznik opravi prevoz potnika in njegove prtljage po objavljenem voznem redu in linijah notranjega ali medkrajevnega prometa.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Prevoznik je potnikom dolžan izdati vozovnice pred potovanjem.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Izdajanje </a:t>
            </a:r>
            <a:r>
              <a:rPr lang="sl-SI" dirty="0"/>
              <a:t>vozovnic je v vseh panogah potniškega prometa obvezno.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VOZOVNICA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02829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Potnik z vozovnico potrjuje, da je plačal prevozno storitev in ima pravico potovati.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Potniku </a:t>
            </a:r>
            <a:r>
              <a:rPr lang="sl-SI" dirty="0"/>
              <a:t>vozovnica pomeni tudi zavarovalno polico, saj so potniki in vozno osebje med prevozom zavarovani. </a:t>
            </a:r>
            <a:endParaRPr lang="sl-SI" dirty="0" smtClean="0"/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r>
              <a:rPr lang="sl-SI" dirty="0"/>
              <a:t>Potnik mora hraniti vozovnico do konca vožnje in jo pokazati na zahtevo voznega osebja ali kontrolorja.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Kontrola </a:t>
            </a:r>
            <a:r>
              <a:rPr lang="sl-SI" dirty="0"/>
              <a:t>vozovnic se izvaja ob vstopu potnikov v avtobus in med vožnjo v avtobusu.</a:t>
            </a:r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VOZOVNICA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720648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Pri občasnih prevozih prevoznik ne izda vozovnice, ampak prevozno pogodbo z naročnikom, pri čemer se izda pisno potrdilo.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S </a:t>
            </a:r>
            <a:r>
              <a:rPr lang="sl-SI" dirty="0"/>
              <a:t>pogodbo se prevoznik obveže, da naročniku prevoza za potnike, ki bodo potovali rezervira določeno število sedežev v vozilu za določeno relacijo in za določen čas.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VOZOVNICA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950341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lnSpcReduction="10000"/>
          </a:bodyPr>
          <a:lstStyle/>
          <a:p>
            <a:pPr lvl="0"/>
            <a:r>
              <a:rPr lang="sl-SI" dirty="0"/>
              <a:t>naziv in sedež prevoznika,</a:t>
            </a:r>
          </a:p>
          <a:p>
            <a:pPr lvl="0"/>
            <a:r>
              <a:rPr lang="sl-SI" dirty="0"/>
              <a:t>relacijo,</a:t>
            </a:r>
          </a:p>
          <a:p>
            <a:pPr lvl="0"/>
            <a:r>
              <a:rPr lang="sl-SI" dirty="0"/>
              <a:t>čas odhoda,</a:t>
            </a:r>
          </a:p>
          <a:p>
            <a:pPr lvl="0"/>
            <a:r>
              <a:rPr lang="sl-SI" dirty="0"/>
              <a:t>vrsto vozila (oz. mesto v vozilu – npr. 1. razred),</a:t>
            </a:r>
          </a:p>
          <a:p>
            <a:pPr lvl="0"/>
            <a:r>
              <a:rPr lang="sl-SI" dirty="0"/>
              <a:t>kraj in datum izdaje,</a:t>
            </a:r>
          </a:p>
          <a:p>
            <a:pPr lvl="0"/>
            <a:r>
              <a:rPr lang="sl-SI" dirty="0"/>
              <a:t>v mednarodnem cestnem prevozu potnikov tudi odredbo, da je pogodba o prevozu sklenjena na osnovi Konvencije o pogodbah v mednarodnem prevozu potnikov in prtljage (CVR),</a:t>
            </a:r>
          </a:p>
          <a:p>
            <a:r>
              <a:rPr lang="sl-SI" dirty="0"/>
              <a:t>druge podatke, ki jih predpiše prevoznik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VOZOVNICA VSEBUJE: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63749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b="1" dirty="0"/>
              <a:t>Vozovnica za eno potovanje</a:t>
            </a:r>
            <a:r>
              <a:rPr lang="sl-SI" dirty="0"/>
              <a:t>: velja za prevoz potnika v eni smeri za linijo, za katero je bila kupljena.</a:t>
            </a:r>
          </a:p>
          <a:p>
            <a:pPr lvl="0"/>
            <a:r>
              <a:rPr lang="sl-SI" b="1" dirty="0"/>
              <a:t>Povratna vozovnica</a:t>
            </a:r>
            <a:r>
              <a:rPr lang="sl-SI" dirty="0"/>
              <a:t>: velja za prevoz tudi ob povratku na isti liniji (za določen čas).</a:t>
            </a:r>
          </a:p>
          <a:p>
            <a:pPr lvl="0"/>
            <a:r>
              <a:rPr lang="sl-SI" b="1" dirty="0"/>
              <a:t>Prestopna vozovnica</a:t>
            </a:r>
            <a:r>
              <a:rPr lang="sl-SI" dirty="0"/>
              <a:t>: velja za prevoz na </a:t>
            </a:r>
            <a:r>
              <a:rPr lang="sl-SI" dirty="0" err="1"/>
              <a:t>večih</a:t>
            </a:r>
            <a:r>
              <a:rPr lang="sl-SI" dirty="0"/>
              <a:t> linijah.</a:t>
            </a:r>
          </a:p>
          <a:p>
            <a:pPr lvl="0"/>
            <a:r>
              <a:rPr lang="sl-SI" b="1" dirty="0"/>
              <a:t>Tedenska vozovnica</a:t>
            </a:r>
            <a:r>
              <a:rPr lang="sl-SI" dirty="0"/>
              <a:t>: ki ima veljavnost en teden na vseh progah mestnega prometa.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VRSTE VOZOVNIC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77514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1602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sl-SI" b="1" dirty="0"/>
              <a:t>Mesečna vozovnica za občane</a:t>
            </a:r>
            <a:r>
              <a:rPr lang="sl-SI" dirty="0"/>
              <a:t>: velja za neomejeno število voženj na vseh progah v mestnem prometu ali na določeni relaciji medkrajevnega </a:t>
            </a:r>
            <a:r>
              <a:rPr lang="sl-SI" dirty="0" smtClean="0"/>
              <a:t>prometa. </a:t>
            </a:r>
            <a:r>
              <a:rPr lang="sl-SI" dirty="0"/>
              <a:t>Pridobi </a:t>
            </a:r>
            <a:r>
              <a:rPr lang="sl-SI" dirty="0" smtClean="0"/>
              <a:t>jo </a:t>
            </a:r>
            <a:r>
              <a:rPr lang="sl-SI" dirty="0"/>
              <a:t>lahko </a:t>
            </a:r>
            <a:r>
              <a:rPr lang="sl-SI" dirty="0" smtClean="0"/>
              <a:t>vsak občan. Glasi se na ime, </a:t>
            </a:r>
            <a:r>
              <a:rPr lang="sl-SI" dirty="0"/>
              <a:t>je opremljena s fotografijo in ni prenosljiva. Vozovnica je </a:t>
            </a:r>
            <a:r>
              <a:rPr lang="sl-SI" dirty="0" smtClean="0"/>
              <a:t>veljavna </a:t>
            </a:r>
            <a:r>
              <a:rPr lang="sl-SI" dirty="0"/>
              <a:t>z nalepko tekočega meseca ali s podaljšanjem na elektronskem </a:t>
            </a:r>
            <a:r>
              <a:rPr lang="sl-SI" dirty="0" smtClean="0"/>
              <a:t>terminalu.</a:t>
            </a:r>
          </a:p>
          <a:p>
            <a:pPr lvl="0"/>
            <a:r>
              <a:rPr lang="sl-SI" b="1" dirty="0" smtClean="0"/>
              <a:t>Mesečna </a:t>
            </a:r>
            <a:r>
              <a:rPr lang="sl-SI" b="1" dirty="0"/>
              <a:t>vozovnica za upokojence</a:t>
            </a:r>
            <a:r>
              <a:rPr lang="sl-SI" dirty="0"/>
              <a:t>: je nekoliko cenejša kot vozovnica za občane, drugače pa velja pod enakimi pogoji.</a:t>
            </a:r>
          </a:p>
          <a:p>
            <a:pPr lvl="0"/>
            <a:r>
              <a:rPr lang="sl-SI" b="1" dirty="0"/>
              <a:t>Šolska oz. študentska mesečna vozovnica</a:t>
            </a:r>
            <a:r>
              <a:rPr lang="sl-SI" dirty="0"/>
              <a:t>: je nekoliko cenejša kot vozovnica za občane, drugače pa velja pod enakimi pogoji. To vozovnico lahko pridobijo redni dijaki in redni </a:t>
            </a:r>
            <a:r>
              <a:rPr lang="sl-SI" dirty="0" smtClean="0"/>
              <a:t>študentje.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VRSTE VOZOVNIC</a:t>
            </a:r>
          </a:p>
        </p:txBody>
      </p:sp>
    </p:spTree>
    <p:extLst>
      <p:ext uri="{BB962C8B-B14F-4D97-AF65-F5344CB8AC3E}">
        <p14:creationId xmlns:p14="http://schemas.microsoft.com/office/powerpoint/2010/main" val="254786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sl-SI" b="1" dirty="0"/>
              <a:t>Šolska vozovnica za učence osnovnih šol</a:t>
            </a:r>
            <a:r>
              <a:rPr lang="sl-SI" dirty="0"/>
              <a:t>: je nekoliko cenejša kot vozovnica za občane, drugače pa velja pod enakimi pogoji. Vozovnica je v šolskem letu veljavna od 1. 9. v tekočem letu do 30. 6. v naslednjem letu, in sicer le ob dnevnih pouka.</a:t>
            </a:r>
          </a:p>
          <a:p>
            <a:pPr lvl="0"/>
            <a:r>
              <a:rPr lang="sl-SI" b="1" dirty="0"/>
              <a:t>Kuponske vozovnice</a:t>
            </a:r>
            <a:r>
              <a:rPr lang="sl-SI" dirty="0"/>
              <a:t>: za 10 oziroma 30 voženj kupljenih v predprodaji. Vozovnice so veljavne do izrabe oziroma do časa uradnega preklica njihove veljavnosti, ki ne sme biti krajši od treh mesecev.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VRSTE VOZOVNIC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789137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na postajah na za to določenih mestih (terminalih) – v preprodaji,</a:t>
            </a:r>
          </a:p>
          <a:p>
            <a:pPr lvl="0"/>
            <a:r>
              <a:rPr lang="sl-SI" dirty="0"/>
              <a:t>med vožnjo – prodajajo jih sprevodniki,</a:t>
            </a:r>
          </a:p>
          <a:p>
            <a:pPr lvl="0"/>
            <a:r>
              <a:rPr lang="sl-SI" dirty="0"/>
              <a:t>na avtomatih,</a:t>
            </a:r>
          </a:p>
          <a:p>
            <a:pPr lvl="0"/>
            <a:r>
              <a:rPr lang="sl-SI" dirty="0"/>
              <a:t>preko spleta (npr. letalske vozovnice).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PRODAJA VOZOVNIC: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415846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Prevoznik se s pogodbo o prevozu med prevoznikom in potnikom obveže, da bo prepeljal tudi njegovo prtljago. 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Prevoznik izda potrdilo o prevozu prtljage (prtljažnica), ki vsebuje naslednje podatke, kar je posebej pomembno v letalskem prevozu potnikov </a:t>
            </a:r>
            <a:r>
              <a:rPr lang="sl-SI" dirty="0" smtClean="0"/>
              <a:t>:</a:t>
            </a:r>
          </a:p>
          <a:p>
            <a:r>
              <a:rPr lang="sl-SI" dirty="0" smtClean="0"/>
              <a:t>število </a:t>
            </a:r>
            <a:r>
              <a:rPr lang="sl-SI" dirty="0"/>
              <a:t>kosov prtljage,</a:t>
            </a:r>
          </a:p>
          <a:p>
            <a:pPr lvl="0"/>
            <a:r>
              <a:rPr lang="sl-SI" dirty="0"/>
              <a:t>vrsta prtljage,</a:t>
            </a:r>
          </a:p>
          <a:p>
            <a:pPr lvl="0"/>
            <a:r>
              <a:rPr lang="sl-SI" dirty="0"/>
              <a:t>odpravno in namembno postajo,</a:t>
            </a:r>
          </a:p>
          <a:p>
            <a:pPr lvl="0"/>
            <a:r>
              <a:rPr lang="sl-SI" dirty="0"/>
              <a:t>druge podatke, ki jih predpisuje prevoznik.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DOKUMENTACIJA ZA PRTLJAGO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41968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Potrdilo o prevozu prtljage se izda le za potniško oz. spremljano prtljago, za kar prevoznik lahko zahteva tudi plačilo.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Sem </a:t>
            </a:r>
            <a:r>
              <a:rPr lang="sl-SI" dirty="0"/>
              <a:t>pa ne spada ročna prtljaga, za katero mora potnik poskrbeti sam in zanjo tudi sam odgovarja.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DOKUMENTACIJA ZA PRTLJAGO</a:t>
            </a:r>
          </a:p>
        </p:txBody>
      </p:sp>
    </p:spTree>
    <p:extLst>
      <p:ext uri="{BB962C8B-B14F-4D97-AF65-F5344CB8AC3E}">
        <p14:creationId xmlns:p14="http://schemas.microsoft.com/office/powerpoint/2010/main" val="3197709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Potniška spremnica je dokument, ki jo uporablja domači prevoznik pri opravljanju občasnih prevozov potnikov v mednarodnem cestnem prometu in mednarodnem cestnem prometu z izmeničnimi vožnjami.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POTNIŠKA SPREMNICA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595182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260040"/>
          </a:xfrm>
        </p:spPr>
        <p:txBody>
          <a:bodyPr>
            <a:normAutofit/>
          </a:bodyPr>
          <a:lstStyle/>
          <a:p>
            <a:r>
              <a:rPr lang="sl-SI" dirty="0"/>
              <a:t>Knjige potniških spremnic priskrbijo pristojni organi države, v kateri je podjetje </a:t>
            </a:r>
            <a:r>
              <a:rPr lang="sl-SI" dirty="0" smtClean="0"/>
              <a:t>ustanovljeno.</a:t>
            </a:r>
          </a:p>
          <a:p>
            <a:r>
              <a:rPr lang="sl-SI" dirty="0" smtClean="0"/>
              <a:t>V </a:t>
            </a:r>
            <a:r>
              <a:rPr lang="sl-SI" dirty="0"/>
              <a:t>Sloveniji izdajajo knjige potniških spremnic na Direkciji RS za </a:t>
            </a:r>
            <a:r>
              <a:rPr lang="sl-SI" dirty="0" smtClean="0"/>
              <a:t>ceste.</a:t>
            </a:r>
          </a:p>
          <a:p>
            <a:r>
              <a:rPr lang="sl-SI" dirty="0" smtClean="0"/>
              <a:t>Gre </a:t>
            </a:r>
            <a:r>
              <a:rPr lang="sl-SI" dirty="0"/>
              <a:t>za knjigo potniških spremnic – vsaka potniška spremnica je v dvojniku – in te so povezane v knjižico s 25 spremnicami, ki se jih da iztrgati. </a:t>
            </a:r>
            <a:endParaRPr lang="sl-SI" dirty="0" smtClean="0"/>
          </a:p>
          <a:p>
            <a:r>
              <a:rPr lang="sl-SI" dirty="0" smtClean="0"/>
              <a:t>Vsaka </a:t>
            </a:r>
            <a:r>
              <a:rPr lang="sl-SI" dirty="0"/>
              <a:t>knjižica in potniške spremnice so označene s serijsko številko. </a:t>
            </a:r>
            <a:endParaRPr lang="sl-SI" dirty="0" smtClean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POTNIŠKA SPREMNICA</a:t>
            </a:r>
          </a:p>
        </p:txBody>
      </p:sp>
    </p:spTree>
    <p:extLst>
      <p:ext uri="{BB962C8B-B14F-4D97-AF65-F5344CB8AC3E}">
        <p14:creationId xmlns:p14="http://schemas.microsoft.com/office/powerpoint/2010/main" val="2265016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Obrazec potniške spremnice je natisnjen v dveh izvodih, v slovenskem jeziku in je označen z zaporedno številko. </a:t>
            </a:r>
          </a:p>
          <a:p>
            <a:r>
              <a:rPr lang="sl-SI" dirty="0"/>
              <a:t>Knjižica potniških spremnic se izda na ime prevoznika in ni prenosljiva.</a:t>
            </a:r>
          </a:p>
          <a:p>
            <a:r>
              <a:rPr lang="sl-SI" dirty="0"/>
              <a:t>Vozno osebje prevoznika mora pri prestopu državne meje predložiti potniško spremnico s seznamom potnikov v potrditev carinskim mejnim organom.</a:t>
            </a:r>
          </a:p>
          <a:p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POTNIŠKA SPREMNICA</a:t>
            </a:r>
          </a:p>
        </p:txBody>
      </p:sp>
    </p:spTree>
    <p:extLst>
      <p:ext uri="{BB962C8B-B14F-4D97-AF65-F5344CB8AC3E}">
        <p14:creationId xmlns:p14="http://schemas.microsoft.com/office/powerpoint/2010/main" val="2145746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vrsta prevoza, </a:t>
            </a:r>
          </a:p>
          <a:p>
            <a:pPr lvl="0"/>
            <a:r>
              <a:rPr lang="sl-SI" dirty="0"/>
              <a:t>firma in ime prevoznika,</a:t>
            </a:r>
          </a:p>
          <a:p>
            <a:pPr lvl="0"/>
            <a:r>
              <a:rPr lang="sl-SI" dirty="0"/>
              <a:t>itinerar-relacija,</a:t>
            </a:r>
          </a:p>
          <a:p>
            <a:pPr lvl="0"/>
            <a:r>
              <a:rPr lang="sl-SI" dirty="0"/>
              <a:t>podatke o registrski označbi vozila, </a:t>
            </a:r>
          </a:p>
          <a:p>
            <a:pPr lvl="0"/>
            <a:r>
              <a:rPr lang="sl-SI" dirty="0"/>
              <a:t>podatke o voznem osebju,</a:t>
            </a:r>
          </a:p>
          <a:p>
            <a:pPr lvl="0"/>
            <a:r>
              <a:rPr lang="sl-SI"/>
              <a:t>seznam potnikov.</a:t>
            </a:r>
          </a:p>
          <a:p>
            <a:endParaRPr lang="sl-SI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POTNIŠKA SPREMNICA VSEBUJE: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03670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kanje">
  <a:themeElements>
    <a:clrScheme name="Stek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tek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tek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</TotalTime>
  <Words>1297</Words>
  <Application>Microsoft Office PowerPoint</Application>
  <PresentationFormat>Diaprojekcija na zaslonu (4:3)</PresentationFormat>
  <Paragraphs>138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25</vt:i4>
      </vt:variant>
    </vt:vector>
  </HeadingPairs>
  <TitlesOfParts>
    <vt:vector size="26" baseType="lpstr">
      <vt:lpstr>Stekanje</vt:lpstr>
      <vt:lpstr>Dokumentacija v javnem potniškem prevozu</vt:lpstr>
      <vt:lpstr>DOKUMENTACIJA V JAVNEM POTNIŠKEM PREVOZU</vt:lpstr>
      <vt:lpstr>DOKUMENTACIJA VOZILA</vt:lpstr>
      <vt:lpstr>POTNI NALOG</vt:lpstr>
      <vt:lpstr>IZDAJA POTNEGA NALOGA</vt:lpstr>
      <vt:lpstr>VOZNIK VPISUJE V POTNI NALOG:</vt:lpstr>
      <vt:lpstr>PREGLED POTNIH NALOGOV</vt:lpstr>
      <vt:lpstr>PowerPointova predstavitev</vt:lpstr>
      <vt:lpstr>DOKUMENTACIJA VOZNEGA OSEBJA</vt:lpstr>
      <vt:lpstr>DOKUMENTACIJA POTNIKOV IN PRTLJAGE</vt:lpstr>
      <vt:lpstr>DOKUMENTACIJA POTNIKOV IN PRTLJAGE</vt:lpstr>
      <vt:lpstr>VOZOVNICA</vt:lpstr>
      <vt:lpstr>VOZOVNICA</vt:lpstr>
      <vt:lpstr>VOZOVNICA</vt:lpstr>
      <vt:lpstr>VOZOVNICA VSEBUJE:</vt:lpstr>
      <vt:lpstr>VRSTE VOZOVNIC</vt:lpstr>
      <vt:lpstr>VRSTE VOZOVNIC</vt:lpstr>
      <vt:lpstr>VRSTE VOZOVNIC</vt:lpstr>
      <vt:lpstr>PRODAJA VOZOVNIC:</vt:lpstr>
      <vt:lpstr>DOKUMENTACIJA ZA PRTLJAGO</vt:lpstr>
      <vt:lpstr>DOKUMENTACIJA ZA PRTLJAGO</vt:lpstr>
      <vt:lpstr>POTNIŠKA SPREMNICA</vt:lpstr>
      <vt:lpstr>POTNIŠKA SPREMNICA</vt:lpstr>
      <vt:lpstr>POTNIŠKA SPREMNICA</vt:lpstr>
      <vt:lpstr>POTNIŠKA SPREMNICA VSEBUJE: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Dokumentacija v javnem potniškem prevozu</dc:title>
  <dc:creator>klobasa</dc:creator>
  <cp:lastModifiedBy>klobasa</cp:lastModifiedBy>
  <cp:revision>4</cp:revision>
  <dcterms:created xsi:type="dcterms:W3CDTF">2017-04-17T19:23:39Z</dcterms:created>
  <dcterms:modified xsi:type="dcterms:W3CDTF">2017-04-17T19:46:13Z</dcterms:modified>
</cp:coreProperties>
</file>